
<file path=[Content_Types].xml><?xml version="1.0" encoding="utf-8"?>
<Types xmlns="http://schemas.openxmlformats.org/package/2006/content-types">
  <Default Extension="xml" ContentType="application/xml"/>
  <Default Extension="png" ContentType="image/png"/>
  <Default Extension="jpeg" ContentType="image/jpeg"/>
  <Default Extension="JPG" ContentType="image/.jpg"/>
  <Default Extension="emf" ContentType="image/x-emf"/>
  <Default Extension="rels" ContentType="application/vnd.openxmlformats-package.relationships+xml"/>
  <Override PartName="/customXml/itemProps845.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media/image29.svg" ContentType="image/svg+xml"/>
  <Override PartName="/ppt/media/image44.svg" ContentType="image/svg+xml"/>
  <Override PartName="/ppt/media/image46.svg" ContentType="image/svg+xml"/>
  <Override PartName="/ppt/media/image66.svg" ContentType="image/svg+xml"/>
  <Override PartName="/ppt/media/image72.svg" ContentType="image/svg+xml"/>
  <Override PartName="/ppt/media/image78.svg" ContentType="image/svg+xml"/>
  <Override PartName="/ppt/media/image85.svg" ContentType="image/svg+xml"/>
  <Override PartName="/ppt/media/image87.svg" ContentType="image/svg+xml"/>
  <Override PartName="/ppt/media/image89.svg" ContentType="image/svg+xml"/>
  <Override PartName="/ppt/media/image91.svg" ContentType="image/svg+xml"/>
  <Override PartName="/ppt/media/image93.svg" ContentType="image/svg+xml"/>
  <Override PartName="/ppt/media/image95.svg" ContentType="image/svg+xml"/>
  <Override PartName="/ppt/media/image97.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6.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00"/>
  </p:handoutMasterIdLst>
  <p:sldIdLst>
    <p:sldId id="2397" r:id="rId3"/>
    <p:sldId id="6859" r:id="rId5"/>
    <p:sldId id="7505" r:id="rId6"/>
    <p:sldId id="7501" r:id="rId7"/>
    <p:sldId id="7521" r:id="rId8"/>
    <p:sldId id="7522" r:id="rId9"/>
    <p:sldId id="7523" r:id="rId10"/>
    <p:sldId id="7524" r:id="rId11"/>
    <p:sldId id="6866" r:id="rId12"/>
    <p:sldId id="7441" r:id="rId13"/>
    <p:sldId id="7442" r:id="rId14"/>
    <p:sldId id="7443" r:id="rId15"/>
    <p:sldId id="7444" r:id="rId16"/>
    <p:sldId id="7445" r:id="rId17"/>
    <p:sldId id="7446" r:id="rId18"/>
    <p:sldId id="7447" r:id="rId19"/>
    <p:sldId id="7448" r:id="rId20"/>
    <p:sldId id="7449" r:id="rId21"/>
    <p:sldId id="7507" r:id="rId22"/>
    <p:sldId id="7511" r:id="rId23"/>
    <p:sldId id="7512" r:id="rId24"/>
    <p:sldId id="7513" r:id="rId25"/>
    <p:sldId id="7414" r:id="rId26"/>
    <p:sldId id="7415" r:id="rId27"/>
    <p:sldId id="7450" r:id="rId28"/>
    <p:sldId id="7416" r:id="rId29"/>
    <p:sldId id="7417" r:id="rId30"/>
    <p:sldId id="7418" r:id="rId31"/>
    <p:sldId id="7419" r:id="rId32"/>
    <p:sldId id="7420" r:id="rId33"/>
    <p:sldId id="7403" r:id="rId34"/>
    <p:sldId id="7421" r:id="rId35"/>
    <p:sldId id="7422" r:id="rId36"/>
    <p:sldId id="7404" r:id="rId37"/>
    <p:sldId id="7327" r:id="rId38"/>
    <p:sldId id="7423" r:id="rId39"/>
    <p:sldId id="7424" r:id="rId40"/>
    <p:sldId id="7425" r:id="rId41"/>
    <p:sldId id="7428" r:id="rId42"/>
    <p:sldId id="7429" r:id="rId43"/>
    <p:sldId id="7516" r:id="rId44"/>
    <p:sldId id="7451" r:id="rId45"/>
    <p:sldId id="7452" r:id="rId46"/>
    <p:sldId id="7453" r:id="rId47"/>
    <p:sldId id="7454" r:id="rId48"/>
    <p:sldId id="7455" r:id="rId49"/>
    <p:sldId id="7456" r:id="rId50"/>
    <p:sldId id="7457" r:id="rId51"/>
    <p:sldId id="7331" r:id="rId52"/>
    <p:sldId id="7459" r:id="rId53"/>
    <p:sldId id="7332" r:id="rId54"/>
    <p:sldId id="7460" r:id="rId55"/>
    <p:sldId id="7461" r:id="rId56"/>
    <p:sldId id="7462" r:id="rId57"/>
    <p:sldId id="7463" r:id="rId58"/>
    <p:sldId id="7464" r:id="rId59"/>
    <p:sldId id="7465" r:id="rId60"/>
    <p:sldId id="7466" r:id="rId61"/>
    <p:sldId id="7467" r:id="rId62"/>
    <p:sldId id="7484" r:id="rId63"/>
    <p:sldId id="7468" r:id="rId64"/>
    <p:sldId id="7469" r:id="rId65"/>
    <p:sldId id="7470" r:id="rId66"/>
    <p:sldId id="7471" r:id="rId67"/>
    <p:sldId id="7472" r:id="rId68"/>
    <p:sldId id="7473" r:id="rId69"/>
    <p:sldId id="7474" r:id="rId70"/>
    <p:sldId id="7475" r:id="rId71"/>
    <p:sldId id="7476" r:id="rId72"/>
    <p:sldId id="7477" r:id="rId73"/>
    <p:sldId id="7478" r:id="rId74"/>
    <p:sldId id="7479" r:id="rId75"/>
    <p:sldId id="7480" r:id="rId76"/>
    <p:sldId id="7482" r:id="rId77"/>
    <p:sldId id="7483" r:id="rId78"/>
    <p:sldId id="7496" r:id="rId79"/>
    <p:sldId id="7485" r:id="rId80"/>
    <p:sldId id="7486" r:id="rId81"/>
    <p:sldId id="7487" r:id="rId82"/>
    <p:sldId id="7436" r:id="rId83"/>
    <p:sldId id="7437" r:id="rId84"/>
    <p:sldId id="7438" r:id="rId85"/>
    <p:sldId id="7439" r:id="rId86"/>
    <p:sldId id="7440" r:id="rId87"/>
    <p:sldId id="7488" r:id="rId88"/>
    <p:sldId id="7489" r:id="rId89"/>
    <p:sldId id="7490" r:id="rId90"/>
    <p:sldId id="6865" r:id="rId91"/>
    <p:sldId id="7379" r:id="rId92"/>
    <p:sldId id="7520" r:id="rId93"/>
    <p:sldId id="7519" r:id="rId94"/>
    <p:sldId id="7491" r:id="rId95"/>
    <p:sldId id="7492" r:id="rId96"/>
    <p:sldId id="7493" r:id="rId97"/>
    <p:sldId id="7494" r:id="rId98"/>
    <p:sldId id="6195" r:id="rId99"/>
  </p:sldIdLst>
  <p:sldSz cx="9144000" cy="5143500" type="screen16x9"/>
  <p:notesSz cx="6858000" cy="9144000"/>
  <p:custDataLst>
    <p:tags r:id="rId10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90" userDrawn="1">
          <p15:clr>
            <a:srgbClr val="A4A3A4"/>
          </p15:clr>
        </p15:guide>
        <p15:guide id="2" pos="231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0" clrIdx="0"/>
  <p:cmAuthor id="1" name="浪 于" initials="浪" lastIdx="2" clrIdx="0"/>
  <p:cmAuthor id="2" name="Administrator" initials="A" lastIdx="1" clrIdx="1"/>
  <p:cmAuthor id="3" name="于 浪" initials="于" lastIdx="1" clrIdx="2"/>
  <p:cmAuthor id="4" name="lenovo" initials="l" lastIdx="1" clrIdx="3"/>
  <p:cmAuthor id="5" name="3" initials="3" lastIdx="1" clrIdx="3"/>
  <p:cmAuthor id="6" name="大气攻关中心" initials="大" lastIdx="3" clrIdx="4"/>
  <p:cmAuthor id="7" name="tf guo" initials="tg" lastIdx="1" clrIdx="5"/>
  <p:cmAuthor id="8" name="89396" initials="8" lastIdx="1" clrIdx="6"/>
  <p:cmAuthor id="9" name="86185" initials="8" lastIdx="3" clrIdx="8"/>
  <p:cmAuthor id="10" name="93267" initials="9" lastIdx="3" clrIdx="9"/>
  <p:cmAuthor id="11" name="r'y" initials="r" lastIdx="2" clrIdx="10"/>
  <p:cmAuthor id="12" name="刘诗长" initials="刘" lastIdx="2" clrIdx="11"/>
  <p:cmAuthor id="13" name="田广袤" initials="G.Tian" lastIdx="1" clrIdx="12"/>
  <p:cmAuthor id="14" name="gao" initials="g" lastIdx="1" clrIdx="13"/>
  <p:cmAuthor id="16" name="14044" initials="1" lastIdx="5" clrIdx="15"/>
  <p:cmAuthor id="17" name="未知用户4" initials="未知用户4" lastIdx="1" clrIdx="7"/>
  <p:cmAuthor id="19" name="未知用户5" initials="未知用户5" lastIdx="1" clrIdx="8"/>
  <p:cmAuthor id="2001" name="骆倩怡_Znauj26B" initials="authorId_382814100" lastIdx="0" clrIdx="0"/>
  <p:cmAuthor id="75" name="作者" initials="A" lastIdx="0" clrIdx="24"/>
  <p:cmAuthor id="76" name="王志宇" initials="A" lastIdx="1" clrIdx="25"/>
  <p:cmAuthor id="34" name="未知用户6" initials="未知用户6" lastIdx="1" clrIdx="9"/>
  <p:cmAuthor id="77" name="袁文超" initials="l" lastIdx="2" clrIdx="26"/>
  <p:cmAuthor id="78" name="杜 紫藤" initials="杜" lastIdx="1" clrIdx="27"/>
  <p:cmAuthor id="674806428" name="chasing" initials="c" lastIdx="2" clrIdx="0"/>
  <p:cmAuthor id="674806429" name="营娜" initials="" lastIdx="0" clrIdx="12"/>
  <p:cmAuthor id="674806430" name="褚旸晰" initials="L" lastIdx="1" clrIdx="13"/>
  <p:cmAuthor id="1483810881" name="WPS_1679281038" initials="W" lastIdx="1" clrIdx="2"/>
  <p:cmAuthor id="29" name="AS" initials="authorId_494961718" lastIdx="0" clrIdx="28"/>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7FCA"/>
    <a:srgbClr val="4483D1"/>
    <a:srgbClr val="0E73BE"/>
    <a:srgbClr val="1343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4DF479E-5743-42FF-A8CF-7474AB43F783}" styleName="表样式 1 14">
    <a:wholeTbl>
      <a:tcTxStyle>
        <a:fontRef idx="none">
          <a:schemeClr val="tx1"/>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bg1">
              <a:alpha val="0"/>
            </a:schemeClr>
          </a:solidFill>
        </a:fill>
      </a:tcStyle>
    </a:wholeTbl>
    <a:band2H>
      <a:tcStyle>
        <a:tcBdr/>
        <a:fill>
          <a:solidFill>
            <a:schemeClr val="accent1">
              <a:alpha val="25000"/>
              <a:lumMod val="40000"/>
              <a:lumOff val="60000"/>
            </a:schemeClr>
          </a:solidFill>
        </a:fill>
      </a:tcStyle>
    </a:band2H>
    <a:band1V>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alpha val="25000"/>
              <a:lumMod val="40000"/>
              <a:lumOff val="60000"/>
            </a:schemeClr>
          </a:solidFill>
        </a:fill>
      </a:tcStyle>
    </a:band1V>
    <a:lastCol>
      <a:tcTxStyle b="on">
        <a:fontRef idx="none">
          <a:schemeClr val="tx1"/>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alpha val="40000"/>
              <a:lumMod val="40000"/>
              <a:lumOff val="60000"/>
            </a:schemeClr>
          </a:solidFill>
        </a:fill>
      </a:tcStyle>
    </a:lastCol>
    <a:firstCol>
      <a:tcTxStyle b="on">
        <a:fontRef idx="none">
          <a:schemeClr val="tx1"/>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alpha val="40000"/>
              <a:lumMod val="40000"/>
              <a:lumOff val="60000"/>
            </a:schemeClr>
          </a:solidFill>
        </a:fill>
      </a:tcStyle>
    </a:firstCol>
    <a:lastRow>
      <a:tcTxStyle b="on">
        <a:fontRef idx="none">
          <a:schemeClr val="bg1"/>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solidFill>
        </a:fill>
      </a:tcStyle>
    </a:lastRow>
    <a:firstRow>
      <a:tcTxStyle b="on">
        <a:fontRef idx="none">
          <a:schemeClr val="bg1"/>
        </a:fontRef>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firstRow>
  </a:tblStyle>
  <a:tblStyle styleId="{C124A740-E92B-4AA7-9114-B493FF2D67AE}" styleName="表样式 1 25">
    <a:wholeTbl>
      <a:tcTxStyle>
        <a:fontRef idx="none">
          <a:srgbClr val="000000"/>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lumMod val="40000"/>
                  <a:lumOff val="60000"/>
                </a:schemeClr>
              </a:solidFill>
              <a:prstDash val="solid"/>
            </a:ln>
          </a:insideH>
          <a:insideV>
            <a:ln w="9525" cmpd="sng">
              <a:solidFill>
                <a:schemeClr val="accent1">
                  <a:lumMod val="40000"/>
                  <a:lumOff val="60000"/>
                </a:schemeClr>
              </a:solidFill>
              <a:prstDash val="solid"/>
            </a:ln>
          </a:insideV>
        </a:tcBdr>
        <a:fill>
          <a:solidFill>
            <a:srgbClr val="FFFFFF"/>
          </a:solidFill>
        </a:fill>
      </a:tcStyle>
    </a:wholeTbl>
    <a:band2H>
      <a:tcStyle>
        <a:tcBdr/>
        <a:fill>
          <a:solidFill>
            <a:schemeClr val="accent1">
              <a:lumMod val="10000"/>
              <a:lumOff val="90000"/>
            </a:schemeClr>
          </a:solidFill>
        </a:fill>
      </a:tcStyle>
    </a:band2H>
    <a:band1V>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lumMod val="40000"/>
                  <a:lumOff val="60000"/>
                </a:schemeClr>
              </a:solidFill>
              <a:prstDash val="solid"/>
            </a:ln>
          </a:insideH>
          <a:insideV>
            <a:ln w="9525" cmpd="sng">
              <a:solidFill>
                <a:schemeClr val="accent1">
                  <a:lumMod val="40000"/>
                  <a:lumOff val="60000"/>
                </a:schemeClr>
              </a:solidFill>
              <a:prstDash val="solid"/>
            </a:ln>
          </a:insideV>
        </a:tcBdr>
        <a:fill>
          <a:solidFill>
            <a:schemeClr val="accent1">
              <a:lumMod val="10000"/>
              <a:lumOff val="90000"/>
            </a:schemeClr>
          </a:solidFill>
        </a:fill>
      </a:tcStyle>
    </a:band1V>
    <a:band2V>
      <a:tcStyle>
        <a:tcBdr>
          <a:left>
            <a:ln w="9525" cmpd="sng">
              <a:solidFill>
                <a:schemeClr val="accent1">
                  <a:lumMod val="40000"/>
                  <a:lumOff val="60000"/>
                </a:schemeClr>
              </a:solidFill>
              <a:prstDash val="solid"/>
            </a:ln>
          </a:left>
          <a:right>
            <a:ln w="9525" cmpd="sng">
              <a:solidFill>
                <a:schemeClr val="accent1">
                  <a:lumMod val="40000"/>
                  <a:lumOff val="60000"/>
                </a:schemeClr>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lumMod val="40000"/>
                  <a:lumOff val="60000"/>
                </a:schemeClr>
              </a:solidFill>
              <a:prstDash val="solid"/>
            </a:ln>
          </a:insideH>
          <a:insideV>
            <a:ln>
              <a:noFill/>
            </a:ln>
          </a:insideV>
        </a:tcBdr>
      </a:tcStyle>
    </a:band2V>
    <a:lastCol>
      <a:tcTxStyle b="on">
        <a:fontRef idx="none">
          <a:srgbClr val="08090C"/>
        </a:fontRef>
      </a:tcTxStyle>
      <a:tcStyle>
        <a:tcBdr>
          <a:left>
            <a:ln w="9525" cmpd="sng">
              <a:solidFill>
                <a:schemeClr val="accent1">
                  <a:lumMod val="40000"/>
                  <a:lumOff val="60000"/>
                </a:schemeClr>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lumMod val="40000"/>
                  <a:lumOff val="60000"/>
                </a:schemeClr>
              </a:solidFill>
              <a:prstDash val="solid"/>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w="9525" cmpd="sng">
              <a:solidFill>
                <a:schemeClr val="accent1"/>
              </a:solidFill>
              <a:prstDash val="solid"/>
            </a:ln>
          </a:left>
          <a:right>
            <a:ln w="9525" cmpd="sng">
              <a:solidFill>
                <a:schemeClr val="accent1">
                  <a:lumMod val="40000"/>
                  <a:lumOff val="60000"/>
                </a:schemeClr>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lumMod val="40000"/>
                  <a:lumOff val="60000"/>
                </a:schemeClr>
              </a:solidFill>
              <a:prstDash val="solid"/>
            </a:ln>
          </a:insideH>
          <a:insideV>
            <a:ln>
              <a:noFill/>
            </a:ln>
          </a:insideV>
        </a:tcBdr>
        <a:fill>
          <a:solidFill>
            <a:schemeClr val="accent1">
              <a:lumMod val="20000"/>
              <a:lumOff val="80000"/>
            </a:schemeClr>
          </a:solidFill>
        </a:fill>
      </a:tcStyle>
    </a:firstCol>
    <a:lastRow>
      <a:tcTxStyle b="on">
        <a:fontRef idx="none">
          <a:schemeClr val="accent1"/>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lastRow>
    <a:seCell>
      <a:tcStyle>
        <a:tcBdr>
          <a:left>
            <a:ln>
              <a:noFill/>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eCell>
    <a:swCell>
      <a:tcTxStyle b="on">
        <a:fontRef idx="none">
          <a:schemeClr val="accent1"/>
        </a:fontRef>
      </a:tcTxStyle>
      <a:tcStyle>
        <a:tcBdr>
          <a:left>
            <a:ln w="9525" cmpd="sng">
              <a:solidFill>
                <a:schemeClr val="accent1"/>
              </a:solidFill>
              <a:prstDash val="solid"/>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wCell>
    <a:firstRow>
      <a:tcTxStyle b="on">
        <a:fontRef idx="none">
          <a:srgbClr val="FFFFFF"/>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a:noFill/>
            </a:ln>
          </a:insideH>
          <a:insideV>
            <a:ln w="9525" cmpd="sng">
              <a:solidFill>
                <a:schemeClr val="accent1">
                  <a:lumMod val="40000"/>
                  <a:lumOff val="60000"/>
                </a:schemeClr>
              </a:solidFill>
              <a:prstDash val="solid"/>
            </a:ln>
          </a:insideV>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95007" autoAdjust="0"/>
  </p:normalViewPr>
  <p:slideViewPr>
    <p:cSldViewPr showGuides="1">
      <p:cViewPr varScale="1">
        <p:scale>
          <a:sx n="120" d="100"/>
          <a:sy n="120" d="100"/>
        </p:scale>
        <p:origin x="307" y="67"/>
      </p:cViewPr>
      <p:guideLst>
        <p:guide orient="horz" pos="1490"/>
        <p:guide pos="2311"/>
      </p:guideLst>
    </p:cSldViewPr>
  </p:slideViewPr>
  <p:outlineViewPr>
    <p:cViewPr>
      <p:scale>
        <a:sx n="20" d="100"/>
        <a:sy n="20"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7" Type="http://schemas.openxmlformats.org/officeDocument/2006/relationships/tags" Target="tags/tag846.xml"/><Relationship Id="rId106" Type="http://schemas.openxmlformats.org/officeDocument/2006/relationships/customXml" Target="../customXml/item1.xml"/><Relationship Id="rId105" Type="http://schemas.openxmlformats.org/officeDocument/2006/relationships/customXmlProps" Target="../customXml/itemProps845.xml"/><Relationship Id="rId104" Type="http://schemas.openxmlformats.org/officeDocument/2006/relationships/commentAuthors" Target="commentAuthors.xml"/><Relationship Id="rId103" Type="http://schemas.openxmlformats.org/officeDocument/2006/relationships/tableStyles" Target="tableStyles.xml"/><Relationship Id="rId102" Type="http://schemas.openxmlformats.org/officeDocument/2006/relationships/viewProps" Target="viewProps.xml"/><Relationship Id="rId101" Type="http://schemas.openxmlformats.org/officeDocument/2006/relationships/presProps" Target="presProps.xml"/><Relationship Id="rId100" Type="http://schemas.openxmlformats.org/officeDocument/2006/relationships/handoutMaster" Target="handoutMasters/handoutMaster1.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rgbClr val="FFFFFF">
        <a:alpha val="90000"/>
      </a:srgbClr>
    </dgm:fillClrLst>
    <dgm:linClrLst meth="repeat">
      <a:srgbClr val="13436C"/>
    </dgm:linClrLst>
    <dgm:effectClrLst/>
    <dgm:txLinClrLst/>
    <dgm:txFillClrLst meth="repeat">
      <a:srgbClr val="000000"/>
    </dgm:txFillClrLst>
    <dgm:txEffectClrLst/>
  </dgm:styleLbl>
  <dgm:styleLbl name="alignAccFollowNode1">
    <dgm:fillClrLst meth="repeat">
      <a:srgbClr val="13436C">
        <a:alpha val="90000"/>
        <a:tint val="40000"/>
      </a:srgbClr>
    </dgm:fillClrLst>
    <dgm:linClrLst meth="repeat">
      <a:srgbClr val="13436C">
        <a:alpha val="90000"/>
        <a:tint val="40000"/>
      </a:srgbClr>
    </dgm:linClrLst>
    <dgm:effectClrLst/>
    <dgm:txLinClrLst/>
    <dgm:txFillClrLst meth="repeat">
      <a:srgbClr val="000000"/>
    </dgm:txFillClrLst>
    <dgm:txEffectClrLst/>
  </dgm:styleLbl>
  <dgm:styleLbl name="alignImgPlace1">
    <dgm:fillClrLst meth="repeat">
      <a:srgbClr val="13436C">
        <a:tint val="50000"/>
      </a:srgbClr>
    </dgm:fillClrLst>
    <dgm:linClrLst meth="repeat">
      <a:srgbClr val="FFFFFF"/>
    </dgm:linClrLst>
    <dgm:effectClrLst/>
    <dgm:txLinClrLst/>
    <dgm:txFillClrLst meth="repeat">
      <a:srgbClr val="FFFFFF"/>
    </dgm:txFillClrLst>
    <dgm:txEffectClrLst/>
  </dgm:styleLbl>
  <dgm:styleLbl name="alignNode1">
    <dgm:fillClrLst meth="repeat">
      <a:srgbClr val="13436C"/>
    </dgm:fillClrLst>
    <dgm:linClrLst meth="repeat">
      <a:srgbClr val="13436C"/>
    </dgm:linClrLst>
    <dgm:effectClrLst/>
    <dgm:txLinClrLst/>
    <dgm:txFillClrLst/>
    <dgm:txEffectClrLst/>
  </dgm:styleLbl>
  <dgm:styleLbl name="asst0">
    <dgm:fillClrLst meth="repeat">
      <a:srgbClr val="13436C"/>
    </dgm:fillClrLst>
    <dgm:linClrLst meth="repeat">
      <a:srgbClr val="FFFFFF"/>
    </dgm:linClrLst>
    <dgm:effectClrLst/>
    <dgm:txLinClrLst/>
    <dgm:txFillClrLst/>
    <dgm:txEffectClrLst/>
  </dgm:styleLbl>
  <dgm:styleLbl name="asst1">
    <dgm:fillClrLst meth="repeat">
      <a:srgbClr val="13436C"/>
    </dgm:fillClrLst>
    <dgm:linClrLst meth="repeat">
      <a:srgbClr val="FFFFFF"/>
    </dgm:linClrLst>
    <dgm:effectClrLst/>
    <dgm:txLinClrLst/>
    <dgm:txFillClrLst/>
    <dgm:txEffectClrLst/>
  </dgm:styleLbl>
  <dgm:styleLbl name="asst2">
    <dgm:fillClrLst meth="repeat">
      <a:srgbClr val="13436C"/>
    </dgm:fillClrLst>
    <dgm:linClrLst meth="repeat">
      <a:srgbClr val="FFFFFF"/>
    </dgm:linClrLst>
    <dgm:effectClrLst/>
    <dgm:txLinClrLst/>
    <dgm:txFillClrLst/>
    <dgm:txEffectClrLst/>
  </dgm:styleLbl>
  <dgm:styleLbl name="asst3">
    <dgm:fillClrLst meth="repeat">
      <a:srgbClr val="13436C"/>
    </dgm:fillClrLst>
    <dgm:linClrLst meth="repeat">
      <a:srgbClr val="FFFFFF"/>
    </dgm:linClrLst>
    <dgm:effectClrLst/>
    <dgm:txLinClrLst/>
    <dgm:txFillClrLst/>
    <dgm:txEffectClrLst/>
  </dgm:styleLbl>
  <dgm:styleLbl name="asst4">
    <dgm:fillClrLst meth="repeat">
      <a:srgbClr val="13436C"/>
    </dgm:fillClrLst>
    <dgm:linClrLst meth="repeat">
      <a:srgbClr val="FFFFFF"/>
    </dgm:linClrLst>
    <dgm:effectClrLst/>
    <dgm:txLinClrLst/>
    <dgm:txFillClrLst/>
    <dgm:txEffectClrLst/>
  </dgm:styleLbl>
  <dgm:styleLbl name="bgAcc1">
    <dgm:fillClrLst meth="repeat">
      <a:srgbClr val="FFFFFF">
        <a:alpha val="90000"/>
      </a:srgbClr>
    </dgm:fillClrLst>
    <dgm:linClrLst meth="repeat">
      <a:srgbClr val="13436C"/>
    </dgm:linClrLst>
    <dgm:effectClrLst/>
    <dgm:txLinClrLst/>
    <dgm:txFillClrLst meth="repeat">
      <a:srgbClr val="000000"/>
    </dgm:txFillClrLst>
    <dgm:txEffectClrLst/>
  </dgm:styleLbl>
  <dgm:styleLbl name="bgAccFollowNode1">
    <dgm:fillClrLst meth="repeat">
      <a:srgbClr val="13436C">
        <a:alpha val="90000"/>
        <a:tint val="40000"/>
      </a:srgbClr>
    </dgm:fillClrLst>
    <dgm:linClrLst meth="repeat">
      <a:srgbClr val="13436C">
        <a:alpha val="90000"/>
        <a:tint val="40000"/>
      </a:srgbClr>
    </dgm:linClrLst>
    <dgm:effectClrLst/>
    <dgm:txLinClrLst/>
    <dgm:txFillClrLst meth="repeat">
      <a:srgbClr val="000000"/>
    </dgm:txFillClrLst>
    <dgm:txEffectClrLst/>
  </dgm:styleLbl>
  <dgm:styleLbl name="bgImgPlace1">
    <dgm:fillClrLst meth="repeat">
      <a:srgbClr val="13436C">
        <a:tint val="50000"/>
      </a:srgbClr>
    </dgm:fillClrLst>
    <dgm:linClrLst meth="repeat">
      <a:srgbClr val="FFFFFF"/>
    </dgm:linClrLst>
    <dgm:effectClrLst/>
    <dgm:txLinClrLst/>
    <dgm:txFillClrLst meth="repeat">
      <a:srgbClr val="FFFFFF"/>
    </dgm:txFillClrLst>
    <dgm:txEffectClrLst/>
  </dgm:styleLbl>
  <dgm:styleLbl name="bgShp">
    <dgm:fillClrLst meth="repeat">
      <a:srgbClr val="13436C">
        <a:tint val="40000"/>
      </a:srgbClr>
    </dgm:fillClrLst>
    <dgm:linClrLst meth="repeat">
      <a:srgbClr val="13436C"/>
    </dgm:linClrLst>
    <dgm:effectClrLst/>
    <dgm:txLinClrLst/>
    <dgm:txFillClrLst meth="repeat">
      <a:srgbClr val="000000"/>
    </dgm:txFillClrLst>
    <dgm:txEffectClrLst/>
  </dgm:styleLbl>
  <dgm:styleLbl name="bgSibTrans2D1">
    <dgm:fillClrLst meth="repeat">
      <a:srgbClr val="13436C">
        <a:tint val="60000"/>
      </a:srgbClr>
    </dgm:fillClrLst>
    <dgm:linClrLst meth="repeat">
      <a:srgbClr val="13436C">
        <a:tint val="60000"/>
      </a:srgbClr>
    </dgm:linClrLst>
    <dgm:effectClrLst/>
    <dgm:txLinClrLst/>
    <dgm:txFillClrLst/>
    <dgm:txEffectClrLst/>
  </dgm:styleLbl>
  <dgm:styleLbl name="callout">
    <dgm:fillClrLst meth="repeat">
      <a:srgbClr val="13436C"/>
    </dgm:fillClrLst>
    <dgm:linClrLst meth="repeat">
      <a:srgbClr val="13436C">
        <a:tint val="50000"/>
      </a:srgbClr>
    </dgm:linClrLst>
    <dgm:effectClrLst/>
    <dgm:txLinClrLst/>
    <dgm:txFillClrLst meth="repeat">
      <a:srgbClr val="000000"/>
    </dgm:txFillClrLst>
    <dgm:txEffectClrLst/>
  </dgm:styleLbl>
  <dgm:styleLbl name="conFgAcc1">
    <dgm:fillClrLst meth="repeat">
      <a:srgbClr val="FFFFFF">
        <a:alpha val="90000"/>
      </a:srgbClr>
    </dgm:fillClrLst>
    <dgm:linClrLst meth="repeat">
      <a:srgbClr val="13436C"/>
    </dgm:linClrLst>
    <dgm:effectClrLst/>
    <dgm:txLinClrLst/>
    <dgm:txFillClrLst meth="repeat">
      <a:srgbClr val="000000"/>
    </dgm:txFillClrLst>
    <dgm:txEffectClrLst/>
  </dgm:styleLbl>
  <dgm:styleLbl name="dkBgShp">
    <dgm:fillClrLst meth="repeat">
      <a:srgbClr val="13436C">
        <a:shade val="80000"/>
      </a:srgbClr>
    </dgm:fillClrLst>
    <dgm:linClrLst meth="repeat">
      <a:srgbClr val="13436C"/>
    </dgm:linClrLst>
    <dgm:effectClrLst/>
    <dgm:txLinClrLst/>
    <dgm:txFillClrLst meth="repeat">
      <a:srgbClr val="FFFFFF"/>
    </dgm:txFillClrLst>
    <dgm:txEffectClrLst/>
  </dgm:styleLbl>
  <dgm:styleLbl name="fgAcc0">
    <dgm:fillClrLst meth="repeat">
      <a:srgbClr val="FFFFFF">
        <a:alpha val="90000"/>
      </a:srgbClr>
    </dgm:fillClrLst>
    <dgm:linClrLst meth="repeat">
      <a:srgbClr val="13436C"/>
    </dgm:linClrLst>
    <dgm:effectClrLst/>
    <dgm:txLinClrLst/>
    <dgm:txFillClrLst meth="repeat">
      <a:srgbClr val="000000"/>
    </dgm:txFillClrLst>
    <dgm:txEffectClrLst/>
  </dgm:styleLbl>
  <dgm:styleLbl name="fgAcc1">
    <dgm:fillClrLst meth="repeat">
      <a:srgbClr val="FFFFFF">
        <a:alpha val="90000"/>
      </a:srgbClr>
    </dgm:fillClrLst>
    <dgm:linClrLst meth="repeat">
      <a:srgbClr val="13436C"/>
    </dgm:linClrLst>
    <dgm:effectClrLst/>
    <dgm:txLinClrLst/>
    <dgm:txFillClrLst meth="repeat">
      <a:srgbClr val="000000"/>
    </dgm:txFillClrLst>
    <dgm:txEffectClrLst/>
  </dgm:styleLbl>
  <dgm:styleLbl name="fgAcc2">
    <dgm:fillClrLst meth="repeat">
      <a:srgbClr val="FFFFFF">
        <a:alpha val="90000"/>
      </a:srgbClr>
    </dgm:fillClrLst>
    <dgm:linClrLst meth="repeat">
      <a:srgbClr val="13436C"/>
    </dgm:linClrLst>
    <dgm:effectClrLst/>
    <dgm:txLinClrLst/>
    <dgm:txFillClrLst meth="repeat">
      <a:srgbClr val="000000"/>
    </dgm:txFillClrLst>
    <dgm:txEffectClrLst/>
  </dgm:styleLbl>
  <dgm:styleLbl name="fgAcc3">
    <dgm:fillClrLst meth="repeat">
      <a:srgbClr val="FFFFFF">
        <a:alpha val="90000"/>
      </a:srgbClr>
    </dgm:fillClrLst>
    <dgm:linClrLst meth="repeat">
      <a:srgbClr val="13436C"/>
    </dgm:linClrLst>
    <dgm:effectClrLst/>
    <dgm:txLinClrLst/>
    <dgm:txFillClrLst meth="repeat">
      <a:srgbClr val="000000"/>
    </dgm:txFillClrLst>
    <dgm:txEffectClrLst/>
  </dgm:styleLbl>
  <dgm:styleLbl name="fgAcc4">
    <dgm:fillClrLst meth="repeat">
      <a:srgbClr val="FFFFFF">
        <a:alpha val="90000"/>
      </a:srgbClr>
    </dgm:fillClrLst>
    <dgm:linClrLst meth="repeat">
      <a:srgbClr val="13436C"/>
    </dgm:linClrLst>
    <dgm:effectClrLst/>
    <dgm:txLinClrLst/>
    <dgm:txFillClrLst meth="repeat">
      <a:srgbClr val="000000"/>
    </dgm:txFillClrLst>
    <dgm:txEffectClrLst/>
  </dgm:styleLbl>
  <dgm:styleLbl name="fgAccFollowNode1">
    <dgm:fillClrLst meth="repeat">
      <a:srgbClr val="13436C">
        <a:alpha val="90000"/>
        <a:tint val="40000"/>
      </a:srgbClr>
    </dgm:fillClrLst>
    <dgm:linClrLst meth="repeat">
      <a:srgbClr val="13436C">
        <a:alpha val="90000"/>
        <a:tint val="40000"/>
      </a:srgbClr>
    </dgm:linClrLst>
    <dgm:effectClrLst/>
    <dgm:txLinClrLst/>
    <dgm:txFillClrLst meth="repeat">
      <a:srgbClr val="000000"/>
    </dgm:txFillClrLst>
    <dgm:txEffectClrLst/>
  </dgm:styleLbl>
  <dgm:styleLbl name="fgImgPlace1">
    <dgm:fillClrLst meth="repeat">
      <a:srgbClr val="13436C">
        <a:tint val="50000"/>
      </a:srgbClr>
    </dgm:fillClrLst>
    <dgm:linClrLst meth="repeat">
      <a:srgbClr val="FFFFFF"/>
    </dgm:linClrLst>
    <dgm:effectClrLst/>
    <dgm:txLinClrLst/>
    <dgm:txFillClrLst meth="repeat">
      <a:srgbClr val="FFFFFF"/>
    </dgm:txFillClrLst>
    <dgm:txEffectClrLst/>
  </dgm:styleLbl>
  <dgm:styleLbl name="fgShp">
    <dgm:fillClrLst meth="repeat">
      <a:srgbClr val="13436C">
        <a:tint val="60000"/>
      </a:srgbClr>
    </dgm:fillClrLst>
    <dgm:linClrLst meth="repeat">
      <a:srgbClr val="FFFFFF"/>
    </dgm:linClrLst>
    <dgm:effectClrLst/>
    <dgm:txLinClrLst/>
    <dgm:txFillClrLst meth="repeat">
      <a:srgbClr val="000000"/>
    </dgm:txFillClrLst>
    <dgm:txEffectClrLst/>
  </dgm:styleLbl>
  <dgm:styleLbl name="fgSibTrans2D1">
    <dgm:fillClrLst meth="repeat">
      <a:srgbClr val="13436C">
        <a:tint val="60000"/>
      </a:srgbClr>
    </dgm:fillClrLst>
    <dgm:linClrLst meth="repeat">
      <a:srgbClr val="13436C">
        <a:tint val="60000"/>
      </a:srgbClr>
    </dgm:linClrLst>
    <dgm:effectClrLst/>
    <dgm:txLinClrLst/>
    <dgm:txFillClrLst/>
    <dgm:txEffectClrLst/>
  </dgm:styleLbl>
  <dgm:styleLbl name="lnNode1">
    <dgm:fillClrLst meth="repeat">
      <a:srgbClr val="13436C"/>
    </dgm:fillClrLst>
    <dgm:linClrLst meth="repeat">
      <a:srgbClr val="FFFFFF"/>
    </dgm:linClrLst>
    <dgm:effectClrLst/>
    <dgm:txLinClrLst/>
    <dgm:txFillClrLst/>
    <dgm:txEffectClrLst/>
  </dgm:styleLbl>
  <dgm:styleLbl name="node0">
    <dgm:fillClrLst meth="repeat">
      <a:srgbClr val="13436C"/>
    </dgm:fillClrLst>
    <dgm:linClrLst meth="repeat">
      <a:srgbClr val="FFFFFF"/>
    </dgm:linClrLst>
    <dgm:effectClrLst/>
    <dgm:txLinClrLst/>
    <dgm:txFillClrLst/>
    <dgm:txEffectClrLst/>
  </dgm:styleLbl>
  <dgm:styleLbl name="node1">
    <dgm:fillClrLst meth="repeat">
      <a:srgbClr val="13436C"/>
    </dgm:fillClrLst>
    <dgm:linClrLst meth="repeat">
      <a:srgbClr val="FFFFFF"/>
    </dgm:linClrLst>
    <dgm:effectClrLst/>
    <dgm:txLinClrLst/>
    <dgm:txFillClrLst/>
    <dgm:txEffectClrLst/>
  </dgm:styleLbl>
  <dgm:styleLbl name="node2">
    <dgm:fillClrLst meth="repeat">
      <a:srgbClr val="13436C"/>
    </dgm:fillClrLst>
    <dgm:linClrLst meth="repeat">
      <a:srgbClr val="FFFFFF"/>
    </dgm:linClrLst>
    <dgm:effectClrLst/>
    <dgm:txLinClrLst/>
    <dgm:txFillClrLst/>
    <dgm:txEffectClrLst/>
  </dgm:styleLbl>
  <dgm:styleLbl name="node3">
    <dgm:fillClrLst meth="repeat">
      <a:srgbClr val="13436C"/>
    </dgm:fillClrLst>
    <dgm:linClrLst meth="repeat">
      <a:srgbClr val="FFFFFF"/>
    </dgm:linClrLst>
    <dgm:effectClrLst/>
    <dgm:txLinClrLst/>
    <dgm:txFillClrLst/>
    <dgm:txEffectClrLst/>
  </dgm:styleLbl>
  <dgm:styleLbl name="node4">
    <dgm:fillClrLst meth="repeat">
      <a:srgbClr val="13436C"/>
    </dgm:fillClrLst>
    <dgm:linClrLst meth="repeat">
      <a:srgbClr val="FFFFFF"/>
    </dgm:linClrLst>
    <dgm:effectClrLst/>
    <dgm:txLinClrLst/>
    <dgm:txFillClrLst/>
    <dgm:txEffectClrLst/>
  </dgm:styleLbl>
  <dgm:styleLbl name="parChTrans1D1">
    <dgm:fillClrLst meth="repeat">
      <a:srgbClr val="13436C"/>
    </dgm:fillClrLst>
    <dgm:linClrLst meth="repeat">
      <a:srgbClr val="13436C">
        <a:shade val="60000"/>
      </a:srgbClr>
    </dgm:linClrLst>
    <dgm:effectClrLst/>
    <dgm:txLinClrLst/>
    <dgm:txFillClrLst meth="repeat">
      <a:srgbClr val="000000"/>
    </dgm:txFillClrLst>
    <dgm:txEffectClrLst/>
  </dgm:styleLbl>
  <dgm:styleLbl name="parChTrans1D2">
    <dgm:fillClrLst meth="repeat">
      <a:srgbClr val="13436C"/>
    </dgm:fillClrLst>
    <dgm:linClrLst meth="repeat">
      <a:srgbClr val="13436C">
        <a:shade val="60000"/>
      </a:srgbClr>
    </dgm:linClrLst>
    <dgm:effectClrLst/>
    <dgm:txLinClrLst/>
    <dgm:txFillClrLst meth="repeat">
      <a:srgbClr val="000000"/>
    </dgm:txFillClrLst>
    <dgm:txEffectClrLst/>
  </dgm:styleLbl>
  <dgm:styleLbl name="parChTrans1D3">
    <dgm:fillClrLst meth="repeat">
      <a:srgbClr val="13436C"/>
    </dgm:fillClrLst>
    <dgm:linClrLst meth="repeat">
      <a:srgbClr val="13436C">
        <a:shade val="80000"/>
      </a:srgbClr>
    </dgm:linClrLst>
    <dgm:effectClrLst/>
    <dgm:txLinClrLst/>
    <dgm:txFillClrLst meth="repeat">
      <a:srgbClr val="000000"/>
    </dgm:txFillClrLst>
    <dgm:txEffectClrLst/>
  </dgm:styleLbl>
  <dgm:styleLbl name="parChTrans1D4">
    <dgm:fillClrLst meth="repeat">
      <a:srgbClr val="13436C"/>
    </dgm:fillClrLst>
    <dgm:linClrLst meth="repeat">
      <a:srgbClr val="13436C">
        <a:shade val="80000"/>
      </a:srgbClr>
    </dgm:linClrLst>
    <dgm:effectClrLst/>
    <dgm:txLinClrLst/>
    <dgm:txFillClrLst meth="repeat">
      <a:srgbClr val="000000"/>
    </dgm:txFillClrLst>
    <dgm:txEffectClrLst/>
  </dgm:styleLbl>
  <dgm:styleLbl name="parChTrans2D1">
    <dgm:fillClrLst meth="repeat">
      <a:srgbClr val="13436C">
        <a:tint val="60000"/>
      </a:srgbClr>
    </dgm:fillClrLst>
    <dgm:linClrLst meth="repeat">
      <a:srgbClr val="13436C">
        <a:tint val="60000"/>
      </a:srgbClr>
    </dgm:linClrLst>
    <dgm:effectClrLst/>
    <dgm:txLinClrLst/>
    <dgm:txFillClrLst meth="repeat">
      <a:srgbClr val="FFFFFF"/>
    </dgm:txFillClrLst>
    <dgm:txEffectClrLst/>
  </dgm:styleLbl>
  <dgm:styleLbl name="parChTrans2D2">
    <dgm:fillClrLst meth="repeat">
      <a:srgbClr val="13436C"/>
    </dgm:fillClrLst>
    <dgm:linClrLst meth="repeat">
      <a:srgbClr val="13436C"/>
    </dgm:linClrLst>
    <dgm:effectClrLst/>
    <dgm:txLinClrLst/>
    <dgm:txFillClrLst meth="repeat">
      <a:srgbClr val="FFFFFF"/>
    </dgm:txFillClrLst>
    <dgm:txEffectClrLst/>
  </dgm:styleLbl>
  <dgm:styleLbl name="parChTrans2D3">
    <dgm:fillClrLst meth="repeat">
      <a:srgbClr val="13436C"/>
    </dgm:fillClrLst>
    <dgm:linClrLst meth="repeat">
      <a:srgbClr val="13436C"/>
    </dgm:linClrLst>
    <dgm:effectClrLst/>
    <dgm:txLinClrLst/>
    <dgm:txFillClrLst meth="repeat">
      <a:srgbClr val="FFFFFF"/>
    </dgm:txFillClrLst>
    <dgm:txEffectClrLst/>
  </dgm:styleLbl>
  <dgm:styleLbl name="parChTrans2D4">
    <dgm:fillClrLst meth="repeat">
      <a:srgbClr val="13436C"/>
    </dgm:fillClrLst>
    <dgm:linClrLst meth="repeat">
      <a:srgbClr val="13436C"/>
    </dgm:linClrLst>
    <dgm:effectClrLst/>
    <dgm:txLinClrLst/>
    <dgm:txFillClrLst meth="repeat">
      <a:srgbClr val="FFFFFF"/>
    </dgm:txFillClrLst>
    <dgm:txEffectClrLst/>
  </dgm:styleLbl>
  <dgm:styleLbl name="revTx">
    <dgm:fillClrLst meth="repeat">
      <a:srgbClr val="FFFFFF">
        <a:alpha val="0"/>
      </a:srgbClr>
    </dgm:fillClrLst>
    <dgm:linClrLst meth="repeat">
      <a:srgbClr val="000000">
        <a:alpha val="0"/>
      </a:srgbClr>
    </dgm:linClrLst>
    <dgm:effectClrLst/>
    <dgm:txLinClrLst/>
    <dgm:txFillClrLst meth="repeat">
      <a:srgbClr val="000000"/>
    </dgm:txFillClrLst>
    <dgm:txEffectClrLst/>
  </dgm:styleLbl>
  <dgm:styleLbl name="sibTrans1D1">
    <dgm:fillClrLst meth="repeat">
      <a:srgbClr val="13436C"/>
    </dgm:fillClrLst>
    <dgm:linClrLst meth="repeat">
      <a:srgbClr val="13436C"/>
    </dgm:linClrLst>
    <dgm:effectClrLst/>
    <dgm:txLinClrLst/>
    <dgm:txFillClrLst meth="repeat">
      <a:srgbClr val="000000"/>
    </dgm:txFillClrLst>
    <dgm:txEffectClrLst/>
  </dgm:styleLbl>
  <dgm:styleLbl name="sibTrans2D1">
    <dgm:fillClrLst meth="repeat">
      <a:srgbClr val="13436C">
        <a:tint val="60000"/>
      </a:srgbClr>
    </dgm:fillClrLst>
    <dgm:linClrLst meth="repeat">
      <a:srgbClr val="13436C">
        <a:tint val="60000"/>
      </a:srgbClr>
    </dgm:linClrLst>
    <dgm:effectClrLst/>
    <dgm:txLinClrLst/>
    <dgm:txFillClrLst/>
    <dgm:txEffectClrLst/>
  </dgm:styleLbl>
  <dgm:styleLbl name="solidAlignAcc1">
    <dgm:fillClrLst meth="repeat">
      <a:srgbClr val="FFFFFF"/>
    </dgm:fillClrLst>
    <dgm:linClrLst meth="repeat">
      <a:srgbClr val="13436C"/>
    </dgm:linClrLst>
    <dgm:effectClrLst/>
    <dgm:txLinClrLst/>
    <dgm:txFillClrLst meth="repeat">
      <a:srgbClr val="000000"/>
    </dgm:txFillClrLst>
    <dgm:txEffectClrLst/>
  </dgm:styleLbl>
  <dgm:styleLbl name="solidBgAcc1">
    <dgm:fillClrLst meth="repeat">
      <a:srgbClr val="FFFFFF"/>
    </dgm:fillClrLst>
    <dgm:linClrLst meth="repeat">
      <a:srgbClr val="13436C"/>
    </dgm:linClrLst>
    <dgm:effectClrLst/>
    <dgm:txLinClrLst/>
    <dgm:txFillClrLst meth="repeat">
      <a:srgbClr val="000000"/>
    </dgm:txFillClrLst>
    <dgm:txEffectClrLst/>
  </dgm:styleLbl>
  <dgm:styleLbl name="solidFgAcc1">
    <dgm:fillClrLst meth="repeat">
      <a:srgbClr val="FFFFFF"/>
    </dgm:fillClrLst>
    <dgm:linClrLst meth="repeat">
      <a:srgbClr val="13436C"/>
    </dgm:linClrLst>
    <dgm:effectClrLst/>
    <dgm:txLinClrLst/>
    <dgm:txFillClrLst meth="repeat">
      <a:srgbClr val="000000"/>
    </dgm:txFillClrLst>
    <dgm:txEffectClrLst/>
  </dgm:styleLbl>
  <dgm:styleLbl name="trAlignAcc1">
    <dgm:fillClrLst meth="repeat">
      <a:srgbClr val="FFFFFF">
        <a:alpha val="40000"/>
      </a:srgbClr>
    </dgm:fillClrLst>
    <dgm:linClrLst meth="repeat">
      <a:srgbClr val="13436C"/>
    </dgm:linClrLst>
    <dgm:effectClrLst/>
    <dgm:txLinClrLst/>
    <dgm:txFillClrLst meth="repeat">
      <a:srgbClr val="000000"/>
    </dgm:txFillClrLst>
    <dgm:txEffectClrLst/>
  </dgm:styleLbl>
  <dgm:styleLbl name="trBgShp">
    <dgm:fillClrLst meth="repeat">
      <a:srgbClr val="13436C">
        <a:tint val="50000"/>
        <a:alpha val="40000"/>
      </a:srgbClr>
    </dgm:fillClrLst>
    <dgm:linClrLst meth="repeat">
      <a:srgbClr val="13436C"/>
    </dgm:linClrLst>
    <dgm:effectClrLst/>
    <dgm:txLinClrLst/>
    <dgm:txFillClrLst meth="repeat">
      <a:srgbClr val="FFFFFF"/>
    </dgm:txFillClrLst>
    <dgm:txEffectClrLst/>
  </dgm:styleLbl>
  <dgm:styleLbl name="vennNode1">
    <dgm:fillClrLst meth="repeat">
      <a:srgbClr val="13436C">
        <a:alpha val="50000"/>
      </a:srgbClr>
    </dgm:fillClrLst>
    <dgm:linClrLst meth="repeat">
      <a:srgbClr val="FFFFFF"/>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60EE262-475E-4F33-A1E8-CD3ED132A253}" type="doc">
      <dgm:prSet loTypeId="urn:microsoft.com/office/officeart/2005/8/layout/list1#2" loCatId="list" qsTypeId="urn:microsoft.com/office/officeart/2005/8/quickstyle/simple1#2" qsCatId="simple" csTypeId="urn:microsoft.com/office/officeart/2005/8/colors/accent1_2#2" csCatId="accent1" phldr="1"/>
      <dgm:spPr/>
      <dgm:t>
        <a:bodyPr/>
        <a:lstStyle/>
        <a:p>
          <a:endParaRPr lang="zh-CN" altLang="en-US"/>
        </a:p>
      </dgm:t>
    </dgm:pt>
    <dgm:pt modelId="{DE7CA9C2-90BA-485D-91BB-B323B1892497}">
      <dgm:prSet phldrT="[文本]" phldr="0" custT="1"/>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前言</a:t>
          </a:r>
          <a:r>
            <a:rPr sz="1200">
              <a:latin typeface="黑体" panose="02010609060101010101" pitchFamily="49" charset="-122"/>
              <a:ea typeface="黑体" panose="02010609060101010101" pitchFamily="49" charset="-122"/>
            </a:rPr>
            <a:t/>
          </a:r>
          <a:endParaRPr sz="1200">
            <a:latin typeface="黑体" panose="02010609060101010101" pitchFamily="49" charset="-122"/>
            <a:ea typeface="黑体" panose="02010609060101010101" pitchFamily="49" charset="-122"/>
          </a:endParaRPr>
        </a:p>
      </dgm:t>
    </dgm:pt>
    <dgm:pt modelId="{4B7A5613-1EB1-4CA1-9BDF-4C25AC763521}" cxnId="{F1D17159-B108-4725-8505-7B091E44E6F9}" type="parTrans">
      <dgm:prSet/>
      <dgm:spPr/>
      <dgm:t>
        <a:bodyPr/>
        <a:lstStyle/>
        <a:p>
          <a:pPr algn="ctr"/>
          <a:endParaRPr lang="zh-CN" altLang="en-US"/>
        </a:p>
      </dgm:t>
    </dgm:pt>
    <dgm:pt modelId="{38B342FD-5D11-48C1-A046-BB25DD165EA9}" cxnId="{F1D17159-B108-4725-8505-7B091E44E6F9}" type="sibTrans">
      <dgm:prSet/>
      <dgm:spPr/>
      <dgm:t>
        <a:bodyPr/>
        <a:lstStyle/>
        <a:p>
          <a:pPr algn="ctr"/>
          <a:endParaRPr lang="zh-CN" altLang="en-US"/>
        </a:p>
      </dgm:t>
    </dgm:pt>
    <dgm:pt modelId="{9A0ED1E0-C4D8-4093-9FAA-9E1D308CE09B}">
      <dgm:prSet phldrT="[文本]" phldr="0" custT="1"/>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适用范围</a:t>
          </a:r>
          <a:r>
            <a:rPr sz="1200">
              <a:latin typeface="黑体" panose="02010609060101010101" pitchFamily="49" charset="-122"/>
              <a:ea typeface="黑体" panose="02010609060101010101" pitchFamily="49" charset="-122"/>
            </a:rPr>
            <a:t/>
          </a:r>
          <a:endParaRPr sz="1200">
            <a:latin typeface="黑体" panose="02010609060101010101" pitchFamily="49" charset="-122"/>
            <a:ea typeface="黑体" panose="02010609060101010101" pitchFamily="49" charset="-122"/>
          </a:endParaRPr>
        </a:p>
      </dgm:t>
    </dgm:pt>
    <dgm:pt modelId="{AFD18C58-3FBF-40B6-B89A-66B058FF858E}" cxnId="{3222DED0-1B45-40CB-B76E-B956CD67E2B5}" type="parTrans">
      <dgm:prSet/>
      <dgm:spPr/>
      <dgm:t>
        <a:bodyPr/>
        <a:lstStyle/>
        <a:p>
          <a:pPr algn="ctr"/>
          <a:endParaRPr lang="zh-CN" altLang="en-US"/>
        </a:p>
      </dgm:t>
    </dgm:pt>
    <dgm:pt modelId="{3DADC9F1-1507-4BEA-B4BF-DECC0EBF30BE}" cxnId="{3222DED0-1B45-40CB-B76E-B956CD67E2B5}" type="sibTrans">
      <dgm:prSet/>
      <dgm:spPr/>
      <dgm:t>
        <a:bodyPr/>
        <a:lstStyle/>
        <a:p>
          <a:pPr algn="ctr"/>
          <a:endParaRPr lang="zh-CN" altLang="en-US"/>
        </a:p>
      </dgm:t>
    </dgm:pt>
    <dgm:pt modelId="{8399AA18-D4F6-4CEC-89E6-CDA330C70E03}">
      <dgm:prSet phldrT="[文本]" phldr="0" custT="1"/>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规范性引用文件</a:t>
          </a:r>
          <a:r>
            <a:rPr lang="zh-CN" altLang="en-US" sz="1200" dirty="0">
              <a:latin typeface="黑体" panose="02010609060101010101" pitchFamily="49" charset="-122"/>
              <a:ea typeface="黑体" panose="02010609060101010101" pitchFamily="49" charset="-122"/>
            </a:rPr>
            <a:t/>
          </a:r>
          <a:endParaRPr lang="zh-CN" altLang="en-US" sz="1200" dirty="0">
            <a:latin typeface="黑体" panose="02010609060101010101" pitchFamily="49" charset="-122"/>
            <a:ea typeface="黑体" panose="02010609060101010101" pitchFamily="49" charset="-122"/>
          </a:endParaRPr>
        </a:p>
      </dgm:t>
    </dgm:pt>
    <dgm:pt modelId="{0FAB1B34-89F4-4068-A9C1-85373283D313}" cxnId="{550A9B53-30B6-4041-B056-3B43422DFBAF}" type="parTrans">
      <dgm:prSet/>
      <dgm:spPr/>
      <dgm:t>
        <a:bodyPr/>
        <a:lstStyle/>
        <a:p>
          <a:pPr algn="ctr"/>
          <a:endParaRPr lang="zh-CN" altLang="en-US"/>
        </a:p>
      </dgm:t>
    </dgm:pt>
    <dgm:pt modelId="{FE48ECC2-0D4F-42F9-B0A7-EE9E350E8EF6}" cxnId="{550A9B53-30B6-4041-B056-3B43422DFBAF}" type="sibTrans">
      <dgm:prSet/>
      <dgm:spPr/>
      <dgm:t>
        <a:bodyPr/>
        <a:lstStyle/>
        <a:p>
          <a:pPr algn="ctr"/>
          <a:endParaRPr lang="zh-CN" altLang="en-US"/>
        </a:p>
      </dgm:t>
    </dgm:pt>
    <dgm:pt modelId="{5B0F416F-E91B-452C-8F67-588171E7B9CC}">
      <dgm:prSet phldrT="[文本]" phldr="0" custT="1"/>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术语和定义</a:t>
          </a:r>
          <a:r>
            <a:rPr lang="zh-CN" altLang="en-US" sz="1200" dirty="0">
              <a:latin typeface="黑体" panose="02010609060101010101" pitchFamily="49" charset="-122"/>
              <a:ea typeface="黑体" panose="02010609060101010101" pitchFamily="49" charset="-122"/>
            </a:rPr>
            <a:t/>
          </a:r>
          <a:endParaRPr lang="zh-CN" altLang="en-US" sz="1200" dirty="0">
            <a:latin typeface="黑体" panose="02010609060101010101" pitchFamily="49" charset="-122"/>
            <a:ea typeface="黑体" panose="02010609060101010101" pitchFamily="49" charset="-122"/>
          </a:endParaRPr>
        </a:p>
      </dgm:t>
    </dgm:pt>
    <dgm:pt modelId="{C48947E7-4693-421D-B317-8C8813472233}" cxnId="{F237218A-3C4D-419D-92E2-8B3330E20D7B}" type="parTrans">
      <dgm:prSet/>
      <dgm:spPr/>
      <dgm:t>
        <a:bodyPr/>
        <a:lstStyle/>
        <a:p>
          <a:pPr algn="ctr"/>
          <a:endParaRPr lang="zh-CN" altLang="en-US"/>
        </a:p>
      </dgm:t>
    </dgm:pt>
    <dgm:pt modelId="{AE839C0C-4FE9-4992-B5DB-2FE2909033E4}" cxnId="{F237218A-3C4D-419D-92E2-8B3330E20D7B}" type="sibTrans">
      <dgm:prSet/>
      <dgm:spPr/>
      <dgm:t>
        <a:bodyPr/>
        <a:lstStyle/>
        <a:p>
          <a:pPr algn="ctr"/>
          <a:endParaRPr lang="zh-CN" altLang="en-US"/>
        </a:p>
      </dgm:t>
    </dgm:pt>
    <dgm:pt modelId="{E230BA31-D0DD-49C4-9F16-5F44E8427903}">
      <dgm:prSet phldrT="[文本]" phldr="0" custT="1"/>
      <dgm:spPr>
        <a:solidFill>
          <a:srgbClr val="00B050"/>
        </a:solidFill>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系统结构</a:t>
          </a:r>
          <a:r>
            <a:rPr lang="zh-CN" altLang="en-US" sz="1200" dirty="0">
              <a:latin typeface="黑体" panose="02010609060101010101" pitchFamily="49" charset="-122"/>
              <a:ea typeface="黑体" panose="02010609060101010101" pitchFamily="49" charset="-122"/>
            </a:rPr>
            <a:t/>
          </a:r>
          <a:endParaRPr lang="zh-CN" altLang="en-US" sz="1200" dirty="0">
            <a:latin typeface="黑体" panose="02010609060101010101" pitchFamily="49" charset="-122"/>
            <a:ea typeface="黑体" panose="02010609060101010101" pitchFamily="49" charset="-122"/>
          </a:endParaRPr>
        </a:p>
      </dgm:t>
    </dgm:pt>
    <dgm:pt modelId="{B521D3CA-8484-40E7-8988-1FD570E1DBE2}" cxnId="{BB114DBF-0C86-4FC9-8D63-F9A772C1B4F2}" type="parTrans">
      <dgm:prSet/>
      <dgm:spPr/>
      <dgm:t>
        <a:bodyPr/>
        <a:lstStyle/>
        <a:p>
          <a:pPr algn="ctr"/>
          <a:endParaRPr lang="zh-CN" altLang="en-US"/>
        </a:p>
      </dgm:t>
    </dgm:pt>
    <dgm:pt modelId="{BB780F16-8CA1-410D-B150-63A69EAC9A1B}" cxnId="{BB114DBF-0C86-4FC9-8D63-F9A772C1B4F2}" type="sibTrans">
      <dgm:prSet/>
      <dgm:spPr/>
      <dgm:t>
        <a:bodyPr/>
        <a:lstStyle/>
        <a:p>
          <a:pPr algn="ctr"/>
          <a:endParaRPr lang="zh-CN" altLang="en-US"/>
        </a:p>
      </dgm:t>
    </dgm:pt>
    <dgm:pt modelId="{0C546C01-4D68-4F21-8172-81D669108019}">
      <dgm:prSet phldrT="[文本]" phldr="0" custT="1"/>
      <dgm:spPr>
        <a:solidFill>
          <a:srgbClr val="00B050"/>
        </a:solidFill>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现场机与上位机的协议层次</a:t>
          </a:r>
          <a:r>
            <a:rPr sz="1200">
              <a:latin typeface="黑体" panose="02010609060101010101" pitchFamily="49" charset="-122"/>
              <a:ea typeface="黑体" panose="02010609060101010101" pitchFamily="49" charset="-122"/>
            </a:rPr>
            <a:t/>
          </a:r>
          <a:endParaRPr sz="1200">
            <a:latin typeface="黑体" panose="02010609060101010101" pitchFamily="49" charset="-122"/>
            <a:ea typeface="黑体" panose="02010609060101010101" pitchFamily="49" charset="-122"/>
          </a:endParaRPr>
        </a:p>
      </dgm:t>
    </dgm:pt>
    <dgm:pt modelId="{68A2E0AF-1370-462E-86E4-D1132AAA10A3}" cxnId="{86A84ACF-02BC-41B6-B22D-79D2817184BB}" type="parTrans">
      <dgm:prSet/>
      <dgm:spPr/>
      <dgm:t>
        <a:bodyPr/>
        <a:lstStyle/>
        <a:p>
          <a:pPr algn="ctr"/>
          <a:endParaRPr lang="zh-CN" altLang="en-US"/>
        </a:p>
      </dgm:t>
    </dgm:pt>
    <dgm:pt modelId="{7523BB4B-287F-4715-9FA9-3EAB516D548D}" cxnId="{86A84ACF-02BC-41B6-B22D-79D2817184BB}" type="sibTrans">
      <dgm:prSet/>
      <dgm:spPr/>
      <dgm:t>
        <a:bodyPr/>
        <a:lstStyle/>
        <a:p>
          <a:pPr algn="ctr"/>
          <a:endParaRPr lang="zh-CN" altLang="en-US"/>
        </a:p>
      </dgm:t>
    </dgm:pt>
    <dgm:pt modelId="{72AF4378-3D17-4F73-9678-C0B988350F4E}">
      <dgm:prSet phldrT="[文本]" phldr="0" custT="1"/>
      <dgm:spPr>
        <a:solidFill>
          <a:srgbClr val="00B050"/>
        </a:solidFill>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现场机与上位机的通信协议</a:t>
          </a:r>
          <a:r>
            <a:rPr sz="1200">
              <a:latin typeface="黑体" panose="02010609060101010101" pitchFamily="49" charset="-122"/>
              <a:ea typeface="黑体" panose="02010609060101010101" pitchFamily="49" charset="-122"/>
            </a:rPr>
            <a:t/>
          </a:r>
          <a:endParaRPr sz="1200">
            <a:latin typeface="黑体" panose="02010609060101010101" pitchFamily="49" charset="-122"/>
            <a:ea typeface="黑体" panose="02010609060101010101" pitchFamily="49" charset="-122"/>
          </a:endParaRPr>
        </a:p>
      </dgm:t>
    </dgm:pt>
    <dgm:pt modelId="{BB19FF47-DF4B-4176-8FAE-5302B27F7FD2}" cxnId="{4AD2EBA1-8296-49A1-A486-E28723A0000C}" type="parTrans">
      <dgm:prSet/>
      <dgm:spPr/>
      <dgm:t>
        <a:bodyPr/>
        <a:lstStyle/>
        <a:p>
          <a:pPr algn="ctr"/>
          <a:endParaRPr lang="zh-CN" altLang="en-US"/>
        </a:p>
      </dgm:t>
    </dgm:pt>
    <dgm:pt modelId="{875FE634-45DF-4929-827A-E4C2194E6F76}" cxnId="{4AD2EBA1-8296-49A1-A486-E28723A0000C}" type="sibTrans">
      <dgm:prSet/>
      <dgm:spPr/>
      <dgm:t>
        <a:bodyPr/>
        <a:lstStyle/>
        <a:p>
          <a:pPr algn="ctr"/>
          <a:endParaRPr lang="zh-CN" altLang="en-US"/>
        </a:p>
      </dgm:t>
    </dgm:pt>
    <dgm:pt modelId="{57025DA4-47E8-419A-9811-932ECC5D9BB8}">
      <dgm:prSet phldrT="[文本]" phldr="0" custT="1"/>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仪器仪表与数采仪的通信方式</a:t>
          </a:r>
          <a:r>
            <a:rPr sz="1200">
              <a:latin typeface="黑体" panose="02010609060101010101" pitchFamily="49" charset="-122"/>
              <a:ea typeface="黑体" panose="02010609060101010101" pitchFamily="49" charset="-122"/>
            </a:rPr>
            <a:t/>
          </a:r>
          <a:endParaRPr sz="1200">
            <a:latin typeface="黑体" panose="02010609060101010101" pitchFamily="49" charset="-122"/>
            <a:ea typeface="黑体" panose="02010609060101010101" pitchFamily="49" charset="-122"/>
          </a:endParaRPr>
        </a:p>
      </dgm:t>
    </dgm:pt>
    <dgm:pt modelId="{B122C00C-39F3-4CAD-81FB-0DE1B3A51EA3}" cxnId="{FC4059D0-7EFB-4E4E-87BC-1B124C940B70}" type="parTrans">
      <dgm:prSet/>
      <dgm:spPr/>
      <dgm:t>
        <a:bodyPr/>
        <a:lstStyle/>
        <a:p>
          <a:pPr algn="ctr"/>
          <a:endParaRPr lang="zh-CN" altLang="en-US"/>
        </a:p>
      </dgm:t>
    </dgm:pt>
    <dgm:pt modelId="{8EE19B37-8445-4F93-9687-EBFAC7A7FCBF}" cxnId="{FC4059D0-7EFB-4E4E-87BC-1B124C940B70}" type="sibTrans">
      <dgm:prSet/>
      <dgm:spPr/>
      <dgm:t>
        <a:bodyPr/>
        <a:lstStyle/>
        <a:p>
          <a:pPr algn="ctr"/>
          <a:endParaRPr lang="zh-CN" altLang="en-US"/>
        </a:p>
      </dgm:t>
    </dgm:pt>
    <dgm:pt modelId="{B33FAE7A-DAB4-4720-AD29-5104033F2DFC}">
      <dgm:prSet phldrT="[文本]" phldr="0" custT="1"/>
      <dgm:spPr>
        <a:solidFill>
          <a:srgbClr val="92D050"/>
        </a:solidFill>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数据采集处理与上传要求</a:t>
          </a:r>
          <a:r>
            <a:rPr lang="zh-CN" altLang="en-US" sz="1200" dirty="0">
              <a:latin typeface="黑体" panose="02010609060101010101" pitchFamily="49" charset="-122"/>
              <a:ea typeface="黑体" panose="02010609060101010101" pitchFamily="49" charset="-122"/>
            </a:rPr>
            <a:t/>
          </a:r>
          <a:endParaRPr lang="zh-CN" altLang="en-US" sz="1200" dirty="0">
            <a:latin typeface="黑体" panose="02010609060101010101" pitchFamily="49" charset="-122"/>
            <a:ea typeface="黑体" panose="02010609060101010101" pitchFamily="49" charset="-122"/>
          </a:endParaRPr>
        </a:p>
      </dgm:t>
    </dgm:pt>
    <dgm:pt modelId="{72142FAD-66A6-4BCB-B3E5-DD26BD940583}" cxnId="{6F648328-4EF4-4006-BF90-A92FDBD6F944}" type="parTrans">
      <dgm:prSet/>
      <dgm:spPr/>
      <dgm:t>
        <a:bodyPr/>
        <a:lstStyle/>
        <a:p>
          <a:pPr algn="ctr"/>
          <a:endParaRPr lang="zh-CN" altLang="en-US"/>
        </a:p>
      </dgm:t>
    </dgm:pt>
    <dgm:pt modelId="{7B5A46E8-B7F8-4951-AA25-6421FD43ADA0}" cxnId="{6F648328-4EF4-4006-BF90-A92FDBD6F944}" type="sibTrans">
      <dgm:prSet/>
      <dgm:spPr/>
      <dgm:t>
        <a:bodyPr/>
        <a:lstStyle/>
        <a:p>
          <a:pPr algn="ctr"/>
          <a:endParaRPr lang="zh-CN" altLang="en-US"/>
        </a:p>
      </dgm:t>
    </dgm:pt>
    <dgm:pt modelId="{9263F480-CF07-4281-901C-BB47DAEDCA28}">
      <dgm:prSet phldrT="[文本]" phldr="0" custT="1"/>
      <dgm:spPr/>
      <dgm:t>
        <a:bodyPr vert="horz" wrap="square"/>
        <a:p>
          <a:pPr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附录</a:t>
          </a:r>
          <a:r>
            <a:rPr sz="1200">
              <a:latin typeface="黑体" panose="02010609060101010101" pitchFamily="49" charset="-122"/>
              <a:ea typeface="黑体" panose="02010609060101010101" pitchFamily="49" charset="-122"/>
            </a:rPr>
            <a:t/>
          </a:r>
          <a:endParaRPr sz="1200">
            <a:latin typeface="黑体" panose="02010609060101010101" pitchFamily="49" charset="-122"/>
            <a:ea typeface="黑体" panose="02010609060101010101" pitchFamily="49" charset="-122"/>
          </a:endParaRPr>
        </a:p>
      </dgm:t>
    </dgm:pt>
    <dgm:pt modelId="{83389D43-6313-437A-8CB3-7C29E4DA0824}" cxnId="{D8E0FDAE-EFFF-4928-99F1-DB1EB129EC16}" type="parTrans">
      <dgm:prSet/>
      <dgm:spPr/>
      <dgm:t>
        <a:bodyPr/>
        <a:lstStyle/>
        <a:p>
          <a:pPr algn="ctr"/>
          <a:endParaRPr lang="zh-CN" altLang="en-US"/>
        </a:p>
      </dgm:t>
    </dgm:pt>
    <dgm:pt modelId="{29A7C0B1-C560-4E24-989D-C3865DF7CC1F}" cxnId="{D8E0FDAE-EFFF-4928-99F1-DB1EB129EC16}" type="sibTrans">
      <dgm:prSet/>
      <dgm:spPr/>
      <dgm:t>
        <a:bodyPr/>
        <a:lstStyle/>
        <a:p>
          <a:pPr algn="ctr"/>
          <a:endParaRPr lang="zh-CN" altLang="en-US"/>
        </a:p>
      </dgm:t>
    </dgm:pt>
    <dgm:pt modelId="{86226DF7-2144-4BAA-B2DB-A599FEA41FFE}" type="pres">
      <dgm:prSet presAssocID="{160EE262-475E-4F33-A1E8-CD3ED132A253}" presName="linear" presStyleCnt="0">
        <dgm:presLayoutVars>
          <dgm:dir/>
          <dgm:animLvl val="lvl"/>
          <dgm:resizeHandles val="exact"/>
        </dgm:presLayoutVars>
      </dgm:prSet>
      <dgm:spPr/>
    </dgm:pt>
    <dgm:pt modelId="{4C1D8A43-81B2-43C0-873A-61B19A0AD0F7}" type="pres">
      <dgm:prSet presAssocID="{DE7CA9C2-90BA-485D-91BB-B323B1892497}" presName="parentLin" presStyleCnt="0"/>
      <dgm:spPr/>
    </dgm:pt>
    <dgm:pt modelId="{85BE1C77-BE2D-4882-8936-CDBC4E2784EA}" type="pres">
      <dgm:prSet presAssocID="{DE7CA9C2-90BA-485D-91BB-B323B1892497}" presName="parentLeftMargin" presStyleCnt="0"/>
      <dgm:spPr/>
    </dgm:pt>
    <dgm:pt modelId="{CB070697-5E5A-41DA-992D-76FCD126C7B0}" type="pres">
      <dgm:prSet presAssocID="{DE7CA9C2-90BA-485D-91BB-B323B1892497}" presName="parentText" presStyleLbl="node1" presStyleIdx="0" presStyleCnt="10">
        <dgm:presLayoutVars>
          <dgm:chMax val="0"/>
          <dgm:bulletEnabled val="1"/>
        </dgm:presLayoutVars>
      </dgm:prSet>
      <dgm:spPr/>
    </dgm:pt>
    <dgm:pt modelId="{28F81E86-8E0F-4304-A029-4E965EF2EF06}" type="pres">
      <dgm:prSet presAssocID="{DE7CA9C2-90BA-485D-91BB-B323B1892497}" presName="negativeSpace" presStyleCnt="0"/>
      <dgm:spPr/>
    </dgm:pt>
    <dgm:pt modelId="{91273670-D8B8-466C-9481-60C59028388F}" type="pres">
      <dgm:prSet presAssocID="{DE7CA9C2-90BA-485D-91BB-B323B1892497}" presName="childText" presStyleLbl="conFgAcc1" presStyleIdx="0" presStyleCnt="10" custLinFactNeighborX="3608" custLinFactNeighborY="-28468">
        <dgm:presLayoutVars>
          <dgm:bulletEnabled val="1"/>
        </dgm:presLayoutVars>
      </dgm:prSet>
      <dgm:spPr/>
    </dgm:pt>
    <dgm:pt modelId="{4DD80A29-CBCC-424A-A105-526AA17C7C1C}" type="pres">
      <dgm:prSet presAssocID="{38B342FD-5D11-48C1-A046-BB25DD165EA9}" presName="spaceBetweenRectangles" presStyleCnt="0"/>
      <dgm:spPr/>
    </dgm:pt>
    <dgm:pt modelId="{58C52637-D545-40CE-B2F7-09768F6B6766}" type="pres">
      <dgm:prSet presAssocID="{9A0ED1E0-C4D8-4093-9FAA-9E1D308CE09B}" presName="parentLin" presStyleCnt="0"/>
      <dgm:spPr/>
    </dgm:pt>
    <dgm:pt modelId="{F56CE2D5-4E0E-4601-B34A-86166C3C66A7}" type="pres">
      <dgm:prSet presAssocID="{9A0ED1E0-C4D8-4093-9FAA-9E1D308CE09B}" presName="parentLeftMargin" presStyleCnt="0"/>
      <dgm:spPr/>
    </dgm:pt>
    <dgm:pt modelId="{F1F3BF4E-BB06-4400-9F78-23BE5C169233}" type="pres">
      <dgm:prSet presAssocID="{9A0ED1E0-C4D8-4093-9FAA-9E1D308CE09B}" presName="parentText" presStyleLbl="node1" presStyleIdx="1" presStyleCnt="10">
        <dgm:presLayoutVars>
          <dgm:chMax val="0"/>
          <dgm:bulletEnabled val="1"/>
        </dgm:presLayoutVars>
      </dgm:prSet>
      <dgm:spPr/>
    </dgm:pt>
    <dgm:pt modelId="{F92C7E8A-6DF7-4DE5-85A8-E7D5C9AF8A26}" type="pres">
      <dgm:prSet presAssocID="{9A0ED1E0-C4D8-4093-9FAA-9E1D308CE09B}" presName="negativeSpace" presStyleCnt="0"/>
      <dgm:spPr/>
    </dgm:pt>
    <dgm:pt modelId="{32916732-AF67-44E8-81AD-6CB8DF3FABB1}" type="pres">
      <dgm:prSet presAssocID="{9A0ED1E0-C4D8-4093-9FAA-9E1D308CE09B}" presName="childText" presStyleLbl="conFgAcc1" presStyleIdx="1" presStyleCnt="10">
        <dgm:presLayoutVars>
          <dgm:bulletEnabled val="1"/>
        </dgm:presLayoutVars>
      </dgm:prSet>
      <dgm:spPr/>
    </dgm:pt>
    <dgm:pt modelId="{30ABDCFC-0959-4B68-BEB7-FACA1F84A2AC}" type="pres">
      <dgm:prSet presAssocID="{3DADC9F1-1507-4BEA-B4BF-DECC0EBF30BE}" presName="spaceBetweenRectangles" presStyleCnt="0"/>
      <dgm:spPr/>
    </dgm:pt>
    <dgm:pt modelId="{2FB588FD-2C5B-46E9-81FE-B853D628F16F}" type="pres">
      <dgm:prSet presAssocID="{8399AA18-D4F6-4CEC-89E6-CDA330C70E03}" presName="parentLin" presStyleCnt="0"/>
      <dgm:spPr/>
    </dgm:pt>
    <dgm:pt modelId="{65063B67-F46C-4823-9A0F-7D308C5954EF}" type="pres">
      <dgm:prSet presAssocID="{8399AA18-D4F6-4CEC-89E6-CDA330C70E03}" presName="parentLeftMargin" presStyleCnt="0"/>
      <dgm:spPr/>
    </dgm:pt>
    <dgm:pt modelId="{E51DAD90-C820-47BC-9D31-65252FA745FA}" type="pres">
      <dgm:prSet presAssocID="{8399AA18-D4F6-4CEC-89E6-CDA330C70E03}" presName="parentText" presStyleLbl="node1" presStyleIdx="2" presStyleCnt="10">
        <dgm:presLayoutVars>
          <dgm:chMax val="0"/>
          <dgm:bulletEnabled val="1"/>
        </dgm:presLayoutVars>
      </dgm:prSet>
      <dgm:spPr/>
    </dgm:pt>
    <dgm:pt modelId="{3832FF47-1DCA-4866-A938-EBF23859B672}" type="pres">
      <dgm:prSet presAssocID="{8399AA18-D4F6-4CEC-89E6-CDA330C70E03}" presName="negativeSpace" presStyleCnt="0"/>
      <dgm:spPr/>
    </dgm:pt>
    <dgm:pt modelId="{F51B5C58-EFAD-4F93-8690-F2D6671A29BF}" type="pres">
      <dgm:prSet presAssocID="{8399AA18-D4F6-4CEC-89E6-CDA330C70E03}" presName="childText" presStyleLbl="conFgAcc1" presStyleIdx="2" presStyleCnt="10">
        <dgm:presLayoutVars>
          <dgm:bulletEnabled val="1"/>
        </dgm:presLayoutVars>
      </dgm:prSet>
      <dgm:spPr/>
    </dgm:pt>
    <dgm:pt modelId="{38D05274-BCAB-485C-BF6E-2B67F894A7D4}" type="pres">
      <dgm:prSet presAssocID="{FE48ECC2-0D4F-42F9-B0A7-EE9E350E8EF6}" presName="spaceBetweenRectangles" presStyleCnt="0"/>
      <dgm:spPr/>
    </dgm:pt>
    <dgm:pt modelId="{0D5F4996-C1A7-4B90-9A37-5C061B4433A3}" type="pres">
      <dgm:prSet presAssocID="{5B0F416F-E91B-452C-8F67-588171E7B9CC}" presName="parentLin" presStyleCnt="0"/>
      <dgm:spPr/>
    </dgm:pt>
    <dgm:pt modelId="{4A763612-692C-4B85-B390-5E50E55348E5}" type="pres">
      <dgm:prSet presAssocID="{5B0F416F-E91B-452C-8F67-588171E7B9CC}" presName="parentLeftMargin" presStyleCnt="0"/>
      <dgm:spPr/>
    </dgm:pt>
    <dgm:pt modelId="{104962C7-5C17-4846-9BFC-3EABC180747D}" type="pres">
      <dgm:prSet presAssocID="{5B0F416F-E91B-452C-8F67-588171E7B9CC}" presName="parentText" presStyleLbl="node1" presStyleIdx="3" presStyleCnt="10">
        <dgm:presLayoutVars>
          <dgm:chMax val="0"/>
          <dgm:bulletEnabled val="1"/>
        </dgm:presLayoutVars>
      </dgm:prSet>
      <dgm:spPr/>
    </dgm:pt>
    <dgm:pt modelId="{FD8A0E39-688A-4CDC-8EC9-7BF126A7C64C}" type="pres">
      <dgm:prSet presAssocID="{5B0F416F-E91B-452C-8F67-588171E7B9CC}" presName="negativeSpace" presStyleCnt="0"/>
      <dgm:spPr/>
    </dgm:pt>
    <dgm:pt modelId="{B36C9A07-CA30-494E-858F-1226EA61B360}" type="pres">
      <dgm:prSet presAssocID="{5B0F416F-E91B-452C-8F67-588171E7B9CC}" presName="childText" presStyleLbl="conFgAcc1" presStyleIdx="3" presStyleCnt="10">
        <dgm:presLayoutVars>
          <dgm:bulletEnabled val="1"/>
        </dgm:presLayoutVars>
      </dgm:prSet>
      <dgm:spPr/>
    </dgm:pt>
    <dgm:pt modelId="{532ADFB4-33EA-43AB-B542-5A41265BFB09}" type="pres">
      <dgm:prSet presAssocID="{AE839C0C-4FE9-4992-B5DB-2FE2909033E4}" presName="spaceBetweenRectangles" presStyleCnt="0"/>
      <dgm:spPr/>
    </dgm:pt>
    <dgm:pt modelId="{E3189504-AE33-43CE-8481-024009C2A687}" type="pres">
      <dgm:prSet presAssocID="{E230BA31-D0DD-49C4-9F16-5F44E8427903}" presName="parentLin" presStyleCnt="0"/>
      <dgm:spPr/>
    </dgm:pt>
    <dgm:pt modelId="{4127E82E-5126-4FA8-BE7C-0F65AEF96784}" type="pres">
      <dgm:prSet presAssocID="{E230BA31-D0DD-49C4-9F16-5F44E8427903}" presName="parentLeftMargin" presStyleCnt="0"/>
      <dgm:spPr/>
    </dgm:pt>
    <dgm:pt modelId="{76C9F9FD-7631-4B77-AE7B-34A78A9FFDD4}" type="pres">
      <dgm:prSet presAssocID="{E230BA31-D0DD-49C4-9F16-5F44E8427903}" presName="parentText" presStyleLbl="node1" presStyleIdx="4" presStyleCnt="10">
        <dgm:presLayoutVars>
          <dgm:chMax val="0"/>
          <dgm:bulletEnabled val="1"/>
        </dgm:presLayoutVars>
      </dgm:prSet>
      <dgm:spPr/>
    </dgm:pt>
    <dgm:pt modelId="{ED8C98BF-7C20-4D52-9817-603E4466CABD}" type="pres">
      <dgm:prSet presAssocID="{E230BA31-D0DD-49C4-9F16-5F44E8427903}" presName="negativeSpace" presStyleCnt="0"/>
      <dgm:spPr/>
    </dgm:pt>
    <dgm:pt modelId="{C1685EA6-1982-481E-8B84-EBA74CC39D7F}" type="pres">
      <dgm:prSet presAssocID="{E230BA31-D0DD-49C4-9F16-5F44E8427903}" presName="childText" presStyleLbl="conFgAcc1" presStyleIdx="4" presStyleCnt="10">
        <dgm:presLayoutVars>
          <dgm:bulletEnabled val="1"/>
        </dgm:presLayoutVars>
      </dgm:prSet>
      <dgm:spPr/>
    </dgm:pt>
    <dgm:pt modelId="{0A41D65A-11E2-4582-8294-B078B7343C8B}" type="pres">
      <dgm:prSet presAssocID="{BB780F16-8CA1-410D-B150-63A69EAC9A1B}" presName="spaceBetweenRectangles" presStyleCnt="0"/>
      <dgm:spPr/>
    </dgm:pt>
    <dgm:pt modelId="{8654975A-FEF0-4485-913E-1CD0EFFCE460}" type="pres">
      <dgm:prSet presAssocID="{0C546C01-4D68-4F21-8172-81D669108019}" presName="parentLin" presStyleCnt="0"/>
      <dgm:spPr/>
    </dgm:pt>
    <dgm:pt modelId="{21231A27-CDCD-41FD-95E1-0D990F204EB4}" type="pres">
      <dgm:prSet presAssocID="{0C546C01-4D68-4F21-8172-81D669108019}" presName="parentLeftMargin" presStyleCnt="0"/>
      <dgm:spPr/>
    </dgm:pt>
    <dgm:pt modelId="{898ECB41-16DB-4972-B99E-1DE1B8116EBE}" type="pres">
      <dgm:prSet presAssocID="{0C546C01-4D68-4F21-8172-81D669108019}" presName="parentText" presStyleLbl="node1" presStyleIdx="5" presStyleCnt="10">
        <dgm:presLayoutVars>
          <dgm:chMax val="0"/>
          <dgm:bulletEnabled val="1"/>
        </dgm:presLayoutVars>
      </dgm:prSet>
      <dgm:spPr/>
    </dgm:pt>
    <dgm:pt modelId="{2BAEF855-A5B0-49E2-AA80-2D968148115D}" type="pres">
      <dgm:prSet presAssocID="{0C546C01-4D68-4F21-8172-81D669108019}" presName="negativeSpace" presStyleCnt="0"/>
      <dgm:spPr/>
    </dgm:pt>
    <dgm:pt modelId="{DF8F0B26-BF25-46CE-82B2-FE8DE96EF885}" type="pres">
      <dgm:prSet presAssocID="{0C546C01-4D68-4F21-8172-81D669108019}" presName="childText" presStyleLbl="conFgAcc1" presStyleIdx="5" presStyleCnt="10">
        <dgm:presLayoutVars>
          <dgm:bulletEnabled val="1"/>
        </dgm:presLayoutVars>
      </dgm:prSet>
      <dgm:spPr/>
    </dgm:pt>
    <dgm:pt modelId="{DD22E013-3D8C-4CF9-9C56-57BD205318C0}" type="pres">
      <dgm:prSet presAssocID="{7523BB4B-287F-4715-9FA9-3EAB516D548D}" presName="spaceBetweenRectangles" presStyleCnt="0"/>
      <dgm:spPr/>
    </dgm:pt>
    <dgm:pt modelId="{ED6563AB-86EA-40B5-8074-1DD28B025F12}" type="pres">
      <dgm:prSet presAssocID="{72AF4378-3D17-4F73-9678-C0B988350F4E}" presName="parentLin" presStyleCnt="0"/>
      <dgm:spPr/>
    </dgm:pt>
    <dgm:pt modelId="{69E2CA85-E5E3-4B68-8BFA-F0829D7D00A8}" type="pres">
      <dgm:prSet presAssocID="{72AF4378-3D17-4F73-9678-C0B988350F4E}" presName="parentLeftMargin" presStyleCnt="0"/>
      <dgm:spPr/>
    </dgm:pt>
    <dgm:pt modelId="{C5B59B1D-48BC-4C3F-A848-E31AA3E42DB3}" type="pres">
      <dgm:prSet presAssocID="{72AF4378-3D17-4F73-9678-C0B988350F4E}" presName="parentText" presStyleLbl="node1" presStyleIdx="6" presStyleCnt="10">
        <dgm:presLayoutVars>
          <dgm:chMax val="0"/>
          <dgm:bulletEnabled val="1"/>
        </dgm:presLayoutVars>
      </dgm:prSet>
      <dgm:spPr/>
    </dgm:pt>
    <dgm:pt modelId="{E9CE55AA-3043-494C-8954-F345261CD324}" type="pres">
      <dgm:prSet presAssocID="{72AF4378-3D17-4F73-9678-C0B988350F4E}" presName="negativeSpace" presStyleCnt="0"/>
      <dgm:spPr/>
    </dgm:pt>
    <dgm:pt modelId="{0644BE93-DF4E-406E-851A-46F4B6845A48}" type="pres">
      <dgm:prSet presAssocID="{72AF4378-3D17-4F73-9678-C0B988350F4E}" presName="childText" presStyleLbl="conFgAcc1" presStyleIdx="6" presStyleCnt="10">
        <dgm:presLayoutVars>
          <dgm:bulletEnabled val="1"/>
        </dgm:presLayoutVars>
      </dgm:prSet>
      <dgm:spPr/>
    </dgm:pt>
    <dgm:pt modelId="{1C350AF2-5FDC-4B19-9BDA-7DC2CB7D1B84}" type="pres">
      <dgm:prSet presAssocID="{875FE634-45DF-4929-827A-E4C2194E6F76}" presName="spaceBetweenRectangles" presStyleCnt="0"/>
      <dgm:spPr/>
    </dgm:pt>
    <dgm:pt modelId="{77DA9C1E-3E5B-4D7F-8B4E-1ACAB11C254F}" type="pres">
      <dgm:prSet presAssocID="{57025DA4-47E8-419A-9811-932ECC5D9BB8}" presName="parentLin" presStyleCnt="0"/>
      <dgm:spPr/>
    </dgm:pt>
    <dgm:pt modelId="{C2705AB3-FB36-47F6-98FE-8DBD6E88B3FF}" type="pres">
      <dgm:prSet presAssocID="{57025DA4-47E8-419A-9811-932ECC5D9BB8}" presName="parentLeftMargin" presStyleCnt="0"/>
      <dgm:spPr/>
    </dgm:pt>
    <dgm:pt modelId="{69B36CE0-1A5E-4C91-BFB0-AE50EF2EBF78}" type="pres">
      <dgm:prSet presAssocID="{57025DA4-47E8-419A-9811-932ECC5D9BB8}" presName="parentText" presStyleLbl="node1" presStyleIdx="7" presStyleCnt="10">
        <dgm:presLayoutVars>
          <dgm:chMax val="0"/>
          <dgm:bulletEnabled val="1"/>
        </dgm:presLayoutVars>
      </dgm:prSet>
      <dgm:spPr/>
    </dgm:pt>
    <dgm:pt modelId="{DFA5E354-DA4D-41D0-9B92-F63F214E0410}" type="pres">
      <dgm:prSet presAssocID="{57025DA4-47E8-419A-9811-932ECC5D9BB8}" presName="negativeSpace" presStyleCnt="0"/>
      <dgm:spPr/>
    </dgm:pt>
    <dgm:pt modelId="{962201ED-7F3A-4661-97FA-C03571BCCE79}" type="pres">
      <dgm:prSet presAssocID="{57025DA4-47E8-419A-9811-932ECC5D9BB8}" presName="childText" presStyleLbl="conFgAcc1" presStyleIdx="7" presStyleCnt="10">
        <dgm:presLayoutVars>
          <dgm:bulletEnabled val="1"/>
        </dgm:presLayoutVars>
      </dgm:prSet>
      <dgm:spPr/>
    </dgm:pt>
    <dgm:pt modelId="{8ABACC1F-C174-465E-9177-B603A987D292}" type="pres">
      <dgm:prSet presAssocID="{8EE19B37-8445-4F93-9687-EBFAC7A7FCBF}" presName="spaceBetweenRectangles" presStyleCnt="0"/>
      <dgm:spPr/>
    </dgm:pt>
    <dgm:pt modelId="{9700D93A-0B3A-49F0-B393-1B79CF13A6C1}" type="pres">
      <dgm:prSet presAssocID="{B33FAE7A-DAB4-4720-AD29-5104033F2DFC}" presName="parentLin" presStyleCnt="0"/>
      <dgm:spPr/>
    </dgm:pt>
    <dgm:pt modelId="{36539E0B-AC28-4150-9311-420B5A926946}" type="pres">
      <dgm:prSet presAssocID="{B33FAE7A-DAB4-4720-AD29-5104033F2DFC}" presName="parentLeftMargin" presStyleCnt="0"/>
      <dgm:spPr/>
    </dgm:pt>
    <dgm:pt modelId="{E543736C-CAAD-4BD8-B3F5-5FF05E3F1558}" type="pres">
      <dgm:prSet presAssocID="{B33FAE7A-DAB4-4720-AD29-5104033F2DFC}" presName="parentText" presStyleLbl="node1" presStyleIdx="8" presStyleCnt="10">
        <dgm:presLayoutVars>
          <dgm:chMax val="0"/>
          <dgm:bulletEnabled val="1"/>
        </dgm:presLayoutVars>
      </dgm:prSet>
      <dgm:spPr/>
    </dgm:pt>
    <dgm:pt modelId="{A01CAD34-3B5F-4513-8348-89B7BA4A5BD4}" type="pres">
      <dgm:prSet presAssocID="{B33FAE7A-DAB4-4720-AD29-5104033F2DFC}" presName="negativeSpace" presStyleCnt="0"/>
      <dgm:spPr/>
    </dgm:pt>
    <dgm:pt modelId="{92D2BE57-E39B-4799-9308-14C2623BA883}" type="pres">
      <dgm:prSet presAssocID="{B33FAE7A-DAB4-4720-AD29-5104033F2DFC}" presName="childText" presStyleLbl="conFgAcc1" presStyleIdx="8" presStyleCnt="10">
        <dgm:presLayoutVars>
          <dgm:bulletEnabled val="1"/>
        </dgm:presLayoutVars>
      </dgm:prSet>
      <dgm:spPr/>
    </dgm:pt>
    <dgm:pt modelId="{C4BEC208-4A9D-4970-AEB2-4E584B65401B}" type="pres">
      <dgm:prSet presAssocID="{7B5A46E8-B7F8-4951-AA25-6421FD43ADA0}" presName="spaceBetweenRectangles" presStyleCnt="0"/>
      <dgm:spPr/>
    </dgm:pt>
    <dgm:pt modelId="{F7A46D0C-49E1-42EF-8A2A-0F8CF815208C}" type="pres">
      <dgm:prSet presAssocID="{9263F480-CF07-4281-901C-BB47DAEDCA28}" presName="parentLin" presStyleCnt="0"/>
      <dgm:spPr/>
    </dgm:pt>
    <dgm:pt modelId="{2809506B-2544-4C3D-A52F-60ECF9AD83D6}" type="pres">
      <dgm:prSet presAssocID="{9263F480-CF07-4281-901C-BB47DAEDCA28}" presName="parentLeftMargin" presStyleCnt="0"/>
      <dgm:spPr/>
    </dgm:pt>
    <dgm:pt modelId="{BD381C9F-E9A4-4207-A791-AB6DC2B24A94}" type="pres">
      <dgm:prSet presAssocID="{9263F480-CF07-4281-901C-BB47DAEDCA28}" presName="parentText" presStyleLbl="node1" presStyleIdx="9" presStyleCnt="10">
        <dgm:presLayoutVars>
          <dgm:chMax val="0"/>
          <dgm:bulletEnabled val="1"/>
        </dgm:presLayoutVars>
      </dgm:prSet>
      <dgm:spPr/>
    </dgm:pt>
    <dgm:pt modelId="{C3553D8E-82F6-468B-9E38-01B2A734FDCC}" type="pres">
      <dgm:prSet presAssocID="{9263F480-CF07-4281-901C-BB47DAEDCA28}" presName="negativeSpace" presStyleCnt="0"/>
      <dgm:spPr/>
    </dgm:pt>
    <dgm:pt modelId="{A14F2304-D2F7-4D64-9795-DD8F9E341E33}" type="pres">
      <dgm:prSet presAssocID="{9263F480-CF07-4281-901C-BB47DAEDCA28}" presName="childText" presStyleLbl="conFgAcc1" presStyleIdx="9" presStyleCnt="10">
        <dgm:presLayoutVars>
          <dgm:bulletEnabled val="1"/>
        </dgm:presLayoutVars>
      </dgm:prSet>
      <dgm:spPr/>
    </dgm:pt>
  </dgm:ptLst>
  <dgm:cxnLst>
    <dgm:cxn modelId="{F1D17159-B108-4725-8505-7B091E44E6F9}" srcId="{160EE262-475E-4F33-A1E8-CD3ED132A253}" destId="{DE7CA9C2-90BA-485D-91BB-B323B1892497}" srcOrd="0" destOrd="0" parTransId="{4B7A5613-1EB1-4CA1-9BDF-4C25AC763521}" sibTransId="{38B342FD-5D11-48C1-A046-BB25DD165EA9}"/>
    <dgm:cxn modelId="{3222DED0-1B45-40CB-B76E-B956CD67E2B5}" srcId="{160EE262-475E-4F33-A1E8-CD3ED132A253}" destId="{9A0ED1E0-C4D8-4093-9FAA-9E1D308CE09B}" srcOrd="1" destOrd="0" parTransId="{AFD18C58-3FBF-40B6-B89A-66B058FF858E}" sibTransId="{3DADC9F1-1507-4BEA-B4BF-DECC0EBF30BE}"/>
    <dgm:cxn modelId="{550A9B53-30B6-4041-B056-3B43422DFBAF}" srcId="{160EE262-475E-4F33-A1E8-CD3ED132A253}" destId="{8399AA18-D4F6-4CEC-89E6-CDA330C70E03}" srcOrd="2" destOrd="0" parTransId="{0FAB1B34-89F4-4068-A9C1-85373283D313}" sibTransId="{FE48ECC2-0D4F-42F9-B0A7-EE9E350E8EF6}"/>
    <dgm:cxn modelId="{F237218A-3C4D-419D-92E2-8B3330E20D7B}" srcId="{160EE262-475E-4F33-A1E8-CD3ED132A253}" destId="{5B0F416F-E91B-452C-8F67-588171E7B9CC}" srcOrd="3" destOrd="0" parTransId="{C48947E7-4693-421D-B317-8C8813472233}" sibTransId="{AE839C0C-4FE9-4992-B5DB-2FE2909033E4}"/>
    <dgm:cxn modelId="{BB114DBF-0C86-4FC9-8D63-F9A772C1B4F2}" srcId="{160EE262-475E-4F33-A1E8-CD3ED132A253}" destId="{E230BA31-D0DD-49C4-9F16-5F44E8427903}" srcOrd="4" destOrd="0" parTransId="{B521D3CA-8484-40E7-8988-1FD570E1DBE2}" sibTransId="{BB780F16-8CA1-410D-B150-63A69EAC9A1B}"/>
    <dgm:cxn modelId="{86A84ACF-02BC-41B6-B22D-79D2817184BB}" srcId="{160EE262-475E-4F33-A1E8-CD3ED132A253}" destId="{0C546C01-4D68-4F21-8172-81D669108019}" srcOrd="5" destOrd="0" parTransId="{68A2E0AF-1370-462E-86E4-D1132AAA10A3}" sibTransId="{7523BB4B-287F-4715-9FA9-3EAB516D548D}"/>
    <dgm:cxn modelId="{4AD2EBA1-8296-49A1-A486-E28723A0000C}" srcId="{160EE262-475E-4F33-A1E8-CD3ED132A253}" destId="{72AF4378-3D17-4F73-9678-C0B988350F4E}" srcOrd="6" destOrd="0" parTransId="{BB19FF47-DF4B-4176-8FAE-5302B27F7FD2}" sibTransId="{875FE634-45DF-4929-827A-E4C2194E6F76}"/>
    <dgm:cxn modelId="{FC4059D0-7EFB-4E4E-87BC-1B124C940B70}" srcId="{160EE262-475E-4F33-A1E8-CD3ED132A253}" destId="{57025DA4-47E8-419A-9811-932ECC5D9BB8}" srcOrd="7" destOrd="0" parTransId="{B122C00C-39F3-4CAD-81FB-0DE1B3A51EA3}" sibTransId="{8EE19B37-8445-4F93-9687-EBFAC7A7FCBF}"/>
    <dgm:cxn modelId="{6F648328-4EF4-4006-BF90-A92FDBD6F944}" srcId="{160EE262-475E-4F33-A1E8-CD3ED132A253}" destId="{B33FAE7A-DAB4-4720-AD29-5104033F2DFC}" srcOrd="8" destOrd="0" parTransId="{72142FAD-66A6-4BCB-B3E5-DD26BD940583}" sibTransId="{7B5A46E8-B7F8-4951-AA25-6421FD43ADA0}"/>
    <dgm:cxn modelId="{D8E0FDAE-EFFF-4928-99F1-DB1EB129EC16}" srcId="{160EE262-475E-4F33-A1E8-CD3ED132A253}" destId="{9263F480-CF07-4281-901C-BB47DAEDCA28}" srcOrd="9" destOrd="0" parTransId="{83389D43-6313-437A-8CB3-7C29E4DA0824}" sibTransId="{29A7C0B1-C560-4E24-989D-C3865DF7CC1F}"/>
    <dgm:cxn modelId="{E9839DD3-6F8B-4073-8908-3D25C5391DB5}" type="presOf" srcId="{160EE262-475E-4F33-A1E8-CD3ED132A253}" destId="{86226DF7-2144-4BAA-B2DB-A599FEA41FFE}" srcOrd="0" destOrd="0" presId="urn:microsoft.com/office/officeart/2005/8/layout/list1#2"/>
    <dgm:cxn modelId="{E59B8B4E-E455-46D6-92D0-78DDEB2D644B}" type="presParOf" srcId="{86226DF7-2144-4BAA-B2DB-A599FEA41FFE}" destId="{4C1D8A43-81B2-43C0-873A-61B19A0AD0F7}" srcOrd="0" destOrd="0" presId="urn:microsoft.com/office/officeart/2005/8/layout/list1#2"/>
    <dgm:cxn modelId="{6642AA2A-F070-448A-A390-FE46C639A08A}" type="presParOf" srcId="{4C1D8A43-81B2-43C0-873A-61B19A0AD0F7}" destId="{85BE1C77-BE2D-4882-8936-CDBC4E2784EA}" srcOrd="0" destOrd="0" presId="urn:microsoft.com/office/officeart/2005/8/layout/list1#2"/>
    <dgm:cxn modelId="{33493BF0-C899-43CB-831D-27E88A77DD5D}" type="presOf" srcId="{DE7CA9C2-90BA-485D-91BB-B323B1892497}" destId="{85BE1C77-BE2D-4882-8936-CDBC4E2784EA}" srcOrd="0" destOrd="0" presId="urn:microsoft.com/office/officeart/2005/8/layout/list1#2"/>
    <dgm:cxn modelId="{B45E0FAE-1627-4F07-85B2-844AE6CC8BA1}" type="presParOf" srcId="{4C1D8A43-81B2-43C0-873A-61B19A0AD0F7}" destId="{CB070697-5E5A-41DA-992D-76FCD126C7B0}" srcOrd="1" destOrd="0" presId="urn:microsoft.com/office/officeart/2005/8/layout/list1#2"/>
    <dgm:cxn modelId="{016E98F9-293B-4904-BB63-4A9681E94BD6}" type="presOf" srcId="{DE7CA9C2-90BA-485D-91BB-B323B1892497}" destId="{CB070697-5E5A-41DA-992D-76FCD126C7B0}" srcOrd="0" destOrd="0" presId="urn:microsoft.com/office/officeart/2005/8/layout/list1#2"/>
    <dgm:cxn modelId="{69B68260-81C1-4FF4-BBDF-A9F8C839ADB3}" type="presParOf" srcId="{86226DF7-2144-4BAA-B2DB-A599FEA41FFE}" destId="{28F81E86-8E0F-4304-A029-4E965EF2EF06}" srcOrd="1" destOrd="0" presId="urn:microsoft.com/office/officeart/2005/8/layout/list1#2"/>
    <dgm:cxn modelId="{2B2E7BB1-D610-4F07-9E88-B6D08E14E9AC}" type="presParOf" srcId="{86226DF7-2144-4BAA-B2DB-A599FEA41FFE}" destId="{91273670-D8B8-466C-9481-60C59028388F}" srcOrd="2" destOrd="0" presId="urn:microsoft.com/office/officeart/2005/8/layout/list1#2"/>
    <dgm:cxn modelId="{8435FBE9-2C2A-45DB-9213-22B79EF10A14}" type="presParOf" srcId="{86226DF7-2144-4BAA-B2DB-A599FEA41FFE}" destId="{4DD80A29-CBCC-424A-A105-526AA17C7C1C}" srcOrd="3" destOrd="0" presId="urn:microsoft.com/office/officeart/2005/8/layout/list1#2"/>
    <dgm:cxn modelId="{4D7925F5-C8C9-41A0-91F6-BC6E54EE5857}" type="presParOf" srcId="{86226DF7-2144-4BAA-B2DB-A599FEA41FFE}" destId="{58C52637-D545-40CE-B2F7-09768F6B6766}" srcOrd="4" destOrd="0" presId="urn:microsoft.com/office/officeart/2005/8/layout/list1#2"/>
    <dgm:cxn modelId="{FA03EBFE-96B6-4996-A369-F8F4C0FED091}" type="presParOf" srcId="{58C52637-D545-40CE-B2F7-09768F6B6766}" destId="{F56CE2D5-4E0E-4601-B34A-86166C3C66A7}" srcOrd="0" destOrd="4" presId="urn:microsoft.com/office/officeart/2005/8/layout/list1#2"/>
    <dgm:cxn modelId="{8A7367B7-10BF-4A70-B8CD-EDF1C96FF7D0}" type="presOf" srcId="{9A0ED1E0-C4D8-4093-9FAA-9E1D308CE09B}" destId="{F56CE2D5-4E0E-4601-B34A-86166C3C66A7}" srcOrd="0" destOrd="0" presId="urn:microsoft.com/office/officeart/2005/8/layout/list1#2"/>
    <dgm:cxn modelId="{95E874AD-56C2-400A-9C12-4AB186E403DC}" type="presParOf" srcId="{58C52637-D545-40CE-B2F7-09768F6B6766}" destId="{F1F3BF4E-BB06-4400-9F78-23BE5C169233}" srcOrd="1" destOrd="4" presId="urn:microsoft.com/office/officeart/2005/8/layout/list1#2"/>
    <dgm:cxn modelId="{41DD2B2F-6C73-4753-8035-5D50E11A7AD5}" type="presOf" srcId="{9A0ED1E0-C4D8-4093-9FAA-9E1D308CE09B}" destId="{F1F3BF4E-BB06-4400-9F78-23BE5C169233}" srcOrd="0" destOrd="0" presId="urn:microsoft.com/office/officeart/2005/8/layout/list1#2"/>
    <dgm:cxn modelId="{A5AB1CA8-6E19-41AD-9C89-18C6706DA7E6}" type="presParOf" srcId="{86226DF7-2144-4BAA-B2DB-A599FEA41FFE}" destId="{F92C7E8A-6DF7-4DE5-85A8-E7D5C9AF8A26}" srcOrd="5" destOrd="0" presId="urn:microsoft.com/office/officeart/2005/8/layout/list1#2"/>
    <dgm:cxn modelId="{8B4E4843-C990-4806-B87F-9A8AB8009109}" type="presParOf" srcId="{86226DF7-2144-4BAA-B2DB-A599FEA41FFE}" destId="{32916732-AF67-44E8-81AD-6CB8DF3FABB1}" srcOrd="6" destOrd="0" presId="urn:microsoft.com/office/officeart/2005/8/layout/list1#2"/>
    <dgm:cxn modelId="{4792886B-849A-43BF-A0B2-36E668A7EF38}" type="presParOf" srcId="{86226DF7-2144-4BAA-B2DB-A599FEA41FFE}" destId="{30ABDCFC-0959-4B68-BEB7-FACA1F84A2AC}" srcOrd="7" destOrd="0" presId="urn:microsoft.com/office/officeart/2005/8/layout/list1#2"/>
    <dgm:cxn modelId="{52593B9E-4A31-4590-A504-0A5330A4736B}" type="presParOf" srcId="{86226DF7-2144-4BAA-B2DB-A599FEA41FFE}" destId="{2FB588FD-2C5B-46E9-81FE-B853D628F16F}" srcOrd="8" destOrd="0" presId="urn:microsoft.com/office/officeart/2005/8/layout/list1#2"/>
    <dgm:cxn modelId="{1E3C48E3-EE94-4E28-9221-B1EF0D01C872}" type="presParOf" srcId="{2FB588FD-2C5B-46E9-81FE-B853D628F16F}" destId="{65063B67-F46C-4823-9A0F-7D308C5954EF}" srcOrd="0" destOrd="8" presId="urn:microsoft.com/office/officeart/2005/8/layout/list1#2"/>
    <dgm:cxn modelId="{29D8827C-4765-4BAB-BD4A-EA128ABA58CB}" type="presOf" srcId="{8399AA18-D4F6-4CEC-89E6-CDA330C70E03}" destId="{65063B67-F46C-4823-9A0F-7D308C5954EF}" srcOrd="0" destOrd="0" presId="urn:microsoft.com/office/officeart/2005/8/layout/list1#2"/>
    <dgm:cxn modelId="{07CE288C-F5DE-4C1C-AADC-4347AEE3049F}" type="presParOf" srcId="{2FB588FD-2C5B-46E9-81FE-B853D628F16F}" destId="{E51DAD90-C820-47BC-9D31-65252FA745FA}" srcOrd="1" destOrd="8" presId="urn:microsoft.com/office/officeart/2005/8/layout/list1#2"/>
    <dgm:cxn modelId="{D159A9D5-E1EC-4E01-AB93-6E87D33B00A4}" type="presOf" srcId="{8399AA18-D4F6-4CEC-89E6-CDA330C70E03}" destId="{E51DAD90-C820-47BC-9D31-65252FA745FA}" srcOrd="0" destOrd="0" presId="urn:microsoft.com/office/officeart/2005/8/layout/list1#2"/>
    <dgm:cxn modelId="{69518F01-4FB0-4562-BECE-1C664F7263F0}" type="presParOf" srcId="{86226DF7-2144-4BAA-B2DB-A599FEA41FFE}" destId="{3832FF47-1DCA-4866-A938-EBF23859B672}" srcOrd="9" destOrd="0" presId="urn:microsoft.com/office/officeart/2005/8/layout/list1#2"/>
    <dgm:cxn modelId="{54652AA7-4C56-48A2-ABD7-A1F7D9A0D4D7}" type="presParOf" srcId="{86226DF7-2144-4BAA-B2DB-A599FEA41FFE}" destId="{F51B5C58-EFAD-4F93-8690-F2D6671A29BF}" srcOrd="10" destOrd="0" presId="urn:microsoft.com/office/officeart/2005/8/layout/list1#2"/>
    <dgm:cxn modelId="{C3ED0286-93BB-4FDE-A2AD-1AFEE57A675D}" type="presParOf" srcId="{86226DF7-2144-4BAA-B2DB-A599FEA41FFE}" destId="{38D05274-BCAB-485C-BF6E-2B67F894A7D4}" srcOrd="11" destOrd="0" presId="urn:microsoft.com/office/officeart/2005/8/layout/list1#2"/>
    <dgm:cxn modelId="{102A2A6B-B1D1-4331-AEC8-C902DDD3D114}" type="presParOf" srcId="{86226DF7-2144-4BAA-B2DB-A599FEA41FFE}" destId="{0D5F4996-C1A7-4B90-9A37-5C061B4433A3}" srcOrd="12" destOrd="0" presId="urn:microsoft.com/office/officeart/2005/8/layout/list1#2"/>
    <dgm:cxn modelId="{EE7D5699-725A-4A98-914B-82A56F3F1828}" type="presParOf" srcId="{0D5F4996-C1A7-4B90-9A37-5C061B4433A3}" destId="{4A763612-692C-4B85-B390-5E50E55348E5}" srcOrd="0" destOrd="12" presId="urn:microsoft.com/office/officeart/2005/8/layout/list1#2"/>
    <dgm:cxn modelId="{706DAA13-998A-4242-B89C-FAA6E1152E7B}" type="presOf" srcId="{5B0F416F-E91B-452C-8F67-588171E7B9CC}" destId="{4A763612-692C-4B85-B390-5E50E55348E5}" srcOrd="0" destOrd="0" presId="urn:microsoft.com/office/officeart/2005/8/layout/list1#2"/>
    <dgm:cxn modelId="{83F13C93-FA2B-4343-B3B2-F750D5F5F598}" type="presParOf" srcId="{0D5F4996-C1A7-4B90-9A37-5C061B4433A3}" destId="{104962C7-5C17-4846-9BFC-3EABC180747D}" srcOrd="1" destOrd="12" presId="urn:microsoft.com/office/officeart/2005/8/layout/list1#2"/>
    <dgm:cxn modelId="{F5E35891-F02D-4EB1-91FD-8CEF40500CDC}" type="presOf" srcId="{5B0F416F-E91B-452C-8F67-588171E7B9CC}" destId="{104962C7-5C17-4846-9BFC-3EABC180747D}" srcOrd="0" destOrd="0" presId="urn:microsoft.com/office/officeart/2005/8/layout/list1#2"/>
    <dgm:cxn modelId="{F2567227-B974-4DA3-AC66-3AD8A8C55CE6}" type="presParOf" srcId="{86226DF7-2144-4BAA-B2DB-A599FEA41FFE}" destId="{FD8A0E39-688A-4CDC-8EC9-7BF126A7C64C}" srcOrd="13" destOrd="0" presId="urn:microsoft.com/office/officeart/2005/8/layout/list1#2"/>
    <dgm:cxn modelId="{C0CB10DC-723E-4F50-BE59-534B6B46C4F9}" type="presParOf" srcId="{86226DF7-2144-4BAA-B2DB-A599FEA41FFE}" destId="{B36C9A07-CA30-494E-858F-1226EA61B360}" srcOrd="14" destOrd="0" presId="urn:microsoft.com/office/officeart/2005/8/layout/list1#2"/>
    <dgm:cxn modelId="{F9DF477B-8267-4BAD-85E8-E62D7871EA63}" type="presParOf" srcId="{86226DF7-2144-4BAA-B2DB-A599FEA41FFE}" destId="{532ADFB4-33EA-43AB-B542-5A41265BFB09}" srcOrd="15" destOrd="0" presId="urn:microsoft.com/office/officeart/2005/8/layout/list1#2"/>
    <dgm:cxn modelId="{5E4418F3-41DC-4940-B784-87ECE5D8201D}" type="presParOf" srcId="{86226DF7-2144-4BAA-B2DB-A599FEA41FFE}" destId="{E3189504-AE33-43CE-8481-024009C2A687}" srcOrd="16" destOrd="0" presId="urn:microsoft.com/office/officeart/2005/8/layout/list1#2"/>
    <dgm:cxn modelId="{055C8F91-605C-422A-8172-E2CF7B4F7CC1}" type="presParOf" srcId="{E3189504-AE33-43CE-8481-024009C2A687}" destId="{4127E82E-5126-4FA8-BE7C-0F65AEF96784}" srcOrd="0" destOrd="16" presId="urn:microsoft.com/office/officeart/2005/8/layout/list1#2"/>
    <dgm:cxn modelId="{71D92D6D-9163-46C8-B5FA-011424DB9AE1}" type="presOf" srcId="{E230BA31-D0DD-49C4-9F16-5F44E8427903}" destId="{4127E82E-5126-4FA8-BE7C-0F65AEF96784}" srcOrd="0" destOrd="0" presId="urn:microsoft.com/office/officeart/2005/8/layout/list1#2"/>
    <dgm:cxn modelId="{656D33A9-0FE5-441F-89DF-CCC79BED8081}" type="presParOf" srcId="{E3189504-AE33-43CE-8481-024009C2A687}" destId="{76C9F9FD-7631-4B77-AE7B-34A78A9FFDD4}" srcOrd="1" destOrd="16" presId="urn:microsoft.com/office/officeart/2005/8/layout/list1#2"/>
    <dgm:cxn modelId="{C2E40F78-992E-49CF-B8A8-F101CFE0B04E}" type="presOf" srcId="{E230BA31-D0DD-49C4-9F16-5F44E8427903}" destId="{76C9F9FD-7631-4B77-AE7B-34A78A9FFDD4}" srcOrd="0" destOrd="0" presId="urn:microsoft.com/office/officeart/2005/8/layout/list1#2"/>
    <dgm:cxn modelId="{806DFA80-5236-4FFF-8C23-4C0583635921}" type="presParOf" srcId="{86226DF7-2144-4BAA-B2DB-A599FEA41FFE}" destId="{ED8C98BF-7C20-4D52-9817-603E4466CABD}" srcOrd="17" destOrd="0" presId="urn:microsoft.com/office/officeart/2005/8/layout/list1#2"/>
    <dgm:cxn modelId="{4210B690-0214-49B3-8F55-39FBC45786F6}" type="presParOf" srcId="{86226DF7-2144-4BAA-B2DB-A599FEA41FFE}" destId="{C1685EA6-1982-481E-8B84-EBA74CC39D7F}" srcOrd="18" destOrd="0" presId="urn:microsoft.com/office/officeart/2005/8/layout/list1#2"/>
    <dgm:cxn modelId="{933AC2A3-CE24-44A8-BF3D-D7B2FC3A58C4}" type="presParOf" srcId="{86226DF7-2144-4BAA-B2DB-A599FEA41FFE}" destId="{0A41D65A-11E2-4582-8294-B078B7343C8B}" srcOrd="19" destOrd="0" presId="urn:microsoft.com/office/officeart/2005/8/layout/list1#2"/>
    <dgm:cxn modelId="{F87E5D55-9A54-4F23-A8AA-BE5EC6C58FDE}" type="presParOf" srcId="{86226DF7-2144-4BAA-B2DB-A599FEA41FFE}" destId="{8654975A-FEF0-4485-913E-1CD0EFFCE460}" srcOrd="20" destOrd="0" presId="urn:microsoft.com/office/officeart/2005/8/layout/list1#2"/>
    <dgm:cxn modelId="{E0611704-3B8A-472A-B336-F27B91DCF14F}" type="presParOf" srcId="{8654975A-FEF0-4485-913E-1CD0EFFCE460}" destId="{21231A27-CDCD-41FD-95E1-0D990F204EB4}" srcOrd="0" destOrd="20" presId="urn:microsoft.com/office/officeart/2005/8/layout/list1#2"/>
    <dgm:cxn modelId="{DD705756-94EE-493D-96B9-92BDB3EC393D}" type="presOf" srcId="{0C546C01-4D68-4F21-8172-81D669108019}" destId="{21231A27-CDCD-41FD-95E1-0D990F204EB4}" srcOrd="0" destOrd="0" presId="urn:microsoft.com/office/officeart/2005/8/layout/list1#2"/>
    <dgm:cxn modelId="{9F09FA6C-3FE1-4891-B783-09051BFF49C6}" type="presParOf" srcId="{8654975A-FEF0-4485-913E-1CD0EFFCE460}" destId="{898ECB41-16DB-4972-B99E-1DE1B8116EBE}" srcOrd="1" destOrd="20" presId="urn:microsoft.com/office/officeart/2005/8/layout/list1#2"/>
    <dgm:cxn modelId="{CAC5DAB5-F6B6-4C6B-989B-961F6C35429A}" type="presOf" srcId="{0C546C01-4D68-4F21-8172-81D669108019}" destId="{898ECB41-16DB-4972-B99E-1DE1B8116EBE}" srcOrd="0" destOrd="0" presId="urn:microsoft.com/office/officeart/2005/8/layout/list1#2"/>
    <dgm:cxn modelId="{F1896E86-71DE-4A10-9AA0-5D231EC157D3}" type="presParOf" srcId="{86226DF7-2144-4BAA-B2DB-A599FEA41FFE}" destId="{2BAEF855-A5B0-49E2-AA80-2D968148115D}" srcOrd="21" destOrd="0" presId="urn:microsoft.com/office/officeart/2005/8/layout/list1#2"/>
    <dgm:cxn modelId="{C0D6C94F-D566-4220-857C-D41B9055F7AB}" type="presParOf" srcId="{86226DF7-2144-4BAA-B2DB-A599FEA41FFE}" destId="{DF8F0B26-BF25-46CE-82B2-FE8DE96EF885}" srcOrd="22" destOrd="0" presId="urn:microsoft.com/office/officeart/2005/8/layout/list1#2"/>
    <dgm:cxn modelId="{A0621E5A-C83D-4CE4-B7E8-D950CEFBB7C4}" type="presParOf" srcId="{86226DF7-2144-4BAA-B2DB-A599FEA41FFE}" destId="{DD22E013-3D8C-4CF9-9C56-57BD205318C0}" srcOrd="23" destOrd="0" presId="urn:microsoft.com/office/officeart/2005/8/layout/list1#2"/>
    <dgm:cxn modelId="{254E6476-623B-48F1-A7E1-E53ECA4FB6B6}" type="presParOf" srcId="{86226DF7-2144-4BAA-B2DB-A599FEA41FFE}" destId="{ED6563AB-86EA-40B5-8074-1DD28B025F12}" srcOrd="24" destOrd="0" presId="urn:microsoft.com/office/officeart/2005/8/layout/list1#2"/>
    <dgm:cxn modelId="{B75D533A-FFD1-435C-BDC0-5213F1463EB1}" type="presParOf" srcId="{ED6563AB-86EA-40B5-8074-1DD28B025F12}" destId="{69E2CA85-E5E3-4B68-8BFA-F0829D7D00A8}" srcOrd="0" destOrd="24" presId="urn:microsoft.com/office/officeart/2005/8/layout/list1#2"/>
    <dgm:cxn modelId="{97276F8B-0CBF-4948-BB8E-7778B891CB78}" type="presOf" srcId="{72AF4378-3D17-4F73-9678-C0B988350F4E}" destId="{69E2CA85-E5E3-4B68-8BFA-F0829D7D00A8}" srcOrd="0" destOrd="0" presId="urn:microsoft.com/office/officeart/2005/8/layout/list1#2"/>
    <dgm:cxn modelId="{B452B8A3-6A57-4E61-9EE6-AEC7560B7773}" type="presParOf" srcId="{ED6563AB-86EA-40B5-8074-1DD28B025F12}" destId="{C5B59B1D-48BC-4C3F-A848-E31AA3E42DB3}" srcOrd="1" destOrd="24" presId="urn:microsoft.com/office/officeart/2005/8/layout/list1#2"/>
    <dgm:cxn modelId="{F8918F43-D964-4AAA-AFAE-D32DFA90A233}" type="presOf" srcId="{72AF4378-3D17-4F73-9678-C0B988350F4E}" destId="{C5B59B1D-48BC-4C3F-A848-E31AA3E42DB3}" srcOrd="0" destOrd="0" presId="urn:microsoft.com/office/officeart/2005/8/layout/list1#2"/>
    <dgm:cxn modelId="{FDF521AA-E64C-4AF3-A580-379AC2ECAF5D}" type="presParOf" srcId="{86226DF7-2144-4BAA-B2DB-A599FEA41FFE}" destId="{E9CE55AA-3043-494C-8954-F345261CD324}" srcOrd="25" destOrd="0" presId="urn:microsoft.com/office/officeart/2005/8/layout/list1#2"/>
    <dgm:cxn modelId="{065BE288-A396-4572-AEED-2EDAA0D3B3D9}" type="presParOf" srcId="{86226DF7-2144-4BAA-B2DB-A599FEA41FFE}" destId="{0644BE93-DF4E-406E-851A-46F4B6845A48}" srcOrd="26" destOrd="0" presId="urn:microsoft.com/office/officeart/2005/8/layout/list1#2"/>
    <dgm:cxn modelId="{76AF2C33-56C0-4D4F-8D89-42E0135C51DC}" type="presParOf" srcId="{86226DF7-2144-4BAA-B2DB-A599FEA41FFE}" destId="{1C350AF2-5FDC-4B19-9BDA-7DC2CB7D1B84}" srcOrd="27" destOrd="0" presId="urn:microsoft.com/office/officeart/2005/8/layout/list1#2"/>
    <dgm:cxn modelId="{7E444B5E-29CA-4DAB-A443-6C1606C89D6C}" type="presParOf" srcId="{86226DF7-2144-4BAA-B2DB-A599FEA41FFE}" destId="{77DA9C1E-3E5B-4D7F-8B4E-1ACAB11C254F}" srcOrd="28" destOrd="0" presId="urn:microsoft.com/office/officeart/2005/8/layout/list1#2"/>
    <dgm:cxn modelId="{3A88C47E-436F-4B99-9B0F-C9917BC0CCA3}" type="presParOf" srcId="{77DA9C1E-3E5B-4D7F-8B4E-1ACAB11C254F}" destId="{C2705AB3-FB36-47F6-98FE-8DBD6E88B3FF}" srcOrd="0" destOrd="28" presId="urn:microsoft.com/office/officeart/2005/8/layout/list1#2"/>
    <dgm:cxn modelId="{69195B15-A016-45B5-A804-70ACD49C9963}" type="presOf" srcId="{57025DA4-47E8-419A-9811-932ECC5D9BB8}" destId="{C2705AB3-FB36-47F6-98FE-8DBD6E88B3FF}" srcOrd="0" destOrd="0" presId="urn:microsoft.com/office/officeart/2005/8/layout/list1#2"/>
    <dgm:cxn modelId="{F00C8C17-9845-464C-9E95-1C733C66E7F1}" type="presParOf" srcId="{77DA9C1E-3E5B-4D7F-8B4E-1ACAB11C254F}" destId="{69B36CE0-1A5E-4C91-BFB0-AE50EF2EBF78}" srcOrd="1" destOrd="28" presId="urn:microsoft.com/office/officeart/2005/8/layout/list1#2"/>
    <dgm:cxn modelId="{E755E718-1714-4E65-80AF-F3954E52F74E}" type="presOf" srcId="{57025DA4-47E8-419A-9811-932ECC5D9BB8}" destId="{69B36CE0-1A5E-4C91-BFB0-AE50EF2EBF78}" srcOrd="0" destOrd="0" presId="urn:microsoft.com/office/officeart/2005/8/layout/list1#2"/>
    <dgm:cxn modelId="{B3C4BBFE-9DE4-4B85-8C3F-BDBA0A921895}" type="presParOf" srcId="{86226DF7-2144-4BAA-B2DB-A599FEA41FFE}" destId="{DFA5E354-DA4D-41D0-9B92-F63F214E0410}" srcOrd="29" destOrd="0" presId="urn:microsoft.com/office/officeart/2005/8/layout/list1#2"/>
    <dgm:cxn modelId="{82CAE431-12BE-44D9-A955-B5534A15CA79}" type="presParOf" srcId="{86226DF7-2144-4BAA-B2DB-A599FEA41FFE}" destId="{962201ED-7F3A-4661-97FA-C03571BCCE79}" srcOrd="30" destOrd="0" presId="urn:microsoft.com/office/officeart/2005/8/layout/list1#2"/>
    <dgm:cxn modelId="{51913348-D375-4FE0-9163-DCA053B75742}" type="presParOf" srcId="{86226DF7-2144-4BAA-B2DB-A599FEA41FFE}" destId="{8ABACC1F-C174-465E-9177-B603A987D292}" srcOrd="31" destOrd="0" presId="urn:microsoft.com/office/officeart/2005/8/layout/list1#2"/>
    <dgm:cxn modelId="{6B1B1A60-D6ED-4267-8F7C-A4A95C26A00F}" type="presParOf" srcId="{86226DF7-2144-4BAA-B2DB-A599FEA41FFE}" destId="{9700D93A-0B3A-49F0-B393-1B79CF13A6C1}" srcOrd="32" destOrd="0" presId="urn:microsoft.com/office/officeart/2005/8/layout/list1#2"/>
    <dgm:cxn modelId="{B0B4EAAA-508B-4026-97EC-2445534205A3}" type="presParOf" srcId="{9700D93A-0B3A-49F0-B393-1B79CF13A6C1}" destId="{36539E0B-AC28-4150-9311-420B5A926946}" srcOrd="0" destOrd="32" presId="urn:microsoft.com/office/officeart/2005/8/layout/list1#2"/>
    <dgm:cxn modelId="{0D2C517A-7F6B-4EF8-BAAA-F0E6C839F9F4}" type="presOf" srcId="{B33FAE7A-DAB4-4720-AD29-5104033F2DFC}" destId="{36539E0B-AC28-4150-9311-420B5A926946}" srcOrd="0" destOrd="0" presId="urn:microsoft.com/office/officeart/2005/8/layout/list1#2"/>
    <dgm:cxn modelId="{89607143-58E4-48BA-AF41-57160FD53A20}" type="presParOf" srcId="{9700D93A-0B3A-49F0-B393-1B79CF13A6C1}" destId="{E543736C-CAAD-4BD8-B3F5-5FF05E3F1558}" srcOrd="1" destOrd="32" presId="urn:microsoft.com/office/officeart/2005/8/layout/list1#2"/>
    <dgm:cxn modelId="{FCD81CD0-86C3-4481-B963-18EFC801D6A8}" type="presOf" srcId="{B33FAE7A-DAB4-4720-AD29-5104033F2DFC}" destId="{E543736C-CAAD-4BD8-B3F5-5FF05E3F1558}" srcOrd="0" destOrd="0" presId="urn:microsoft.com/office/officeart/2005/8/layout/list1#2"/>
    <dgm:cxn modelId="{7E28B672-0600-4145-B289-E8CCCC4F31BE}" type="presParOf" srcId="{86226DF7-2144-4BAA-B2DB-A599FEA41FFE}" destId="{A01CAD34-3B5F-4513-8348-89B7BA4A5BD4}" srcOrd="33" destOrd="0" presId="urn:microsoft.com/office/officeart/2005/8/layout/list1#2"/>
    <dgm:cxn modelId="{6728CD7B-B8DA-412E-97EB-07E0B453F233}" type="presParOf" srcId="{86226DF7-2144-4BAA-B2DB-A599FEA41FFE}" destId="{92D2BE57-E39B-4799-9308-14C2623BA883}" srcOrd="34" destOrd="0" presId="urn:microsoft.com/office/officeart/2005/8/layout/list1#2"/>
    <dgm:cxn modelId="{B832DC75-664F-4997-8926-25DA43F5CE57}" type="presParOf" srcId="{86226DF7-2144-4BAA-B2DB-A599FEA41FFE}" destId="{C4BEC208-4A9D-4970-AEB2-4E584B65401B}" srcOrd="35" destOrd="0" presId="urn:microsoft.com/office/officeart/2005/8/layout/list1#2"/>
    <dgm:cxn modelId="{F79B4B46-A432-43EE-8DEC-7A7B4598255F}" type="presParOf" srcId="{86226DF7-2144-4BAA-B2DB-A599FEA41FFE}" destId="{F7A46D0C-49E1-42EF-8A2A-0F8CF815208C}" srcOrd="36" destOrd="0" presId="urn:microsoft.com/office/officeart/2005/8/layout/list1#2"/>
    <dgm:cxn modelId="{FD1B8BB3-041A-472A-B9C3-5DCD2134E903}" type="presParOf" srcId="{F7A46D0C-49E1-42EF-8A2A-0F8CF815208C}" destId="{2809506B-2544-4C3D-A52F-60ECF9AD83D6}" srcOrd="0" destOrd="36" presId="urn:microsoft.com/office/officeart/2005/8/layout/list1#2"/>
    <dgm:cxn modelId="{BB09DC94-162D-4068-8EE0-EA82EAE9907F}" type="presOf" srcId="{9263F480-CF07-4281-901C-BB47DAEDCA28}" destId="{2809506B-2544-4C3D-A52F-60ECF9AD83D6}" srcOrd="0" destOrd="0" presId="urn:microsoft.com/office/officeart/2005/8/layout/list1#2"/>
    <dgm:cxn modelId="{A0AB077C-6098-4E68-9F32-CE6277BA10C5}" type="presParOf" srcId="{F7A46D0C-49E1-42EF-8A2A-0F8CF815208C}" destId="{BD381C9F-E9A4-4207-A791-AB6DC2B24A94}" srcOrd="1" destOrd="36" presId="urn:microsoft.com/office/officeart/2005/8/layout/list1#2"/>
    <dgm:cxn modelId="{F0CFACEF-5DE1-4AE7-A874-92E48F38D5FB}" type="presOf" srcId="{9263F480-CF07-4281-901C-BB47DAEDCA28}" destId="{BD381C9F-E9A4-4207-A791-AB6DC2B24A94}" srcOrd="0" destOrd="0" presId="urn:microsoft.com/office/officeart/2005/8/layout/list1#2"/>
    <dgm:cxn modelId="{7F961D84-5755-4D20-8847-CB020B88440D}" type="presParOf" srcId="{86226DF7-2144-4BAA-B2DB-A599FEA41FFE}" destId="{C3553D8E-82F6-468B-9E38-01B2A734FDCC}" srcOrd="37" destOrd="0" presId="urn:microsoft.com/office/officeart/2005/8/layout/list1#2"/>
    <dgm:cxn modelId="{8DC845F6-B03E-4719-BB6D-95B70B4004D7}" type="presParOf" srcId="{86226DF7-2144-4BAA-B2DB-A599FEA41FFE}" destId="{A14F2304-D2F7-4D64-9795-DD8F9E341E33}" srcOrd="38" destOrd="0" presId="urn:microsoft.com/office/officeart/2005/8/layout/list1#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176270" cy="4231005"/>
        <a:chOff x="0" y="0"/>
        <a:chExt cx="3176270" cy="4231005"/>
      </a:xfrm>
    </dsp:grpSpPr>
    <dsp:sp modelId="{91273670-D8B8-466C-9481-60C59028388F}">
      <dsp:nvSpPr>
        <dsp:cNvPr id="5" name="矩形 4"/>
        <dsp:cNvSpPr/>
      </dsp:nvSpPr>
      <dsp:spPr bwMode="white">
        <a:xfrm>
          <a:off x="0" y="217607"/>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217607"/>
        <a:ext cx="3176270" cy="226800"/>
      </dsp:txXfrm>
    </dsp:sp>
    <dsp:sp modelId="{CB070697-5E5A-41DA-992D-76FCD126C7B0}">
      <dsp:nvSpPr>
        <dsp:cNvPr id="4" name="圆角矩形 3"/>
        <dsp:cNvSpPr/>
      </dsp:nvSpPr>
      <dsp:spPr bwMode="white">
        <a:xfrm>
          <a:off x="158814" y="98602"/>
          <a:ext cx="2223389" cy="265680"/>
        </a:xfrm>
        <a:prstGeom prst="roundRect">
          <a:avLst/>
        </a:prstGeom>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前言</a:t>
          </a:r>
          <a:endParaRPr sz="1200">
            <a:latin typeface="黑体" panose="02010609060101010101" pitchFamily="49" charset="-122"/>
            <a:ea typeface="黑体" panose="02010609060101010101" pitchFamily="49" charset="-122"/>
          </a:endParaRPr>
        </a:p>
      </dsp:txBody>
      <dsp:txXfrm>
        <a:off x="158814" y="98602"/>
        <a:ext cx="2223389" cy="265680"/>
      </dsp:txXfrm>
    </dsp:sp>
    <dsp:sp modelId="{32916732-AF67-44E8-81AD-6CB8DF3FABB1}">
      <dsp:nvSpPr>
        <dsp:cNvPr id="8" name="矩形 7"/>
        <dsp:cNvSpPr/>
      </dsp:nvSpPr>
      <dsp:spPr bwMode="white">
        <a:xfrm>
          <a:off x="0" y="639682"/>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639682"/>
        <a:ext cx="3176270" cy="226800"/>
      </dsp:txXfrm>
    </dsp:sp>
    <dsp:sp modelId="{F1F3BF4E-BB06-4400-9F78-23BE5C169233}">
      <dsp:nvSpPr>
        <dsp:cNvPr id="7" name="圆角矩形 6"/>
        <dsp:cNvSpPr/>
      </dsp:nvSpPr>
      <dsp:spPr bwMode="white">
        <a:xfrm>
          <a:off x="158814" y="506842"/>
          <a:ext cx="2223389" cy="265680"/>
        </a:xfrm>
        <a:prstGeom prst="roundRect">
          <a:avLst/>
        </a:prstGeom>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适用范围</a:t>
          </a:r>
          <a:endParaRPr sz="1200">
            <a:latin typeface="黑体" panose="02010609060101010101" pitchFamily="49" charset="-122"/>
            <a:ea typeface="黑体" panose="02010609060101010101" pitchFamily="49" charset="-122"/>
          </a:endParaRPr>
        </a:p>
      </dsp:txBody>
      <dsp:txXfrm>
        <a:off x="158814" y="506842"/>
        <a:ext cx="2223389" cy="265680"/>
      </dsp:txXfrm>
    </dsp:sp>
    <dsp:sp modelId="{F51B5C58-EFAD-4F93-8690-F2D6671A29BF}">
      <dsp:nvSpPr>
        <dsp:cNvPr id="11" name="矩形 10"/>
        <dsp:cNvSpPr/>
      </dsp:nvSpPr>
      <dsp:spPr bwMode="white">
        <a:xfrm>
          <a:off x="0" y="1047923"/>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1047923"/>
        <a:ext cx="3176270" cy="226800"/>
      </dsp:txXfrm>
    </dsp:sp>
    <dsp:sp modelId="{E51DAD90-C820-47BC-9D31-65252FA745FA}">
      <dsp:nvSpPr>
        <dsp:cNvPr id="10" name="圆角矩形 9"/>
        <dsp:cNvSpPr/>
      </dsp:nvSpPr>
      <dsp:spPr bwMode="white">
        <a:xfrm>
          <a:off x="158814" y="915082"/>
          <a:ext cx="2223389" cy="265680"/>
        </a:xfrm>
        <a:prstGeom prst="roundRect">
          <a:avLst/>
        </a:prstGeom>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规范性引用文件</a:t>
          </a:r>
          <a:endParaRPr lang="zh-CN" altLang="en-US" sz="1200" dirty="0">
            <a:latin typeface="黑体" panose="02010609060101010101" pitchFamily="49" charset="-122"/>
            <a:ea typeface="黑体" panose="02010609060101010101" pitchFamily="49" charset="-122"/>
          </a:endParaRPr>
        </a:p>
      </dsp:txBody>
      <dsp:txXfrm>
        <a:off x="158814" y="915082"/>
        <a:ext cx="2223389" cy="265680"/>
      </dsp:txXfrm>
    </dsp:sp>
    <dsp:sp modelId="{B36C9A07-CA30-494E-858F-1226EA61B360}">
      <dsp:nvSpPr>
        <dsp:cNvPr id="14" name="矩形 13"/>
        <dsp:cNvSpPr/>
      </dsp:nvSpPr>
      <dsp:spPr bwMode="white">
        <a:xfrm>
          <a:off x="0" y="1456162"/>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1456162"/>
        <a:ext cx="3176270" cy="226800"/>
      </dsp:txXfrm>
    </dsp:sp>
    <dsp:sp modelId="{104962C7-5C17-4846-9BFC-3EABC180747D}">
      <dsp:nvSpPr>
        <dsp:cNvPr id="13" name="圆角矩形 12"/>
        <dsp:cNvSpPr/>
      </dsp:nvSpPr>
      <dsp:spPr bwMode="white">
        <a:xfrm>
          <a:off x="158814" y="1323323"/>
          <a:ext cx="2223389" cy="265680"/>
        </a:xfrm>
        <a:prstGeom prst="roundRect">
          <a:avLst/>
        </a:prstGeom>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术语和定义</a:t>
          </a:r>
          <a:endParaRPr lang="zh-CN" altLang="en-US" sz="1200" dirty="0">
            <a:latin typeface="黑体" panose="02010609060101010101" pitchFamily="49" charset="-122"/>
            <a:ea typeface="黑体" panose="02010609060101010101" pitchFamily="49" charset="-122"/>
          </a:endParaRPr>
        </a:p>
      </dsp:txBody>
      <dsp:txXfrm>
        <a:off x="158814" y="1323323"/>
        <a:ext cx="2223389" cy="265680"/>
      </dsp:txXfrm>
    </dsp:sp>
    <dsp:sp modelId="{C1685EA6-1982-481E-8B84-EBA74CC39D7F}">
      <dsp:nvSpPr>
        <dsp:cNvPr id="17" name="矩形 16"/>
        <dsp:cNvSpPr/>
      </dsp:nvSpPr>
      <dsp:spPr bwMode="white">
        <a:xfrm>
          <a:off x="0" y="1864402"/>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1864402"/>
        <a:ext cx="3176270" cy="226800"/>
      </dsp:txXfrm>
    </dsp:sp>
    <dsp:sp modelId="{76C9F9FD-7631-4B77-AE7B-34A78A9FFDD4}">
      <dsp:nvSpPr>
        <dsp:cNvPr id="16" name="圆角矩形 15"/>
        <dsp:cNvSpPr/>
      </dsp:nvSpPr>
      <dsp:spPr bwMode="white">
        <a:xfrm>
          <a:off x="158814" y="1731562"/>
          <a:ext cx="2223389" cy="265680"/>
        </a:xfrm>
        <a:prstGeom prst="roundRect">
          <a:avLst/>
        </a:prstGeom>
        <a:solidFill>
          <a:srgbClr val="00B050"/>
        </a:solidFill>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系统结构</a:t>
          </a:r>
          <a:endParaRPr lang="zh-CN" altLang="en-US" sz="1200" dirty="0">
            <a:latin typeface="黑体" panose="02010609060101010101" pitchFamily="49" charset="-122"/>
            <a:ea typeface="黑体" panose="02010609060101010101" pitchFamily="49" charset="-122"/>
          </a:endParaRPr>
        </a:p>
      </dsp:txBody>
      <dsp:txXfrm>
        <a:off x="158814" y="1731562"/>
        <a:ext cx="2223389" cy="265680"/>
      </dsp:txXfrm>
    </dsp:sp>
    <dsp:sp modelId="{DF8F0B26-BF25-46CE-82B2-FE8DE96EF885}">
      <dsp:nvSpPr>
        <dsp:cNvPr id="20" name="矩形 19"/>
        <dsp:cNvSpPr/>
      </dsp:nvSpPr>
      <dsp:spPr bwMode="white">
        <a:xfrm>
          <a:off x="0" y="2272642"/>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2272642"/>
        <a:ext cx="3176270" cy="226800"/>
      </dsp:txXfrm>
    </dsp:sp>
    <dsp:sp modelId="{898ECB41-16DB-4972-B99E-1DE1B8116EBE}">
      <dsp:nvSpPr>
        <dsp:cNvPr id="19" name="圆角矩形 18"/>
        <dsp:cNvSpPr/>
      </dsp:nvSpPr>
      <dsp:spPr bwMode="white">
        <a:xfrm>
          <a:off x="158814" y="2139802"/>
          <a:ext cx="2223389" cy="265680"/>
        </a:xfrm>
        <a:prstGeom prst="roundRect">
          <a:avLst/>
        </a:prstGeom>
        <a:solidFill>
          <a:srgbClr val="00B050"/>
        </a:solidFill>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现场机与上位机的协议层次</a:t>
          </a:r>
          <a:endParaRPr sz="1200">
            <a:latin typeface="黑体" panose="02010609060101010101" pitchFamily="49" charset="-122"/>
            <a:ea typeface="黑体" panose="02010609060101010101" pitchFamily="49" charset="-122"/>
          </a:endParaRPr>
        </a:p>
      </dsp:txBody>
      <dsp:txXfrm>
        <a:off x="158814" y="2139802"/>
        <a:ext cx="2223389" cy="265680"/>
      </dsp:txXfrm>
    </dsp:sp>
    <dsp:sp modelId="{0644BE93-DF4E-406E-851A-46F4B6845A48}">
      <dsp:nvSpPr>
        <dsp:cNvPr id="23" name="矩形 22"/>
        <dsp:cNvSpPr/>
      </dsp:nvSpPr>
      <dsp:spPr bwMode="white">
        <a:xfrm>
          <a:off x="0" y="2680882"/>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2680882"/>
        <a:ext cx="3176270" cy="226800"/>
      </dsp:txXfrm>
    </dsp:sp>
    <dsp:sp modelId="{C5B59B1D-48BC-4C3F-A848-E31AA3E42DB3}">
      <dsp:nvSpPr>
        <dsp:cNvPr id="22" name="圆角矩形 21"/>
        <dsp:cNvSpPr/>
      </dsp:nvSpPr>
      <dsp:spPr bwMode="white">
        <a:xfrm>
          <a:off x="158814" y="2548042"/>
          <a:ext cx="2223389" cy="265680"/>
        </a:xfrm>
        <a:prstGeom prst="roundRect">
          <a:avLst/>
        </a:prstGeom>
        <a:solidFill>
          <a:srgbClr val="00B050"/>
        </a:solidFill>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现场机与上位机的通信协议</a:t>
          </a:r>
          <a:endParaRPr sz="1200">
            <a:latin typeface="黑体" panose="02010609060101010101" pitchFamily="49" charset="-122"/>
            <a:ea typeface="黑体" panose="02010609060101010101" pitchFamily="49" charset="-122"/>
          </a:endParaRPr>
        </a:p>
      </dsp:txBody>
      <dsp:txXfrm>
        <a:off x="158814" y="2548042"/>
        <a:ext cx="2223389" cy="265680"/>
      </dsp:txXfrm>
    </dsp:sp>
    <dsp:sp modelId="{962201ED-7F3A-4661-97FA-C03571BCCE79}">
      <dsp:nvSpPr>
        <dsp:cNvPr id="26" name="矩形 25"/>
        <dsp:cNvSpPr/>
      </dsp:nvSpPr>
      <dsp:spPr bwMode="white">
        <a:xfrm>
          <a:off x="0" y="3089123"/>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3089123"/>
        <a:ext cx="3176270" cy="226800"/>
      </dsp:txXfrm>
    </dsp:sp>
    <dsp:sp modelId="{69B36CE0-1A5E-4C91-BFB0-AE50EF2EBF78}">
      <dsp:nvSpPr>
        <dsp:cNvPr id="25" name="圆角矩形 24"/>
        <dsp:cNvSpPr/>
      </dsp:nvSpPr>
      <dsp:spPr bwMode="white">
        <a:xfrm>
          <a:off x="158814" y="2956282"/>
          <a:ext cx="2223389" cy="265680"/>
        </a:xfrm>
        <a:prstGeom prst="roundRect">
          <a:avLst/>
        </a:prstGeom>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仪器仪表与数采仪的通信方式</a:t>
          </a:r>
          <a:endParaRPr sz="1200">
            <a:latin typeface="黑体" panose="02010609060101010101" pitchFamily="49" charset="-122"/>
            <a:ea typeface="黑体" panose="02010609060101010101" pitchFamily="49" charset="-122"/>
          </a:endParaRPr>
        </a:p>
      </dsp:txBody>
      <dsp:txXfrm>
        <a:off x="158814" y="2956282"/>
        <a:ext cx="2223389" cy="265680"/>
      </dsp:txXfrm>
    </dsp:sp>
    <dsp:sp modelId="{92D2BE57-E39B-4799-9308-14C2623BA883}">
      <dsp:nvSpPr>
        <dsp:cNvPr id="29" name="矩形 28"/>
        <dsp:cNvSpPr/>
      </dsp:nvSpPr>
      <dsp:spPr bwMode="white">
        <a:xfrm>
          <a:off x="0" y="3497363"/>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3497363"/>
        <a:ext cx="3176270" cy="226800"/>
      </dsp:txXfrm>
    </dsp:sp>
    <dsp:sp modelId="{E543736C-CAAD-4BD8-B3F5-5FF05E3F1558}">
      <dsp:nvSpPr>
        <dsp:cNvPr id="28" name="圆角矩形 27"/>
        <dsp:cNvSpPr/>
      </dsp:nvSpPr>
      <dsp:spPr bwMode="white">
        <a:xfrm>
          <a:off x="158814" y="3364522"/>
          <a:ext cx="2223389" cy="265680"/>
        </a:xfrm>
        <a:prstGeom prst="roundRect">
          <a:avLst/>
        </a:prstGeom>
        <a:solidFill>
          <a:srgbClr val="92D050"/>
        </a:solidFill>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数据采集处理与上传要求</a:t>
          </a:r>
          <a:endParaRPr lang="zh-CN" altLang="en-US" sz="1200" dirty="0">
            <a:latin typeface="黑体" panose="02010609060101010101" pitchFamily="49" charset="-122"/>
            <a:ea typeface="黑体" panose="02010609060101010101" pitchFamily="49" charset="-122"/>
          </a:endParaRPr>
        </a:p>
      </dsp:txBody>
      <dsp:txXfrm>
        <a:off x="158814" y="3364522"/>
        <a:ext cx="2223389" cy="265680"/>
      </dsp:txXfrm>
    </dsp:sp>
    <dsp:sp modelId="{A14F2304-D2F7-4D64-9795-DD8F9E341E33}">
      <dsp:nvSpPr>
        <dsp:cNvPr id="32" name="矩形 31"/>
        <dsp:cNvSpPr/>
      </dsp:nvSpPr>
      <dsp:spPr bwMode="white">
        <a:xfrm>
          <a:off x="0" y="3905603"/>
          <a:ext cx="3176270" cy="226800"/>
        </a:xfrm>
        <a:prstGeom prst="rect">
          <a:avLst/>
        </a:prstGeom>
      </dsp:spPr>
      <dsp:style>
        <a:lnRef idx="2">
          <a:srgbClr val="13436C"/>
        </a:lnRef>
        <a:fillRef idx="1">
          <a:srgbClr val="FFFFFF">
            <a:alpha val="90000"/>
          </a:srgbClr>
        </a:fillRef>
        <a:effectRef idx="0">
          <a:scrgbClr r="0" g="0" b="0"/>
        </a:effectRef>
        <a:fontRef idx="minor"/>
      </dsp:style>
      <dsp:txBody>
        <a:bodyPr lIns="246513" tIns="187452" rIns="246513" bIns="64008" anchor="t"/>
        <a:lstStyle>
          <a:lvl1pPr algn="l">
            <a:defRPr sz="900"/>
          </a:lvl1pPr>
          <a:lvl2pPr marL="57150" indent="-57150" algn="l">
            <a:defRPr sz="900"/>
          </a:lvl2pPr>
          <a:lvl3pPr marL="114300" indent="-57150" algn="l">
            <a:defRPr sz="900"/>
          </a:lvl3pPr>
          <a:lvl4pPr marL="171450" indent="-57150" algn="l">
            <a:defRPr sz="900"/>
          </a:lvl4pPr>
          <a:lvl5pPr marL="228600" indent="-57150" algn="l">
            <a:defRPr sz="900"/>
          </a:lvl5pPr>
          <a:lvl6pPr marL="285750" indent="-57150" algn="l">
            <a:defRPr sz="900"/>
          </a:lvl6pPr>
          <a:lvl7pPr marL="342900" indent="-57150" algn="l">
            <a:defRPr sz="900"/>
          </a:lvl7pPr>
          <a:lvl8pPr marL="400050" indent="-57150" algn="l">
            <a:defRPr sz="900"/>
          </a:lvl8pPr>
          <a:lvl9pPr marL="457200" indent="-57150" algn="l">
            <a:defRPr sz="900"/>
          </a:lvl9pPr>
        </a:lstStyle>
        <a:p>
          <a:endParaRPr>
            <a:solidFill>
              <a:srgbClr val="000000"/>
            </a:solidFill>
          </a:endParaRPr>
        </a:p>
      </dsp:txBody>
      <dsp:txXfrm>
        <a:off x="0" y="3905603"/>
        <a:ext cx="3176270" cy="226800"/>
      </dsp:txXfrm>
    </dsp:sp>
    <dsp:sp modelId="{BD381C9F-E9A4-4207-A791-AB6DC2B24A94}">
      <dsp:nvSpPr>
        <dsp:cNvPr id="31" name="圆角矩形 30"/>
        <dsp:cNvSpPr/>
      </dsp:nvSpPr>
      <dsp:spPr bwMode="white">
        <a:xfrm>
          <a:off x="158814" y="3772762"/>
          <a:ext cx="2223389" cy="265680"/>
        </a:xfrm>
        <a:prstGeom prst="roundRect">
          <a:avLst/>
        </a:prstGeom>
      </dsp:spPr>
      <dsp:style>
        <a:lnRef idx="2">
          <a:srgbClr val="FFFFFF"/>
        </a:lnRef>
        <a:fillRef idx="1">
          <a:srgbClr val="13436C"/>
        </a:fillRef>
        <a:effectRef idx="0">
          <a:scrgbClr r="0" g="0" b="0"/>
        </a:effectRef>
        <a:fontRef idx="minor">
          <a:srgbClr val="FFFFFF"/>
        </a:fontRef>
      </dsp:style>
      <dsp:txBody>
        <a:bodyPr vert="horz" wrap="square" lIns="84038" tIns="0" rIns="84038" bIns="0" anchor="ctr"/>
        <a:lstStyle>
          <a:lvl1pPr algn="l">
            <a:defRPr sz="900"/>
          </a:lvl1pPr>
          <a:lvl2pPr marL="57150" indent="-57150" algn="l">
            <a:defRPr sz="700"/>
          </a:lvl2pPr>
          <a:lvl3pPr marL="114300" indent="-57150" algn="l">
            <a:defRPr sz="700"/>
          </a:lvl3pPr>
          <a:lvl4pPr marL="171450" indent="-57150" algn="l">
            <a:defRPr sz="700"/>
          </a:lvl4pPr>
          <a:lvl5pPr marL="228600" indent="-57150" algn="l">
            <a:defRPr sz="700"/>
          </a:lvl5pPr>
          <a:lvl6pPr marL="285750" indent="-57150" algn="l">
            <a:defRPr sz="700"/>
          </a:lvl6pPr>
          <a:lvl7pPr marL="342900" indent="-57150" algn="l">
            <a:defRPr sz="700"/>
          </a:lvl7pPr>
          <a:lvl8pPr marL="400050" indent="-57150" algn="l">
            <a:defRPr sz="700"/>
          </a:lvl8pPr>
          <a:lvl9pPr marL="457200" indent="-57150" algn="l">
            <a:defRPr sz="700"/>
          </a:lvl9pPr>
        </a:lstStyle>
        <a:p>
          <a:pPr lvl="0" algn="ctr">
            <a:lnSpc>
              <a:spcPct val="100000"/>
            </a:lnSpc>
            <a:spcBef>
              <a:spcPct val="0"/>
            </a:spcBef>
            <a:spcAft>
              <a:spcPct val="35000"/>
            </a:spcAft>
          </a:pPr>
          <a:r>
            <a:rPr lang="zh-CN" altLang="en-US" sz="1200" dirty="0">
              <a:latin typeface="黑体" panose="02010609060101010101" pitchFamily="49" charset="-122"/>
              <a:ea typeface="黑体" panose="02010609060101010101" pitchFamily="49" charset="-122"/>
            </a:rPr>
            <a:t>附录</a:t>
          </a:r>
          <a:endParaRPr sz="1200">
            <a:latin typeface="黑体" panose="02010609060101010101" pitchFamily="49" charset="-122"/>
            <a:ea typeface="黑体" panose="02010609060101010101" pitchFamily="49" charset="-122"/>
          </a:endParaRPr>
        </a:p>
      </dsp:txBody>
      <dsp:txXfrm>
        <a:off x="158814" y="3772762"/>
        <a:ext cx="2223389" cy="265680"/>
      </dsp:txXfrm>
    </dsp:sp>
    <dsp:sp modelId="{85BE1C77-BE2D-4882-8936-CDBC4E2784EA}">
      <dsp:nvSpPr>
        <dsp:cNvPr id="3" name="矩形 2" hidden="1"/>
        <dsp:cNvSpPr/>
      </dsp:nvSpPr>
      <dsp:spPr>
        <a:xfrm>
          <a:off x="0" y="98602"/>
          <a:ext cx="158814" cy="265680"/>
        </a:xfrm>
        <a:prstGeom prst="rect">
          <a:avLst/>
        </a:prstGeom>
      </dsp:spPr>
      <dsp:txXfrm>
        <a:off x="0" y="98602"/>
        <a:ext cx="158814" cy="265680"/>
      </dsp:txXfrm>
    </dsp:sp>
    <dsp:sp modelId="{F56CE2D5-4E0E-4601-B34A-86166C3C66A7}">
      <dsp:nvSpPr>
        <dsp:cNvPr id="6" name="矩形 5" hidden="1"/>
        <dsp:cNvSpPr/>
      </dsp:nvSpPr>
      <dsp:spPr>
        <a:xfrm>
          <a:off x="0" y="506842"/>
          <a:ext cx="158814" cy="265680"/>
        </a:xfrm>
        <a:prstGeom prst="rect">
          <a:avLst/>
        </a:prstGeom>
      </dsp:spPr>
      <dsp:txXfrm>
        <a:off x="0" y="506842"/>
        <a:ext cx="158814" cy="265680"/>
      </dsp:txXfrm>
    </dsp:sp>
    <dsp:sp modelId="{65063B67-F46C-4823-9A0F-7D308C5954EF}">
      <dsp:nvSpPr>
        <dsp:cNvPr id="9" name="矩形 8" hidden="1"/>
        <dsp:cNvSpPr/>
      </dsp:nvSpPr>
      <dsp:spPr>
        <a:xfrm>
          <a:off x="0" y="915082"/>
          <a:ext cx="158814" cy="265680"/>
        </a:xfrm>
        <a:prstGeom prst="rect">
          <a:avLst/>
        </a:prstGeom>
      </dsp:spPr>
      <dsp:txXfrm>
        <a:off x="0" y="915082"/>
        <a:ext cx="158814" cy="265680"/>
      </dsp:txXfrm>
    </dsp:sp>
    <dsp:sp modelId="{4A763612-692C-4B85-B390-5E50E55348E5}">
      <dsp:nvSpPr>
        <dsp:cNvPr id="12" name="矩形 11" hidden="1"/>
        <dsp:cNvSpPr/>
      </dsp:nvSpPr>
      <dsp:spPr>
        <a:xfrm>
          <a:off x="0" y="1323323"/>
          <a:ext cx="158814" cy="265680"/>
        </a:xfrm>
        <a:prstGeom prst="rect">
          <a:avLst/>
        </a:prstGeom>
      </dsp:spPr>
      <dsp:txXfrm>
        <a:off x="0" y="1323323"/>
        <a:ext cx="158814" cy="265680"/>
      </dsp:txXfrm>
    </dsp:sp>
    <dsp:sp modelId="{4127E82E-5126-4FA8-BE7C-0F65AEF96784}">
      <dsp:nvSpPr>
        <dsp:cNvPr id="15" name="矩形 14" hidden="1"/>
        <dsp:cNvSpPr/>
      </dsp:nvSpPr>
      <dsp:spPr>
        <a:xfrm>
          <a:off x="0" y="1731562"/>
          <a:ext cx="158814" cy="265680"/>
        </a:xfrm>
        <a:prstGeom prst="rect">
          <a:avLst/>
        </a:prstGeom>
      </dsp:spPr>
      <dsp:txXfrm>
        <a:off x="0" y="1731562"/>
        <a:ext cx="158814" cy="265680"/>
      </dsp:txXfrm>
    </dsp:sp>
    <dsp:sp modelId="{21231A27-CDCD-41FD-95E1-0D990F204EB4}">
      <dsp:nvSpPr>
        <dsp:cNvPr id="18" name="矩形 17" hidden="1"/>
        <dsp:cNvSpPr/>
      </dsp:nvSpPr>
      <dsp:spPr>
        <a:xfrm>
          <a:off x="0" y="2139802"/>
          <a:ext cx="158814" cy="265680"/>
        </a:xfrm>
        <a:prstGeom prst="rect">
          <a:avLst/>
        </a:prstGeom>
      </dsp:spPr>
      <dsp:txXfrm>
        <a:off x="0" y="2139802"/>
        <a:ext cx="158814" cy="265680"/>
      </dsp:txXfrm>
    </dsp:sp>
    <dsp:sp modelId="{69E2CA85-E5E3-4B68-8BFA-F0829D7D00A8}">
      <dsp:nvSpPr>
        <dsp:cNvPr id="21" name="矩形 20" hidden="1"/>
        <dsp:cNvSpPr/>
      </dsp:nvSpPr>
      <dsp:spPr>
        <a:xfrm>
          <a:off x="0" y="2548042"/>
          <a:ext cx="158814" cy="265680"/>
        </a:xfrm>
        <a:prstGeom prst="rect">
          <a:avLst/>
        </a:prstGeom>
      </dsp:spPr>
      <dsp:txXfrm>
        <a:off x="0" y="2548042"/>
        <a:ext cx="158814" cy="265680"/>
      </dsp:txXfrm>
    </dsp:sp>
    <dsp:sp modelId="{C2705AB3-FB36-47F6-98FE-8DBD6E88B3FF}">
      <dsp:nvSpPr>
        <dsp:cNvPr id="24" name="矩形 23" hidden="1"/>
        <dsp:cNvSpPr/>
      </dsp:nvSpPr>
      <dsp:spPr>
        <a:xfrm>
          <a:off x="0" y="2956282"/>
          <a:ext cx="158814" cy="265680"/>
        </a:xfrm>
        <a:prstGeom prst="rect">
          <a:avLst/>
        </a:prstGeom>
      </dsp:spPr>
      <dsp:txXfrm>
        <a:off x="0" y="2956282"/>
        <a:ext cx="158814" cy="265680"/>
      </dsp:txXfrm>
    </dsp:sp>
    <dsp:sp modelId="{36539E0B-AC28-4150-9311-420B5A926946}">
      <dsp:nvSpPr>
        <dsp:cNvPr id="27" name="矩形 26" hidden="1"/>
        <dsp:cNvSpPr/>
      </dsp:nvSpPr>
      <dsp:spPr>
        <a:xfrm>
          <a:off x="0" y="3364522"/>
          <a:ext cx="158814" cy="265680"/>
        </a:xfrm>
        <a:prstGeom prst="rect">
          <a:avLst/>
        </a:prstGeom>
      </dsp:spPr>
      <dsp:txXfrm>
        <a:off x="0" y="3364522"/>
        <a:ext cx="158814" cy="265680"/>
      </dsp:txXfrm>
    </dsp:sp>
    <dsp:sp modelId="{2809506B-2544-4C3D-A52F-60ECF9AD83D6}">
      <dsp:nvSpPr>
        <dsp:cNvPr id="30" name="矩形 29" hidden="1"/>
        <dsp:cNvSpPr/>
      </dsp:nvSpPr>
      <dsp:spPr>
        <a:xfrm>
          <a:off x="0" y="3772762"/>
          <a:ext cx="158814" cy="265680"/>
        </a:xfrm>
        <a:prstGeom prst="rect">
          <a:avLst/>
        </a:prstGeom>
      </dsp:spPr>
      <dsp:txXfrm>
        <a:off x="0" y="3772762"/>
        <a:ext cx="158814" cy="265680"/>
      </dsp:txXfrm>
    </dsp:sp>
  </dsp:spTree>
</dsp:drawing>
</file>

<file path=ppt/diagrams/layout1.xml><?xml version="1.0" encoding="utf-8"?>
<dgm:layoutDef xmlns:dgm="http://schemas.openxmlformats.org/drawingml/2006/diagram" xmlns:a="http://schemas.openxmlformats.org/drawingml/2006/main" uniqueId="urn:microsoft.com/office/officeart/2005/8/layout/list1#2">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rgbClr val="FFFFFF"/>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rgbClr val="FFFFFF"/>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rgbClr val="FFFFFF"/>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rgbClr val="FFFFFF"/>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rgbClr val="000000"/>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EEF09C-56A9-42F1-BCFD-3A9CB4CE9C2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CEA5DB-E807-44E4-A0C6-CF55F2028B8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4767263"/>
            <a:ext cx="2057400" cy="273844"/>
          </a:xfrm>
          <a:prstGeom prst="rect">
            <a:avLst/>
          </a:prstGeom>
        </p:spPr>
        <p:txBody>
          <a:bodyPr lIns="68580" tIns="34290" rIns="68580" bIns="34290"/>
          <a:lstStyle/>
          <a:p>
            <a:fld id="{067D44CB-11AD-4558-A441-30A877E717FF}" type="datetimeFigureOut">
              <a:rPr lang="zh-CN" altLang="en-US" smtClean="0"/>
            </a:fld>
            <a:endParaRPr lang="zh-CN" altLang="en-US"/>
          </a:p>
        </p:txBody>
      </p:sp>
      <p:sp>
        <p:nvSpPr>
          <p:cNvPr id="4" name="页脚占位符 3"/>
          <p:cNvSpPr>
            <a:spLocks noGrp="1"/>
          </p:cNvSpPr>
          <p:nvPr>
            <p:ph type="ftr" sz="quarter" idx="11"/>
          </p:nvPr>
        </p:nvSpPr>
        <p:spPr>
          <a:xfrm>
            <a:off x="3028950" y="4767263"/>
            <a:ext cx="3086100" cy="273844"/>
          </a:xfrm>
          <a:prstGeom prst="rect">
            <a:avLst/>
          </a:prstGeom>
        </p:spPr>
        <p:txBody>
          <a:bodyPr lIns="68580" tIns="34290" rIns="68580" bIns="34290"/>
          <a:lstStyle/>
          <a:p>
            <a:endParaRPr lang="zh-CN" altLang="en-US"/>
          </a:p>
        </p:txBody>
      </p:sp>
      <p:sp>
        <p:nvSpPr>
          <p:cNvPr id="5" name="灯片编号占位符 4"/>
          <p:cNvSpPr>
            <a:spLocks noGrp="1"/>
          </p:cNvSpPr>
          <p:nvPr>
            <p:ph type="sldNum" sz="quarter" idx="12"/>
          </p:nvPr>
        </p:nvSpPr>
        <p:spPr>
          <a:xfrm>
            <a:off x="6457950" y="4767263"/>
            <a:ext cx="2057400" cy="273844"/>
          </a:xfrm>
          <a:prstGeom prst="rect">
            <a:avLst/>
          </a:prstGeom>
        </p:spPr>
        <p:txBody>
          <a:bodyPr lIns="68580" tIns="34290" rIns="68580" bIns="34290"/>
          <a:lstStyle/>
          <a:p>
            <a:fld id="{2C63B080-8B73-40FD-BFBE-C2418A43A1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2000"/>
    </mc:Choice>
    <mc:Fallback>
      <p:transition spd="slow" advClick="0" advTm="2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11">
    <p:spTree>
      <p:nvGrpSpPr>
        <p:cNvPr id="1" name=""/>
        <p:cNvGrpSpPr/>
        <p:nvPr/>
      </p:nvGrpSpPr>
      <p:grpSpPr>
        <a:xfrm>
          <a:off x="0" y="0"/>
          <a:ext cx="0" cy="0"/>
          <a:chOff x="0" y="0"/>
          <a:chExt cx="0" cy="0"/>
        </a:xfrm>
      </p:grpSpPr>
      <p:sp>
        <p:nvSpPr>
          <p:cNvPr id="2" name="矩形 3"/>
          <p:cNvSpPr>
            <a:spLocks noChangeArrowheads="1"/>
          </p:cNvSpPr>
          <p:nvPr userDrawn="1"/>
        </p:nvSpPr>
        <p:spPr bwMode="auto">
          <a:xfrm>
            <a:off x="0" y="3523060"/>
            <a:ext cx="9144000" cy="300082"/>
          </a:xfrm>
          <a:prstGeom prst="rect">
            <a:avLst/>
          </a:prstGeom>
          <a:solidFill>
            <a:schemeClr val="bg1"/>
          </a:solidFill>
          <a:ln>
            <a:noFill/>
          </a:ln>
        </p:spPr>
        <p:txBody>
          <a:bodyPr>
            <a:spAutoFit/>
          </a:bodyPr>
          <a:lstStyle>
            <a:lvl1pPr marL="120650" indent="-120650"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buClr>
                <a:srgbClr val="1C1C1C"/>
              </a:buClr>
              <a:buFont typeface="Wingdings" panose="05000000000000000000" pitchFamily="2" charset="2"/>
              <a:buChar char="n"/>
              <a:defRPr/>
            </a:pPr>
            <a:endParaRPr lang="zh-CN" altLang="en-US" sz="135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09461" y="6356732"/>
            <a:ext cx="2688797" cy="315485"/>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098921" y="6356732"/>
            <a:ext cx="3943568" cy="315485"/>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40763" y="6356732"/>
            <a:ext cx="2688797" cy="315485"/>
          </a:xfrm>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3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6" name="矩形 5"/>
          <p:cNvSpPr/>
          <p:nvPr userDrawn="1"/>
        </p:nvSpPr>
        <p:spPr>
          <a:xfrm>
            <a:off x="1313" y="681541"/>
            <a:ext cx="9142688" cy="71207"/>
          </a:xfrm>
          <a:prstGeom prst="rect">
            <a:avLst/>
          </a:prstGeom>
          <a:solidFill>
            <a:srgbClr val="32619C"/>
          </a:soli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rtlCol="0" anchor="ctr"/>
          <a:lstStyle/>
          <a:p>
            <a:pPr algn="ctr" defTabSz="860425"/>
            <a:endParaRPr lang="zh-CN" altLang="en-US" sz="100">
              <a:solidFill>
                <a:srgbClr val="FFFFFF"/>
              </a:solidFill>
            </a:endParaRP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a:prstGeom prst="rect">
            <a:avLst/>
          </a:prstGeom>
        </p:spPr>
        <p:txBody>
          <a:bodyPr lIns="72585" tIns="36293" rIns="72585" bIns="36293"/>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lIns="72585" tIns="36293" rIns="72585" bIns="36293"/>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28650" y="4767264"/>
            <a:ext cx="2057400" cy="273844"/>
          </a:xfrm>
          <a:prstGeom prst="rect">
            <a:avLst/>
          </a:prstGeom>
        </p:spPr>
        <p:txBody>
          <a:bodyPr lIns="72585" tIns="36293" rIns="72585" bIns="36293"/>
          <a:lstStyle>
            <a:lvl1pPr>
              <a:defRPr/>
            </a:lvl1pPr>
          </a:lstStyle>
          <a:p>
            <a:pPr defTabSz="860425"/>
            <a:fld id="{37B13CA6-E2CC-4959-AAA2-D8657AED5590}" type="datetime1">
              <a:rPr lang="zh-CN" altLang="en-US" sz="1690" smtClean="0">
                <a:solidFill>
                  <a:srgbClr val="000000"/>
                </a:solidFill>
              </a:rPr>
            </a:fld>
            <a:endParaRPr lang="zh-CN" altLang="en-US" sz="1315">
              <a:solidFill>
                <a:srgbClr val="000000"/>
              </a:solidFill>
            </a:endParaRPr>
          </a:p>
        </p:txBody>
      </p:sp>
      <p:sp>
        <p:nvSpPr>
          <p:cNvPr id="5" name="页脚占位符 4"/>
          <p:cNvSpPr>
            <a:spLocks noGrp="1"/>
          </p:cNvSpPr>
          <p:nvPr>
            <p:ph type="ftr" sz="quarter" idx="11"/>
          </p:nvPr>
        </p:nvSpPr>
        <p:spPr>
          <a:xfrm>
            <a:off x="3028950" y="4767264"/>
            <a:ext cx="3086100" cy="273844"/>
          </a:xfrm>
          <a:prstGeom prst="rect">
            <a:avLst/>
          </a:prstGeom>
        </p:spPr>
        <p:txBody>
          <a:bodyPr lIns="72585" tIns="36293" rIns="72585" bIns="36293"/>
          <a:lstStyle>
            <a:lvl1pPr>
              <a:defRPr/>
            </a:lvl1pPr>
          </a:lstStyle>
          <a:p>
            <a:pPr defTabSz="860425"/>
            <a:endParaRPr lang="zh-CN" altLang="en-US" sz="1690">
              <a:solidFill>
                <a:srgbClr val="000000"/>
              </a:solidFill>
            </a:endParaRPr>
          </a:p>
        </p:txBody>
      </p:sp>
      <p:sp>
        <p:nvSpPr>
          <p:cNvPr id="6" name="灯片编号占位符 5"/>
          <p:cNvSpPr>
            <a:spLocks noGrp="1"/>
          </p:cNvSpPr>
          <p:nvPr>
            <p:ph type="sldNum" sz="quarter" idx="12"/>
          </p:nvPr>
        </p:nvSpPr>
        <p:spPr>
          <a:xfrm>
            <a:off x="6457950" y="4767264"/>
            <a:ext cx="2057400" cy="273844"/>
          </a:xfrm>
          <a:prstGeom prst="rect">
            <a:avLst/>
          </a:prstGeom>
        </p:spPr>
        <p:txBody>
          <a:bodyPr lIns="72585" tIns="36293" rIns="72585" bIns="36293"/>
          <a:lstStyle>
            <a:lvl1pPr>
              <a:defRPr/>
            </a:lvl1pPr>
          </a:lstStyle>
          <a:p>
            <a:pPr defTabSz="860425"/>
            <a:fld id="{22921328-B182-4F60-9FC8-7AD69ED998B9}" type="slidenum">
              <a:rPr lang="zh-CN" altLang="en-US" sz="1690" smtClean="0">
                <a:solidFill>
                  <a:srgbClr val="000000"/>
                </a:solidFill>
              </a:rPr>
            </a:fld>
            <a:endParaRPr lang="zh-CN" altLang="en-US" sz="1315">
              <a:solidFill>
                <a:srgbClr val="000000"/>
              </a:solidFill>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1.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Requires="p14">
      <p:transition spd="slow" p14:dur="3000"/>
    </mc:Choice>
    <mc:Fallback>
      <p:transition spd="slow"/>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4" Type="http://schemas.openxmlformats.org/officeDocument/2006/relationships/slideLayout" Target="../slideLayouts/slideLayout5.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xml"/><Relationship Id="rId7" Type="http://schemas.openxmlformats.org/officeDocument/2006/relationships/tags" Target="../tags/tag21.xml"/><Relationship Id="rId6" Type="http://schemas.openxmlformats.org/officeDocument/2006/relationships/image" Target="../media/image3.png"/><Relationship Id="rId5" Type="http://schemas.openxmlformats.org/officeDocument/2006/relationships/tags" Target="../tags/tag20.xml"/><Relationship Id="rId4" Type="http://schemas.openxmlformats.org/officeDocument/2006/relationships/image" Target="../media/image2.png"/><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2.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s>
</file>

<file path=ppt/slides/_rels/slide9.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4" Type="http://schemas.openxmlformats.org/officeDocument/2006/relationships/slideLayout" Target="../slideLayouts/slideLayout5.xml"/><Relationship Id="rId13" Type="http://schemas.openxmlformats.org/officeDocument/2006/relationships/tags" Target="../tags/tag63.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tags" Target="../tags/tag51.xml"/></Relationships>
</file>

<file path=ppt/slides/_rels/slide10.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1" Type="http://schemas.openxmlformats.org/officeDocument/2006/relationships/notesSlide" Target="../notesSlides/notesSlide8.xml"/><Relationship Id="rId10" Type="http://schemas.openxmlformats.org/officeDocument/2006/relationships/slideLayout" Target="../slideLayouts/slideLayout1.xml"/><Relationship Id="rId1" Type="http://schemas.openxmlformats.org/officeDocument/2006/relationships/tags" Target="../tags/tag64.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0" Type="http://schemas.openxmlformats.org/officeDocument/2006/relationships/notesSlide" Target="../notesSlides/notesSlide9.xml"/><Relationship Id="rId1"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9" Type="http://schemas.openxmlformats.org/officeDocument/2006/relationships/tags" Target="../tags/tag84.xml"/><Relationship Id="rId8" Type="http://schemas.openxmlformats.org/officeDocument/2006/relationships/tags" Target="../tags/tag83.xml"/><Relationship Id="rId7" Type="http://schemas.openxmlformats.org/officeDocument/2006/relationships/tags" Target="../tags/tag82.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3" Type="http://schemas.openxmlformats.org/officeDocument/2006/relationships/notesSlide" Target="../notesSlides/notesSlide10.xml"/><Relationship Id="rId12" Type="http://schemas.openxmlformats.org/officeDocument/2006/relationships/slideLayout" Target="../slideLayouts/slideLayout2.xml"/><Relationship Id="rId11" Type="http://schemas.openxmlformats.org/officeDocument/2006/relationships/tags" Target="../tags/tag86.xml"/><Relationship Id="rId10" Type="http://schemas.openxmlformats.org/officeDocument/2006/relationships/tags" Target="../tags/tag85.xml"/><Relationship Id="rId1" Type="http://schemas.openxmlformats.org/officeDocument/2006/relationships/tags" Target="../tags/tag76.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2.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image" Target="../media/image5.emf"/><Relationship Id="rId1" Type="http://schemas.openxmlformats.org/officeDocument/2006/relationships/image" Target="../media/image4.emf"/></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image" Target="../media/image8.png"/><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9" Type="http://schemas.openxmlformats.org/officeDocument/2006/relationships/tags" Target="../tags/tag120.xml"/><Relationship Id="rId8" Type="http://schemas.openxmlformats.org/officeDocument/2006/relationships/tags" Target="../tags/tag119.xml"/><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4" Type="http://schemas.openxmlformats.org/officeDocument/2006/relationships/notesSlide" Target="../notesSlides/notesSlide17.xml"/><Relationship Id="rId33" Type="http://schemas.openxmlformats.org/officeDocument/2006/relationships/slideLayout" Target="../slideLayouts/slideLayout2.xml"/><Relationship Id="rId32" Type="http://schemas.openxmlformats.org/officeDocument/2006/relationships/image" Target="../media/image14.png"/><Relationship Id="rId31" Type="http://schemas.openxmlformats.org/officeDocument/2006/relationships/image" Target="../media/image13.png"/><Relationship Id="rId30" Type="http://schemas.openxmlformats.org/officeDocument/2006/relationships/image" Target="../media/image12.png"/><Relationship Id="rId3" Type="http://schemas.openxmlformats.org/officeDocument/2006/relationships/tags" Target="../tags/tag114.xml"/><Relationship Id="rId29" Type="http://schemas.openxmlformats.org/officeDocument/2006/relationships/image" Target="../media/image11.png"/><Relationship Id="rId28" Type="http://schemas.openxmlformats.org/officeDocument/2006/relationships/image" Target="../media/image10.png"/><Relationship Id="rId27" Type="http://schemas.openxmlformats.org/officeDocument/2006/relationships/image" Target="../media/image9.png"/><Relationship Id="rId26" Type="http://schemas.openxmlformats.org/officeDocument/2006/relationships/tags" Target="../tags/tag137.xml"/><Relationship Id="rId25" Type="http://schemas.openxmlformats.org/officeDocument/2006/relationships/tags" Target="../tags/tag136.xml"/><Relationship Id="rId24" Type="http://schemas.openxmlformats.org/officeDocument/2006/relationships/tags" Target="../tags/tag135.xml"/><Relationship Id="rId23" Type="http://schemas.openxmlformats.org/officeDocument/2006/relationships/tags" Target="../tags/tag134.xml"/><Relationship Id="rId22" Type="http://schemas.openxmlformats.org/officeDocument/2006/relationships/tags" Target="../tags/tag133.xml"/><Relationship Id="rId21" Type="http://schemas.openxmlformats.org/officeDocument/2006/relationships/tags" Target="../tags/tag132.xml"/><Relationship Id="rId20" Type="http://schemas.openxmlformats.org/officeDocument/2006/relationships/tags" Target="../tags/tag131.xml"/><Relationship Id="rId2" Type="http://schemas.openxmlformats.org/officeDocument/2006/relationships/tags" Target="../tags/tag113.xml"/><Relationship Id="rId19" Type="http://schemas.openxmlformats.org/officeDocument/2006/relationships/tags" Target="../tags/tag130.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tags" Target="../tags/tag124.xml"/><Relationship Id="rId12" Type="http://schemas.openxmlformats.org/officeDocument/2006/relationships/tags" Target="../tags/tag123.xml"/><Relationship Id="rId11" Type="http://schemas.openxmlformats.org/officeDocument/2006/relationships/tags" Target="../tags/tag122.xml"/><Relationship Id="rId10" Type="http://schemas.openxmlformats.org/officeDocument/2006/relationships/tags" Target="../tags/tag121.xml"/><Relationship Id="rId1" Type="http://schemas.openxmlformats.org/officeDocument/2006/relationships/tags" Target="../tags/tag112.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44.xml"/><Relationship Id="rId7" Type="http://schemas.openxmlformats.org/officeDocument/2006/relationships/tags" Target="../tags/tag143.xml"/><Relationship Id="rId6" Type="http://schemas.openxmlformats.org/officeDocument/2006/relationships/image" Target="../media/image15.png"/><Relationship Id="rId5" Type="http://schemas.openxmlformats.org/officeDocument/2006/relationships/tags" Target="../tags/tag142.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0" Type="http://schemas.openxmlformats.org/officeDocument/2006/relationships/notesSlide" Target="../notesSlides/notesSlide18.xml"/><Relationship Id="rId1" Type="http://schemas.openxmlformats.org/officeDocument/2006/relationships/tags" Target="../tags/tag138.xml"/></Relationships>
</file>

<file path=ppt/slides/_rels/slide21.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tags" Target="../tags/tag146.xml"/><Relationship Id="rId13" Type="http://schemas.openxmlformats.org/officeDocument/2006/relationships/notesSlide" Target="../notesSlides/notesSlide19.xml"/><Relationship Id="rId12" Type="http://schemas.openxmlformats.org/officeDocument/2006/relationships/slideLayout" Target="../slideLayouts/slideLayout1.xml"/><Relationship Id="rId11" Type="http://schemas.openxmlformats.org/officeDocument/2006/relationships/tags" Target="../tags/tag151.xml"/><Relationship Id="rId10" Type="http://schemas.openxmlformats.org/officeDocument/2006/relationships/image" Target="../media/image19.png"/><Relationship Id="rId1" Type="http://schemas.openxmlformats.org/officeDocument/2006/relationships/tags" Target="../tags/tag145.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58.xml"/><Relationship Id="rId7" Type="http://schemas.openxmlformats.org/officeDocument/2006/relationships/tags" Target="../tags/tag157.xml"/><Relationship Id="rId6" Type="http://schemas.openxmlformats.org/officeDocument/2006/relationships/image" Target="../media/image20.png"/><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0" Type="http://schemas.openxmlformats.org/officeDocument/2006/relationships/notesSlide" Target="../notesSlides/notesSlide20.xml"/><Relationship Id="rId1" Type="http://schemas.openxmlformats.org/officeDocument/2006/relationships/tags" Target="../tags/tag152.xml"/></Relationships>
</file>

<file path=ppt/slides/_rels/slide23.xml.rels><?xml version="1.0" encoding="UTF-8" standalone="yes"?>
<Relationships xmlns="http://schemas.openxmlformats.org/package/2006/relationships"><Relationship Id="rId9" Type="http://schemas.openxmlformats.org/officeDocument/2006/relationships/tags" Target="../tags/tag166.xml"/><Relationship Id="rId8" Type="http://schemas.openxmlformats.org/officeDocument/2006/relationships/image" Target="../media/image21.png"/><Relationship Id="rId7" Type="http://schemas.openxmlformats.org/officeDocument/2006/relationships/tags" Target="../tags/tag165.xml"/><Relationship Id="rId6" Type="http://schemas.openxmlformats.org/officeDocument/2006/relationships/tags" Target="../tags/tag164.xml"/><Relationship Id="rId5" Type="http://schemas.openxmlformats.org/officeDocument/2006/relationships/tags" Target="../tags/tag163.xml"/><Relationship Id="rId4" Type="http://schemas.openxmlformats.org/officeDocument/2006/relationships/tags" Target="../tags/tag162.xml"/><Relationship Id="rId3" Type="http://schemas.openxmlformats.org/officeDocument/2006/relationships/tags" Target="../tags/tag161.xml"/><Relationship Id="rId29" Type="http://schemas.openxmlformats.org/officeDocument/2006/relationships/notesSlide" Target="../notesSlides/notesSlide21.xml"/><Relationship Id="rId28" Type="http://schemas.openxmlformats.org/officeDocument/2006/relationships/slideLayout" Target="../slideLayouts/slideLayout1.xml"/><Relationship Id="rId27" Type="http://schemas.openxmlformats.org/officeDocument/2006/relationships/tags" Target="../tags/tag180.xml"/><Relationship Id="rId26" Type="http://schemas.openxmlformats.org/officeDocument/2006/relationships/image" Target="../media/image25.png"/><Relationship Id="rId25" Type="http://schemas.openxmlformats.org/officeDocument/2006/relationships/tags" Target="../tags/tag179.xml"/><Relationship Id="rId24" Type="http://schemas.openxmlformats.org/officeDocument/2006/relationships/tags" Target="../tags/tag178.xml"/><Relationship Id="rId23" Type="http://schemas.openxmlformats.org/officeDocument/2006/relationships/tags" Target="../tags/tag177.xml"/><Relationship Id="rId22" Type="http://schemas.openxmlformats.org/officeDocument/2006/relationships/image" Target="../media/image24.png"/><Relationship Id="rId21" Type="http://schemas.openxmlformats.org/officeDocument/2006/relationships/image" Target="../media/image23.png"/><Relationship Id="rId20" Type="http://schemas.openxmlformats.org/officeDocument/2006/relationships/image" Target="../media/image22.png"/><Relationship Id="rId2" Type="http://schemas.openxmlformats.org/officeDocument/2006/relationships/tags" Target="../tags/tag160.xml"/><Relationship Id="rId19" Type="http://schemas.openxmlformats.org/officeDocument/2006/relationships/tags" Target="../tags/tag176.xml"/><Relationship Id="rId18" Type="http://schemas.openxmlformats.org/officeDocument/2006/relationships/tags" Target="../tags/tag175.xml"/><Relationship Id="rId17" Type="http://schemas.openxmlformats.org/officeDocument/2006/relationships/tags" Target="../tags/tag174.xml"/><Relationship Id="rId16" Type="http://schemas.openxmlformats.org/officeDocument/2006/relationships/tags" Target="../tags/tag173.xml"/><Relationship Id="rId15" Type="http://schemas.openxmlformats.org/officeDocument/2006/relationships/tags" Target="../tags/tag172.xml"/><Relationship Id="rId14" Type="http://schemas.openxmlformats.org/officeDocument/2006/relationships/tags" Target="../tags/tag171.xml"/><Relationship Id="rId13" Type="http://schemas.openxmlformats.org/officeDocument/2006/relationships/tags" Target="../tags/tag170.xml"/><Relationship Id="rId12" Type="http://schemas.openxmlformats.org/officeDocument/2006/relationships/tags" Target="../tags/tag169.xml"/><Relationship Id="rId11" Type="http://schemas.openxmlformats.org/officeDocument/2006/relationships/tags" Target="../tags/tag168.xml"/><Relationship Id="rId10" Type="http://schemas.openxmlformats.org/officeDocument/2006/relationships/tags" Target="../tags/tag167.xml"/><Relationship Id="rId1" Type="http://schemas.openxmlformats.org/officeDocument/2006/relationships/tags" Target="../tags/tag159.xml"/></Relationships>
</file>

<file path=ppt/slides/_rels/slide24.xml.rels><?xml version="1.0" encoding="UTF-8" standalone="yes"?>
<Relationships xmlns="http://schemas.openxmlformats.org/package/2006/relationships"><Relationship Id="rId9" Type="http://schemas.openxmlformats.org/officeDocument/2006/relationships/tags" Target="../tags/tag188.xml"/><Relationship Id="rId8" Type="http://schemas.openxmlformats.org/officeDocument/2006/relationships/tags" Target="../tags/tag187.xml"/><Relationship Id="rId7" Type="http://schemas.openxmlformats.org/officeDocument/2006/relationships/tags" Target="../tags/tag186.xml"/><Relationship Id="rId6" Type="http://schemas.openxmlformats.org/officeDocument/2006/relationships/tags" Target="../tags/tag185.xml"/><Relationship Id="rId5" Type="http://schemas.openxmlformats.org/officeDocument/2006/relationships/tags" Target="../tags/tag184.xml"/><Relationship Id="rId4" Type="http://schemas.openxmlformats.org/officeDocument/2006/relationships/tags" Target="../tags/tag183.xml"/><Relationship Id="rId3" Type="http://schemas.openxmlformats.org/officeDocument/2006/relationships/tags" Target="../tags/tag182.xml"/><Relationship Id="rId26" Type="http://schemas.openxmlformats.org/officeDocument/2006/relationships/notesSlide" Target="../notesSlides/notesSlide22.xml"/><Relationship Id="rId25" Type="http://schemas.openxmlformats.org/officeDocument/2006/relationships/slideLayout" Target="../slideLayouts/slideLayout1.xml"/><Relationship Id="rId24" Type="http://schemas.openxmlformats.org/officeDocument/2006/relationships/tags" Target="../tags/tag202.xml"/><Relationship Id="rId23" Type="http://schemas.openxmlformats.org/officeDocument/2006/relationships/tags" Target="../tags/tag201.xml"/><Relationship Id="rId22" Type="http://schemas.openxmlformats.org/officeDocument/2006/relationships/tags" Target="../tags/tag200.xml"/><Relationship Id="rId21" Type="http://schemas.openxmlformats.org/officeDocument/2006/relationships/tags" Target="../tags/tag199.xml"/><Relationship Id="rId20" Type="http://schemas.openxmlformats.org/officeDocument/2006/relationships/image" Target="../media/image27.png"/><Relationship Id="rId2" Type="http://schemas.openxmlformats.org/officeDocument/2006/relationships/tags" Target="../tags/tag181.xml"/><Relationship Id="rId19" Type="http://schemas.openxmlformats.org/officeDocument/2006/relationships/tags" Target="../tags/tag198.xml"/><Relationship Id="rId18" Type="http://schemas.openxmlformats.org/officeDocument/2006/relationships/tags" Target="../tags/tag197.xml"/><Relationship Id="rId17" Type="http://schemas.openxmlformats.org/officeDocument/2006/relationships/tags" Target="../tags/tag196.xml"/><Relationship Id="rId16" Type="http://schemas.openxmlformats.org/officeDocument/2006/relationships/tags" Target="../tags/tag195.xml"/><Relationship Id="rId15" Type="http://schemas.openxmlformats.org/officeDocument/2006/relationships/tags" Target="../tags/tag194.xml"/><Relationship Id="rId14" Type="http://schemas.openxmlformats.org/officeDocument/2006/relationships/tags" Target="../tags/tag193.xml"/><Relationship Id="rId13" Type="http://schemas.openxmlformats.org/officeDocument/2006/relationships/tags" Target="../tags/tag192.xml"/><Relationship Id="rId12" Type="http://schemas.openxmlformats.org/officeDocument/2006/relationships/tags" Target="../tags/tag191.xml"/><Relationship Id="rId11" Type="http://schemas.openxmlformats.org/officeDocument/2006/relationships/tags" Target="../tags/tag190.xml"/><Relationship Id="rId10" Type="http://schemas.openxmlformats.org/officeDocument/2006/relationships/tags" Target="../tags/tag189.xml"/><Relationship Id="rId1" Type="http://schemas.openxmlformats.org/officeDocument/2006/relationships/image" Target="../media/image26.png"/></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1.xml"/><Relationship Id="rId7" Type="http://schemas.openxmlformats.org/officeDocument/2006/relationships/tags" Target="../tags/tag207.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tags" Target="../tags/tag203.xml"/></Relationships>
</file>

<file path=ppt/slides/_rels/slide26.xml.rels><?xml version="1.0" encoding="UTF-8" standalone="yes"?>
<Relationships xmlns="http://schemas.openxmlformats.org/package/2006/relationships"><Relationship Id="rId9" Type="http://schemas.openxmlformats.org/officeDocument/2006/relationships/tags" Target="../tags/tag215.xml"/><Relationship Id="rId8" Type="http://schemas.openxmlformats.org/officeDocument/2006/relationships/tags" Target="../tags/tag214.xml"/><Relationship Id="rId7" Type="http://schemas.openxmlformats.org/officeDocument/2006/relationships/tags" Target="../tags/tag213.xml"/><Relationship Id="rId6" Type="http://schemas.openxmlformats.org/officeDocument/2006/relationships/tags" Target="../tags/tag212.xml"/><Relationship Id="rId5" Type="http://schemas.openxmlformats.org/officeDocument/2006/relationships/tags" Target="../tags/tag211.xml"/><Relationship Id="rId4" Type="http://schemas.openxmlformats.org/officeDocument/2006/relationships/tags" Target="../tags/tag210.xml"/><Relationship Id="rId3" Type="http://schemas.openxmlformats.org/officeDocument/2006/relationships/tags" Target="../tags/tag209.xml"/><Relationship Id="rId25" Type="http://schemas.openxmlformats.org/officeDocument/2006/relationships/notesSlide" Target="../notesSlides/notesSlide24.xml"/><Relationship Id="rId24" Type="http://schemas.openxmlformats.org/officeDocument/2006/relationships/slideLayout" Target="../slideLayouts/slideLayout1.xml"/><Relationship Id="rId23" Type="http://schemas.openxmlformats.org/officeDocument/2006/relationships/tags" Target="../tags/tag227.xml"/><Relationship Id="rId22" Type="http://schemas.openxmlformats.org/officeDocument/2006/relationships/tags" Target="../tags/tag226.xml"/><Relationship Id="rId21" Type="http://schemas.openxmlformats.org/officeDocument/2006/relationships/tags" Target="../tags/tag225.xml"/><Relationship Id="rId20" Type="http://schemas.openxmlformats.org/officeDocument/2006/relationships/tags" Target="../tags/tag224.xml"/><Relationship Id="rId2" Type="http://schemas.openxmlformats.org/officeDocument/2006/relationships/tags" Target="../tags/tag208.xml"/><Relationship Id="rId19" Type="http://schemas.openxmlformats.org/officeDocument/2006/relationships/image" Target="../media/image31.png"/><Relationship Id="rId18" Type="http://schemas.openxmlformats.org/officeDocument/2006/relationships/tags" Target="../tags/tag223.xml"/><Relationship Id="rId17" Type="http://schemas.openxmlformats.org/officeDocument/2006/relationships/tags" Target="../tags/tag222.xml"/><Relationship Id="rId16" Type="http://schemas.openxmlformats.org/officeDocument/2006/relationships/tags" Target="../tags/tag221.xml"/><Relationship Id="rId15" Type="http://schemas.openxmlformats.org/officeDocument/2006/relationships/tags" Target="../tags/tag220.xml"/><Relationship Id="rId14" Type="http://schemas.openxmlformats.org/officeDocument/2006/relationships/image" Target="../media/image30.png"/><Relationship Id="rId13" Type="http://schemas.openxmlformats.org/officeDocument/2006/relationships/tags" Target="../tags/tag219.xml"/><Relationship Id="rId12" Type="http://schemas.openxmlformats.org/officeDocument/2006/relationships/tags" Target="../tags/tag218.xml"/><Relationship Id="rId11" Type="http://schemas.openxmlformats.org/officeDocument/2006/relationships/tags" Target="../tags/tag217.xml"/><Relationship Id="rId10" Type="http://schemas.openxmlformats.org/officeDocument/2006/relationships/tags" Target="../tags/tag216.xml"/><Relationship Id="rId1" Type="http://schemas.openxmlformats.org/officeDocument/2006/relationships/image" Target="../media/image26.png"/></Relationships>
</file>

<file path=ppt/slides/_rels/slide27.xml.rels><?xml version="1.0" encoding="UTF-8" standalone="yes"?>
<Relationships xmlns="http://schemas.openxmlformats.org/package/2006/relationships"><Relationship Id="rId9" Type="http://schemas.openxmlformats.org/officeDocument/2006/relationships/tags" Target="../tags/tag235.xml"/><Relationship Id="rId8" Type="http://schemas.openxmlformats.org/officeDocument/2006/relationships/tags" Target="../tags/tag234.xml"/><Relationship Id="rId7" Type="http://schemas.openxmlformats.org/officeDocument/2006/relationships/tags" Target="../tags/tag233.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3" Type="http://schemas.openxmlformats.org/officeDocument/2006/relationships/tags" Target="../tags/tag229.xml"/><Relationship Id="rId26" Type="http://schemas.openxmlformats.org/officeDocument/2006/relationships/notesSlide" Target="../notesSlides/notesSlide25.xml"/><Relationship Id="rId25" Type="http://schemas.openxmlformats.org/officeDocument/2006/relationships/slideLayout" Target="../slideLayouts/slideLayout1.xml"/><Relationship Id="rId24" Type="http://schemas.openxmlformats.org/officeDocument/2006/relationships/tags" Target="../tags/tag249.xml"/><Relationship Id="rId23" Type="http://schemas.openxmlformats.org/officeDocument/2006/relationships/tags" Target="../tags/tag248.xml"/><Relationship Id="rId22" Type="http://schemas.openxmlformats.org/officeDocument/2006/relationships/tags" Target="../tags/tag247.xml"/><Relationship Id="rId21" Type="http://schemas.openxmlformats.org/officeDocument/2006/relationships/tags" Target="../tags/tag246.xml"/><Relationship Id="rId20" Type="http://schemas.openxmlformats.org/officeDocument/2006/relationships/image" Target="../media/image30.png"/><Relationship Id="rId2" Type="http://schemas.openxmlformats.org/officeDocument/2006/relationships/tags" Target="../tags/tag228.xml"/><Relationship Id="rId19" Type="http://schemas.openxmlformats.org/officeDocument/2006/relationships/tags" Target="../tags/tag245.xml"/><Relationship Id="rId18" Type="http://schemas.openxmlformats.org/officeDocument/2006/relationships/tags" Target="../tags/tag244.xml"/><Relationship Id="rId17" Type="http://schemas.openxmlformats.org/officeDocument/2006/relationships/tags" Target="../tags/tag243.xml"/><Relationship Id="rId16" Type="http://schemas.openxmlformats.org/officeDocument/2006/relationships/tags" Target="../tags/tag242.xml"/><Relationship Id="rId15" Type="http://schemas.openxmlformats.org/officeDocument/2006/relationships/tags" Target="../tags/tag241.xml"/><Relationship Id="rId14" Type="http://schemas.openxmlformats.org/officeDocument/2006/relationships/tags" Target="../tags/tag240.xml"/><Relationship Id="rId13" Type="http://schemas.openxmlformats.org/officeDocument/2006/relationships/tags" Target="../tags/tag239.xml"/><Relationship Id="rId12" Type="http://schemas.openxmlformats.org/officeDocument/2006/relationships/tags" Target="../tags/tag238.xml"/><Relationship Id="rId11" Type="http://schemas.openxmlformats.org/officeDocument/2006/relationships/tags" Target="../tags/tag237.xml"/><Relationship Id="rId10" Type="http://schemas.openxmlformats.org/officeDocument/2006/relationships/tags" Target="../tags/tag236.xml"/><Relationship Id="rId1" Type="http://schemas.openxmlformats.org/officeDocument/2006/relationships/image" Target="../media/image26.png"/></Relationships>
</file>

<file path=ppt/slides/_rels/slide28.xml.rels><?xml version="1.0" encoding="UTF-8" standalone="yes"?>
<Relationships xmlns="http://schemas.openxmlformats.org/package/2006/relationships"><Relationship Id="rId9" Type="http://schemas.openxmlformats.org/officeDocument/2006/relationships/tags" Target="../tags/tag258.xml"/><Relationship Id="rId8" Type="http://schemas.openxmlformats.org/officeDocument/2006/relationships/tags" Target="../tags/tag257.xml"/><Relationship Id="rId7" Type="http://schemas.openxmlformats.org/officeDocument/2006/relationships/tags" Target="../tags/tag256.xml"/><Relationship Id="rId6" Type="http://schemas.openxmlformats.org/officeDocument/2006/relationships/tags" Target="../tags/tag255.xml"/><Relationship Id="rId5" Type="http://schemas.openxmlformats.org/officeDocument/2006/relationships/tags" Target="../tags/tag254.xml"/><Relationship Id="rId4" Type="http://schemas.openxmlformats.org/officeDocument/2006/relationships/tags" Target="../tags/tag253.xml"/><Relationship Id="rId32" Type="http://schemas.openxmlformats.org/officeDocument/2006/relationships/notesSlide" Target="../notesSlides/notesSlide26.xml"/><Relationship Id="rId31" Type="http://schemas.openxmlformats.org/officeDocument/2006/relationships/slideLayout" Target="../slideLayouts/slideLayout1.xml"/><Relationship Id="rId30" Type="http://schemas.openxmlformats.org/officeDocument/2006/relationships/tags" Target="../tags/tag278.xml"/><Relationship Id="rId3" Type="http://schemas.openxmlformats.org/officeDocument/2006/relationships/tags" Target="../tags/tag252.xml"/><Relationship Id="rId29" Type="http://schemas.openxmlformats.org/officeDocument/2006/relationships/image" Target="../media/image26.png"/><Relationship Id="rId28" Type="http://schemas.openxmlformats.org/officeDocument/2006/relationships/tags" Target="../tags/tag277.xml"/><Relationship Id="rId27" Type="http://schemas.openxmlformats.org/officeDocument/2006/relationships/tags" Target="../tags/tag276.xml"/><Relationship Id="rId26" Type="http://schemas.openxmlformats.org/officeDocument/2006/relationships/tags" Target="../tags/tag275.xml"/><Relationship Id="rId25" Type="http://schemas.openxmlformats.org/officeDocument/2006/relationships/tags" Target="../tags/tag274.xml"/><Relationship Id="rId24" Type="http://schemas.openxmlformats.org/officeDocument/2006/relationships/tags" Target="../tags/tag273.xml"/><Relationship Id="rId23" Type="http://schemas.openxmlformats.org/officeDocument/2006/relationships/tags" Target="../tags/tag272.xml"/><Relationship Id="rId22" Type="http://schemas.openxmlformats.org/officeDocument/2006/relationships/tags" Target="../tags/tag271.xml"/><Relationship Id="rId21" Type="http://schemas.openxmlformats.org/officeDocument/2006/relationships/tags" Target="../tags/tag270.xml"/><Relationship Id="rId20" Type="http://schemas.openxmlformats.org/officeDocument/2006/relationships/tags" Target="../tags/tag269.xml"/><Relationship Id="rId2" Type="http://schemas.openxmlformats.org/officeDocument/2006/relationships/tags" Target="../tags/tag251.xml"/><Relationship Id="rId19" Type="http://schemas.openxmlformats.org/officeDocument/2006/relationships/tags" Target="../tags/tag268.xml"/><Relationship Id="rId18" Type="http://schemas.openxmlformats.org/officeDocument/2006/relationships/tags" Target="../tags/tag267.xml"/><Relationship Id="rId17" Type="http://schemas.openxmlformats.org/officeDocument/2006/relationships/tags" Target="../tags/tag266.xml"/><Relationship Id="rId16" Type="http://schemas.openxmlformats.org/officeDocument/2006/relationships/tags" Target="../tags/tag265.xml"/><Relationship Id="rId15" Type="http://schemas.openxmlformats.org/officeDocument/2006/relationships/tags" Target="../tags/tag264.xml"/><Relationship Id="rId14" Type="http://schemas.openxmlformats.org/officeDocument/2006/relationships/tags" Target="../tags/tag263.xml"/><Relationship Id="rId13" Type="http://schemas.openxmlformats.org/officeDocument/2006/relationships/tags" Target="../tags/tag262.xml"/><Relationship Id="rId12" Type="http://schemas.openxmlformats.org/officeDocument/2006/relationships/tags" Target="../tags/tag261.xml"/><Relationship Id="rId11" Type="http://schemas.openxmlformats.org/officeDocument/2006/relationships/tags" Target="../tags/tag260.xml"/><Relationship Id="rId10" Type="http://schemas.openxmlformats.org/officeDocument/2006/relationships/tags" Target="../tags/tag259.xml"/><Relationship Id="rId1" Type="http://schemas.openxmlformats.org/officeDocument/2006/relationships/tags" Target="../tags/tag250.xml"/></Relationships>
</file>

<file path=ppt/slides/_rels/slide29.xml.rels><?xml version="1.0" encoding="UTF-8" standalone="yes"?>
<Relationships xmlns="http://schemas.openxmlformats.org/package/2006/relationships"><Relationship Id="rId9" Type="http://schemas.openxmlformats.org/officeDocument/2006/relationships/tags" Target="../tags/tag287.xml"/><Relationship Id="rId8" Type="http://schemas.openxmlformats.org/officeDocument/2006/relationships/tags" Target="../tags/tag286.xml"/><Relationship Id="rId7" Type="http://schemas.openxmlformats.org/officeDocument/2006/relationships/tags" Target="../tags/tag285.xml"/><Relationship Id="rId6" Type="http://schemas.openxmlformats.org/officeDocument/2006/relationships/tags" Target="../tags/tag284.xml"/><Relationship Id="rId5" Type="http://schemas.openxmlformats.org/officeDocument/2006/relationships/tags" Target="../tags/tag283.xml"/><Relationship Id="rId4" Type="http://schemas.openxmlformats.org/officeDocument/2006/relationships/tags" Target="../tags/tag282.xml"/><Relationship Id="rId3" Type="http://schemas.openxmlformats.org/officeDocument/2006/relationships/tags" Target="../tags/tag281.xml"/><Relationship Id="rId24" Type="http://schemas.openxmlformats.org/officeDocument/2006/relationships/notesSlide" Target="../notesSlides/notesSlide27.xml"/><Relationship Id="rId23" Type="http://schemas.openxmlformats.org/officeDocument/2006/relationships/slideLayout" Target="../slideLayouts/slideLayout1.xml"/><Relationship Id="rId22" Type="http://schemas.openxmlformats.org/officeDocument/2006/relationships/tags" Target="../tags/tag299.xml"/><Relationship Id="rId21" Type="http://schemas.openxmlformats.org/officeDocument/2006/relationships/tags" Target="../tags/tag298.xml"/><Relationship Id="rId20" Type="http://schemas.openxmlformats.org/officeDocument/2006/relationships/tags" Target="../tags/tag297.xml"/><Relationship Id="rId2" Type="http://schemas.openxmlformats.org/officeDocument/2006/relationships/tags" Target="../tags/tag280.xml"/><Relationship Id="rId19" Type="http://schemas.openxmlformats.org/officeDocument/2006/relationships/tags" Target="../tags/tag296.xml"/><Relationship Id="rId18" Type="http://schemas.openxmlformats.org/officeDocument/2006/relationships/tags" Target="../tags/tag295.xml"/><Relationship Id="rId17" Type="http://schemas.openxmlformats.org/officeDocument/2006/relationships/tags" Target="../tags/tag294.xml"/><Relationship Id="rId16" Type="http://schemas.openxmlformats.org/officeDocument/2006/relationships/tags" Target="../tags/tag293.xml"/><Relationship Id="rId15" Type="http://schemas.openxmlformats.org/officeDocument/2006/relationships/tags" Target="../tags/tag292.xml"/><Relationship Id="rId14" Type="http://schemas.openxmlformats.org/officeDocument/2006/relationships/tags" Target="../tags/tag291.xml"/><Relationship Id="rId13" Type="http://schemas.openxmlformats.org/officeDocument/2006/relationships/tags" Target="../tags/tag290.xml"/><Relationship Id="rId12" Type="http://schemas.openxmlformats.org/officeDocument/2006/relationships/image" Target="../media/image32.png"/><Relationship Id="rId11" Type="http://schemas.openxmlformats.org/officeDocument/2006/relationships/tags" Target="../tags/tag289.xml"/><Relationship Id="rId10" Type="http://schemas.openxmlformats.org/officeDocument/2006/relationships/tags" Target="../tags/tag288.xml"/><Relationship Id="rId1" Type="http://schemas.openxmlformats.org/officeDocument/2006/relationships/tags" Target="../tags/tag279.xml"/></Relationships>
</file>

<file path=ppt/slides/_rels/slide30.xml.rels><?xml version="1.0" encoding="UTF-8" standalone="yes"?>
<Relationships xmlns="http://schemas.openxmlformats.org/package/2006/relationships"><Relationship Id="rId9" Type="http://schemas.openxmlformats.org/officeDocument/2006/relationships/tags" Target="../tags/tag308.xml"/><Relationship Id="rId8" Type="http://schemas.openxmlformats.org/officeDocument/2006/relationships/tags" Target="../tags/tag307.xml"/><Relationship Id="rId7" Type="http://schemas.openxmlformats.org/officeDocument/2006/relationships/tags" Target="../tags/tag306.xml"/><Relationship Id="rId6" Type="http://schemas.openxmlformats.org/officeDocument/2006/relationships/tags" Target="../tags/tag305.xml"/><Relationship Id="rId5" Type="http://schemas.openxmlformats.org/officeDocument/2006/relationships/tags" Target="../tags/tag304.xml"/><Relationship Id="rId4" Type="http://schemas.openxmlformats.org/officeDocument/2006/relationships/tags" Target="../tags/tag303.xml"/><Relationship Id="rId31" Type="http://schemas.openxmlformats.org/officeDocument/2006/relationships/notesSlide" Target="../notesSlides/notesSlide28.xml"/><Relationship Id="rId30" Type="http://schemas.openxmlformats.org/officeDocument/2006/relationships/slideLayout" Target="../slideLayouts/slideLayout1.xml"/><Relationship Id="rId3" Type="http://schemas.openxmlformats.org/officeDocument/2006/relationships/tags" Target="../tags/tag302.xml"/><Relationship Id="rId29" Type="http://schemas.openxmlformats.org/officeDocument/2006/relationships/tags" Target="../tags/tag327.xml"/><Relationship Id="rId28" Type="http://schemas.openxmlformats.org/officeDocument/2006/relationships/tags" Target="../tags/tag326.xml"/><Relationship Id="rId27" Type="http://schemas.openxmlformats.org/officeDocument/2006/relationships/tags" Target="../tags/tag325.xml"/><Relationship Id="rId26" Type="http://schemas.openxmlformats.org/officeDocument/2006/relationships/tags" Target="../tags/tag324.xml"/><Relationship Id="rId25" Type="http://schemas.openxmlformats.org/officeDocument/2006/relationships/tags" Target="../tags/tag323.xml"/><Relationship Id="rId24" Type="http://schemas.openxmlformats.org/officeDocument/2006/relationships/tags" Target="../tags/tag322.xml"/><Relationship Id="rId23" Type="http://schemas.openxmlformats.org/officeDocument/2006/relationships/tags" Target="../tags/tag321.xml"/><Relationship Id="rId22" Type="http://schemas.openxmlformats.org/officeDocument/2006/relationships/tags" Target="../tags/tag320.xml"/><Relationship Id="rId21" Type="http://schemas.openxmlformats.org/officeDocument/2006/relationships/tags" Target="../tags/tag319.xml"/><Relationship Id="rId20" Type="http://schemas.openxmlformats.org/officeDocument/2006/relationships/tags" Target="../tags/tag318.xml"/><Relationship Id="rId2" Type="http://schemas.openxmlformats.org/officeDocument/2006/relationships/tags" Target="../tags/tag301.xml"/><Relationship Id="rId19" Type="http://schemas.openxmlformats.org/officeDocument/2006/relationships/tags" Target="../tags/tag317.xml"/><Relationship Id="rId18" Type="http://schemas.openxmlformats.org/officeDocument/2006/relationships/tags" Target="../tags/tag316.xml"/><Relationship Id="rId17" Type="http://schemas.openxmlformats.org/officeDocument/2006/relationships/tags" Target="../tags/tag315.xml"/><Relationship Id="rId16" Type="http://schemas.openxmlformats.org/officeDocument/2006/relationships/tags" Target="../tags/tag314.xml"/><Relationship Id="rId15" Type="http://schemas.openxmlformats.org/officeDocument/2006/relationships/tags" Target="../tags/tag313.xml"/><Relationship Id="rId14" Type="http://schemas.openxmlformats.org/officeDocument/2006/relationships/tags" Target="../tags/tag312.xml"/><Relationship Id="rId13" Type="http://schemas.openxmlformats.org/officeDocument/2006/relationships/tags" Target="../tags/tag311.xml"/><Relationship Id="rId12" Type="http://schemas.openxmlformats.org/officeDocument/2006/relationships/image" Target="../media/image32.png"/><Relationship Id="rId11" Type="http://schemas.openxmlformats.org/officeDocument/2006/relationships/tags" Target="../tags/tag310.xml"/><Relationship Id="rId10" Type="http://schemas.openxmlformats.org/officeDocument/2006/relationships/tags" Target="../tags/tag309.xml"/><Relationship Id="rId1" Type="http://schemas.openxmlformats.org/officeDocument/2006/relationships/tags" Target="../tags/tag300.xml"/></Relationships>
</file>

<file path=ppt/slides/_rels/slide31.xml.rels><?xml version="1.0" encoding="UTF-8" standalone="yes"?>
<Relationships xmlns="http://schemas.openxmlformats.org/package/2006/relationships"><Relationship Id="rId9" Type="http://schemas.openxmlformats.org/officeDocument/2006/relationships/image" Target="../media/image39.png"/><Relationship Id="rId8" Type="http://schemas.openxmlformats.org/officeDocument/2006/relationships/image" Target="../media/image38.png"/><Relationship Id="rId7" Type="http://schemas.openxmlformats.org/officeDocument/2006/relationships/image" Target="../media/image37.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tags" Target="../tags/tag329.xml"/><Relationship Id="rId14" Type="http://schemas.openxmlformats.org/officeDocument/2006/relationships/notesSlide" Target="../notesSlides/notesSlide29.xml"/><Relationship Id="rId13" Type="http://schemas.openxmlformats.org/officeDocument/2006/relationships/slideLayout" Target="../slideLayouts/slideLayout2.xml"/><Relationship Id="rId12" Type="http://schemas.openxmlformats.org/officeDocument/2006/relationships/tags" Target="../tags/tag332.xml"/><Relationship Id="rId11" Type="http://schemas.openxmlformats.org/officeDocument/2006/relationships/tags" Target="../tags/tag331.xml"/><Relationship Id="rId10" Type="http://schemas.openxmlformats.org/officeDocument/2006/relationships/tags" Target="../tags/tag330.xml"/><Relationship Id="rId1" Type="http://schemas.openxmlformats.org/officeDocument/2006/relationships/tags" Target="../tags/tag328.xml"/></Relationships>
</file>

<file path=ppt/slides/_rels/slide32.xml.rels><?xml version="1.0" encoding="UTF-8" standalone="yes"?>
<Relationships xmlns="http://schemas.openxmlformats.org/package/2006/relationships"><Relationship Id="rId9" Type="http://schemas.openxmlformats.org/officeDocument/2006/relationships/tags" Target="../tags/tag341.xml"/><Relationship Id="rId8" Type="http://schemas.openxmlformats.org/officeDocument/2006/relationships/tags" Target="../tags/tag340.xml"/><Relationship Id="rId7" Type="http://schemas.openxmlformats.org/officeDocument/2006/relationships/tags" Target="../tags/tag339.xml"/><Relationship Id="rId6" Type="http://schemas.openxmlformats.org/officeDocument/2006/relationships/tags" Target="../tags/tag338.xml"/><Relationship Id="rId5" Type="http://schemas.openxmlformats.org/officeDocument/2006/relationships/tags" Target="../tags/tag337.xml"/><Relationship Id="rId4" Type="http://schemas.openxmlformats.org/officeDocument/2006/relationships/tags" Target="../tags/tag336.xml"/><Relationship Id="rId36" Type="http://schemas.openxmlformats.org/officeDocument/2006/relationships/notesSlide" Target="../notesSlides/notesSlide30.xml"/><Relationship Id="rId35" Type="http://schemas.openxmlformats.org/officeDocument/2006/relationships/slideLayout" Target="../slideLayouts/slideLayout1.xml"/><Relationship Id="rId34" Type="http://schemas.openxmlformats.org/officeDocument/2006/relationships/tags" Target="../tags/tag366.xml"/><Relationship Id="rId33" Type="http://schemas.openxmlformats.org/officeDocument/2006/relationships/tags" Target="../tags/tag365.xml"/><Relationship Id="rId32" Type="http://schemas.openxmlformats.org/officeDocument/2006/relationships/tags" Target="../tags/tag364.xml"/><Relationship Id="rId31" Type="http://schemas.openxmlformats.org/officeDocument/2006/relationships/tags" Target="../tags/tag363.xml"/><Relationship Id="rId30" Type="http://schemas.openxmlformats.org/officeDocument/2006/relationships/tags" Target="../tags/tag362.xml"/><Relationship Id="rId3" Type="http://schemas.openxmlformats.org/officeDocument/2006/relationships/tags" Target="../tags/tag335.xml"/><Relationship Id="rId29" Type="http://schemas.openxmlformats.org/officeDocument/2006/relationships/tags" Target="../tags/tag361.xml"/><Relationship Id="rId28" Type="http://schemas.openxmlformats.org/officeDocument/2006/relationships/tags" Target="../tags/tag360.xml"/><Relationship Id="rId27" Type="http://schemas.openxmlformats.org/officeDocument/2006/relationships/tags" Target="../tags/tag359.xml"/><Relationship Id="rId26" Type="http://schemas.openxmlformats.org/officeDocument/2006/relationships/tags" Target="../tags/tag358.xml"/><Relationship Id="rId25" Type="http://schemas.openxmlformats.org/officeDocument/2006/relationships/tags" Target="../tags/tag357.xml"/><Relationship Id="rId24" Type="http://schemas.openxmlformats.org/officeDocument/2006/relationships/tags" Target="../tags/tag356.xml"/><Relationship Id="rId23" Type="http://schemas.openxmlformats.org/officeDocument/2006/relationships/tags" Target="../tags/tag355.xml"/><Relationship Id="rId22" Type="http://schemas.openxmlformats.org/officeDocument/2006/relationships/tags" Target="../tags/tag354.xml"/><Relationship Id="rId21" Type="http://schemas.openxmlformats.org/officeDocument/2006/relationships/tags" Target="../tags/tag353.xml"/><Relationship Id="rId20" Type="http://schemas.openxmlformats.org/officeDocument/2006/relationships/tags" Target="../tags/tag352.xml"/><Relationship Id="rId2" Type="http://schemas.openxmlformats.org/officeDocument/2006/relationships/tags" Target="../tags/tag334.xml"/><Relationship Id="rId19" Type="http://schemas.openxmlformats.org/officeDocument/2006/relationships/tags" Target="../tags/tag351.xml"/><Relationship Id="rId18" Type="http://schemas.openxmlformats.org/officeDocument/2006/relationships/tags" Target="../tags/tag350.xml"/><Relationship Id="rId17" Type="http://schemas.openxmlformats.org/officeDocument/2006/relationships/tags" Target="../tags/tag349.xml"/><Relationship Id="rId16" Type="http://schemas.openxmlformats.org/officeDocument/2006/relationships/tags" Target="../tags/tag348.xml"/><Relationship Id="rId15" Type="http://schemas.openxmlformats.org/officeDocument/2006/relationships/tags" Target="../tags/tag347.xml"/><Relationship Id="rId14" Type="http://schemas.openxmlformats.org/officeDocument/2006/relationships/tags" Target="../tags/tag346.xml"/><Relationship Id="rId13" Type="http://schemas.openxmlformats.org/officeDocument/2006/relationships/tags" Target="../tags/tag345.xml"/><Relationship Id="rId12" Type="http://schemas.openxmlformats.org/officeDocument/2006/relationships/tags" Target="../tags/tag344.xml"/><Relationship Id="rId11" Type="http://schemas.openxmlformats.org/officeDocument/2006/relationships/tags" Target="../tags/tag343.xml"/><Relationship Id="rId10" Type="http://schemas.openxmlformats.org/officeDocument/2006/relationships/tags" Target="../tags/tag342.xml"/><Relationship Id="rId1" Type="http://schemas.openxmlformats.org/officeDocument/2006/relationships/tags" Target="../tags/tag333.xml"/></Relationships>
</file>

<file path=ppt/slides/_rels/slide33.xml.rels><?xml version="1.0" encoding="UTF-8" standalone="yes"?>
<Relationships xmlns="http://schemas.openxmlformats.org/package/2006/relationships"><Relationship Id="rId9" Type="http://schemas.openxmlformats.org/officeDocument/2006/relationships/tags" Target="../tags/tag375.xml"/><Relationship Id="rId8" Type="http://schemas.openxmlformats.org/officeDocument/2006/relationships/tags" Target="../tags/tag374.xml"/><Relationship Id="rId7" Type="http://schemas.openxmlformats.org/officeDocument/2006/relationships/tags" Target="../tags/tag373.xml"/><Relationship Id="rId6" Type="http://schemas.openxmlformats.org/officeDocument/2006/relationships/tags" Target="../tags/tag372.xml"/><Relationship Id="rId5" Type="http://schemas.openxmlformats.org/officeDocument/2006/relationships/tags" Target="../tags/tag371.xml"/><Relationship Id="rId4" Type="http://schemas.openxmlformats.org/officeDocument/2006/relationships/tags" Target="../tags/tag370.xml"/><Relationship Id="rId3" Type="http://schemas.openxmlformats.org/officeDocument/2006/relationships/tags" Target="../tags/tag369.xml"/><Relationship Id="rId2" Type="http://schemas.openxmlformats.org/officeDocument/2006/relationships/tags" Target="../tags/tag368.xml"/><Relationship Id="rId19" Type="http://schemas.openxmlformats.org/officeDocument/2006/relationships/notesSlide" Target="../notesSlides/notesSlide31.xml"/><Relationship Id="rId18" Type="http://schemas.openxmlformats.org/officeDocument/2006/relationships/slideLayout" Target="../slideLayouts/slideLayout1.xml"/><Relationship Id="rId17" Type="http://schemas.openxmlformats.org/officeDocument/2006/relationships/tags" Target="../tags/tag381.xml"/><Relationship Id="rId16" Type="http://schemas.openxmlformats.org/officeDocument/2006/relationships/tags" Target="../tags/tag380.xml"/><Relationship Id="rId15" Type="http://schemas.openxmlformats.org/officeDocument/2006/relationships/tags" Target="../tags/tag379.xml"/><Relationship Id="rId14" Type="http://schemas.openxmlformats.org/officeDocument/2006/relationships/tags" Target="../tags/tag378.xml"/><Relationship Id="rId13" Type="http://schemas.openxmlformats.org/officeDocument/2006/relationships/image" Target="../media/image41.png"/><Relationship Id="rId12" Type="http://schemas.openxmlformats.org/officeDocument/2006/relationships/image" Target="../media/image40.png"/><Relationship Id="rId11" Type="http://schemas.openxmlformats.org/officeDocument/2006/relationships/tags" Target="../tags/tag377.xml"/><Relationship Id="rId10" Type="http://schemas.openxmlformats.org/officeDocument/2006/relationships/tags" Target="../tags/tag376.xml"/><Relationship Id="rId1" Type="http://schemas.openxmlformats.org/officeDocument/2006/relationships/tags" Target="../tags/tag367.xml"/></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2.xml"/><Relationship Id="rId5" Type="http://schemas.openxmlformats.org/officeDocument/2006/relationships/tags" Target="../tags/tag385.xml"/><Relationship Id="rId4" Type="http://schemas.openxmlformats.org/officeDocument/2006/relationships/tags" Target="../tags/tag384.xml"/><Relationship Id="rId3" Type="http://schemas.openxmlformats.org/officeDocument/2006/relationships/tags" Target="../tags/tag383.xml"/><Relationship Id="rId2" Type="http://schemas.openxmlformats.org/officeDocument/2006/relationships/image" Target="../media/image42.png"/><Relationship Id="rId1" Type="http://schemas.openxmlformats.org/officeDocument/2006/relationships/tags" Target="../tags/tag382.xml"/></Relationships>
</file>

<file path=ppt/slides/_rels/slide35.xml.rels><?xml version="1.0" encoding="UTF-8" standalone="yes"?>
<Relationships xmlns="http://schemas.openxmlformats.org/package/2006/relationships"><Relationship Id="rId9" Type="http://schemas.openxmlformats.org/officeDocument/2006/relationships/tags" Target="../tags/tag387.xml"/><Relationship Id="rId8" Type="http://schemas.openxmlformats.org/officeDocument/2006/relationships/tags" Target="../tags/tag386.xml"/><Relationship Id="rId7" Type="http://schemas.openxmlformats.org/officeDocument/2006/relationships/image" Target="../media/image49.png"/><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svg"/><Relationship Id="rId3" Type="http://schemas.openxmlformats.org/officeDocument/2006/relationships/image" Target="../media/image45.png"/><Relationship Id="rId29" Type="http://schemas.openxmlformats.org/officeDocument/2006/relationships/notesSlide" Target="../notesSlides/notesSlide33.xml"/><Relationship Id="rId28" Type="http://schemas.openxmlformats.org/officeDocument/2006/relationships/slideLayout" Target="../slideLayouts/slideLayout1.xml"/><Relationship Id="rId27" Type="http://schemas.openxmlformats.org/officeDocument/2006/relationships/tags" Target="../tags/tag405.xml"/><Relationship Id="rId26" Type="http://schemas.openxmlformats.org/officeDocument/2006/relationships/tags" Target="../tags/tag404.xml"/><Relationship Id="rId25" Type="http://schemas.openxmlformats.org/officeDocument/2006/relationships/tags" Target="../tags/tag403.xml"/><Relationship Id="rId24" Type="http://schemas.openxmlformats.org/officeDocument/2006/relationships/tags" Target="../tags/tag402.xml"/><Relationship Id="rId23" Type="http://schemas.openxmlformats.org/officeDocument/2006/relationships/tags" Target="../tags/tag401.xml"/><Relationship Id="rId22" Type="http://schemas.openxmlformats.org/officeDocument/2006/relationships/tags" Target="../tags/tag400.xml"/><Relationship Id="rId21" Type="http://schemas.openxmlformats.org/officeDocument/2006/relationships/tags" Target="../tags/tag399.xml"/><Relationship Id="rId20" Type="http://schemas.openxmlformats.org/officeDocument/2006/relationships/tags" Target="../tags/tag398.xml"/><Relationship Id="rId2" Type="http://schemas.openxmlformats.org/officeDocument/2006/relationships/image" Target="../media/image44.svg"/><Relationship Id="rId19" Type="http://schemas.openxmlformats.org/officeDocument/2006/relationships/tags" Target="../tags/tag397.xml"/><Relationship Id="rId18" Type="http://schemas.openxmlformats.org/officeDocument/2006/relationships/tags" Target="../tags/tag396.xml"/><Relationship Id="rId17" Type="http://schemas.openxmlformats.org/officeDocument/2006/relationships/tags" Target="../tags/tag395.xml"/><Relationship Id="rId16" Type="http://schemas.openxmlformats.org/officeDocument/2006/relationships/tags" Target="../tags/tag394.xml"/><Relationship Id="rId15" Type="http://schemas.openxmlformats.org/officeDocument/2006/relationships/tags" Target="../tags/tag393.xml"/><Relationship Id="rId14" Type="http://schemas.openxmlformats.org/officeDocument/2006/relationships/tags" Target="../tags/tag392.xml"/><Relationship Id="rId13" Type="http://schemas.openxmlformats.org/officeDocument/2006/relationships/tags" Target="../tags/tag391.xml"/><Relationship Id="rId12" Type="http://schemas.openxmlformats.org/officeDocument/2006/relationships/tags" Target="../tags/tag390.xml"/><Relationship Id="rId11" Type="http://schemas.openxmlformats.org/officeDocument/2006/relationships/tags" Target="../tags/tag389.xml"/><Relationship Id="rId10" Type="http://schemas.openxmlformats.org/officeDocument/2006/relationships/tags" Target="../tags/tag388.xml"/><Relationship Id="rId1" Type="http://schemas.openxmlformats.org/officeDocument/2006/relationships/image" Target="../media/image43.png"/></Relationships>
</file>

<file path=ppt/slides/_rels/slide36.xml.rels><?xml version="1.0" encoding="UTF-8" standalone="yes"?>
<Relationships xmlns="http://schemas.openxmlformats.org/package/2006/relationships"><Relationship Id="rId9" Type="http://schemas.openxmlformats.org/officeDocument/2006/relationships/tags" Target="../tags/tag414.xml"/><Relationship Id="rId8" Type="http://schemas.openxmlformats.org/officeDocument/2006/relationships/tags" Target="../tags/tag413.xml"/><Relationship Id="rId7" Type="http://schemas.openxmlformats.org/officeDocument/2006/relationships/tags" Target="../tags/tag412.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3" Type="http://schemas.openxmlformats.org/officeDocument/2006/relationships/tags" Target="../tags/tag408.xml"/><Relationship Id="rId27" Type="http://schemas.openxmlformats.org/officeDocument/2006/relationships/notesSlide" Target="../notesSlides/notesSlide34.xml"/><Relationship Id="rId26" Type="http://schemas.openxmlformats.org/officeDocument/2006/relationships/slideLayout" Target="../slideLayouts/slideLayout1.xml"/><Relationship Id="rId25" Type="http://schemas.openxmlformats.org/officeDocument/2006/relationships/tags" Target="../tags/tag428.xml"/><Relationship Id="rId24" Type="http://schemas.openxmlformats.org/officeDocument/2006/relationships/tags" Target="../tags/tag427.xml"/><Relationship Id="rId23" Type="http://schemas.openxmlformats.org/officeDocument/2006/relationships/tags" Target="../tags/tag426.xml"/><Relationship Id="rId22" Type="http://schemas.openxmlformats.org/officeDocument/2006/relationships/tags" Target="../tags/tag425.xml"/><Relationship Id="rId21" Type="http://schemas.openxmlformats.org/officeDocument/2006/relationships/image" Target="../media/image51.png"/><Relationship Id="rId20" Type="http://schemas.openxmlformats.org/officeDocument/2006/relationships/image" Target="../media/image50.png"/><Relationship Id="rId2" Type="http://schemas.openxmlformats.org/officeDocument/2006/relationships/tags" Target="../tags/tag407.xml"/><Relationship Id="rId19" Type="http://schemas.openxmlformats.org/officeDocument/2006/relationships/tags" Target="../tags/tag424.xml"/><Relationship Id="rId18" Type="http://schemas.openxmlformats.org/officeDocument/2006/relationships/tags" Target="../tags/tag423.xml"/><Relationship Id="rId17" Type="http://schemas.openxmlformats.org/officeDocument/2006/relationships/tags" Target="../tags/tag422.xml"/><Relationship Id="rId16" Type="http://schemas.openxmlformats.org/officeDocument/2006/relationships/tags" Target="../tags/tag421.xml"/><Relationship Id="rId15" Type="http://schemas.openxmlformats.org/officeDocument/2006/relationships/tags" Target="../tags/tag420.xml"/><Relationship Id="rId14" Type="http://schemas.openxmlformats.org/officeDocument/2006/relationships/tags" Target="../tags/tag419.xml"/><Relationship Id="rId13" Type="http://schemas.openxmlformats.org/officeDocument/2006/relationships/tags" Target="../tags/tag418.xml"/><Relationship Id="rId12" Type="http://schemas.openxmlformats.org/officeDocument/2006/relationships/tags" Target="../tags/tag417.xml"/><Relationship Id="rId11" Type="http://schemas.openxmlformats.org/officeDocument/2006/relationships/tags" Target="../tags/tag416.xml"/><Relationship Id="rId10" Type="http://schemas.openxmlformats.org/officeDocument/2006/relationships/tags" Target="../tags/tag415.xml"/><Relationship Id="rId1" Type="http://schemas.openxmlformats.org/officeDocument/2006/relationships/tags" Target="../tags/tag406.xml"/></Relationships>
</file>

<file path=ppt/slides/_rels/slide37.xml.rels><?xml version="1.0" encoding="UTF-8" standalone="yes"?>
<Relationships xmlns="http://schemas.openxmlformats.org/package/2006/relationships"><Relationship Id="rId9" Type="http://schemas.openxmlformats.org/officeDocument/2006/relationships/tags" Target="../tags/tag437.xml"/><Relationship Id="rId8" Type="http://schemas.openxmlformats.org/officeDocument/2006/relationships/tags" Target="../tags/tag436.xml"/><Relationship Id="rId7" Type="http://schemas.openxmlformats.org/officeDocument/2006/relationships/tags" Target="../tags/tag435.xml"/><Relationship Id="rId6" Type="http://schemas.openxmlformats.org/officeDocument/2006/relationships/tags" Target="../tags/tag434.xml"/><Relationship Id="rId5" Type="http://schemas.openxmlformats.org/officeDocument/2006/relationships/tags" Target="../tags/tag433.xml"/><Relationship Id="rId4" Type="http://schemas.openxmlformats.org/officeDocument/2006/relationships/tags" Target="../tags/tag432.xml"/><Relationship Id="rId3" Type="http://schemas.openxmlformats.org/officeDocument/2006/relationships/tags" Target="../tags/tag431.xml"/><Relationship Id="rId27" Type="http://schemas.openxmlformats.org/officeDocument/2006/relationships/notesSlide" Target="../notesSlides/notesSlide35.xml"/><Relationship Id="rId26" Type="http://schemas.openxmlformats.org/officeDocument/2006/relationships/slideLayout" Target="../slideLayouts/slideLayout1.xml"/><Relationship Id="rId25" Type="http://schemas.openxmlformats.org/officeDocument/2006/relationships/tags" Target="../tags/tag450.xml"/><Relationship Id="rId24" Type="http://schemas.openxmlformats.org/officeDocument/2006/relationships/tags" Target="../tags/tag449.xml"/><Relationship Id="rId23" Type="http://schemas.openxmlformats.org/officeDocument/2006/relationships/tags" Target="../tags/tag448.xml"/><Relationship Id="rId22" Type="http://schemas.openxmlformats.org/officeDocument/2006/relationships/tags" Target="../tags/tag447.xml"/><Relationship Id="rId21" Type="http://schemas.openxmlformats.org/officeDocument/2006/relationships/tags" Target="../tags/tag446.xml"/><Relationship Id="rId20" Type="http://schemas.openxmlformats.org/officeDocument/2006/relationships/image" Target="../media/image54.png"/><Relationship Id="rId2" Type="http://schemas.openxmlformats.org/officeDocument/2006/relationships/tags" Target="../tags/tag430.xml"/><Relationship Id="rId19" Type="http://schemas.openxmlformats.org/officeDocument/2006/relationships/image" Target="../media/image53.png"/><Relationship Id="rId18" Type="http://schemas.openxmlformats.org/officeDocument/2006/relationships/image" Target="../media/image52.png"/><Relationship Id="rId17" Type="http://schemas.openxmlformats.org/officeDocument/2006/relationships/tags" Target="../tags/tag445.xml"/><Relationship Id="rId16" Type="http://schemas.openxmlformats.org/officeDocument/2006/relationships/tags" Target="../tags/tag444.xml"/><Relationship Id="rId15" Type="http://schemas.openxmlformats.org/officeDocument/2006/relationships/tags" Target="../tags/tag443.xml"/><Relationship Id="rId14" Type="http://schemas.openxmlformats.org/officeDocument/2006/relationships/tags" Target="../tags/tag442.xml"/><Relationship Id="rId13" Type="http://schemas.openxmlformats.org/officeDocument/2006/relationships/tags" Target="../tags/tag441.xml"/><Relationship Id="rId12" Type="http://schemas.openxmlformats.org/officeDocument/2006/relationships/tags" Target="../tags/tag440.xml"/><Relationship Id="rId11" Type="http://schemas.openxmlformats.org/officeDocument/2006/relationships/tags" Target="../tags/tag439.xml"/><Relationship Id="rId10" Type="http://schemas.openxmlformats.org/officeDocument/2006/relationships/tags" Target="../tags/tag438.xml"/><Relationship Id="rId1" Type="http://schemas.openxmlformats.org/officeDocument/2006/relationships/tags" Target="../tags/tag429.xml"/></Relationships>
</file>

<file path=ppt/slides/_rels/slide38.xml.rels><?xml version="1.0" encoding="UTF-8" standalone="yes"?>
<Relationships xmlns="http://schemas.openxmlformats.org/package/2006/relationships"><Relationship Id="rId9" Type="http://schemas.openxmlformats.org/officeDocument/2006/relationships/tags" Target="../tags/tag459.xml"/><Relationship Id="rId8" Type="http://schemas.openxmlformats.org/officeDocument/2006/relationships/tags" Target="../tags/tag458.xml"/><Relationship Id="rId7" Type="http://schemas.openxmlformats.org/officeDocument/2006/relationships/tags" Target="../tags/tag457.xml"/><Relationship Id="rId6" Type="http://schemas.openxmlformats.org/officeDocument/2006/relationships/tags" Target="../tags/tag456.xml"/><Relationship Id="rId5" Type="http://schemas.openxmlformats.org/officeDocument/2006/relationships/tags" Target="../tags/tag455.xml"/><Relationship Id="rId4" Type="http://schemas.openxmlformats.org/officeDocument/2006/relationships/tags" Target="../tags/tag454.xml"/><Relationship Id="rId3" Type="http://schemas.openxmlformats.org/officeDocument/2006/relationships/tags" Target="../tags/tag453.xml"/><Relationship Id="rId28" Type="http://schemas.openxmlformats.org/officeDocument/2006/relationships/notesSlide" Target="../notesSlides/notesSlide36.xml"/><Relationship Id="rId27" Type="http://schemas.openxmlformats.org/officeDocument/2006/relationships/slideLayout" Target="../slideLayouts/slideLayout1.xml"/><Relationship Id="rId26" Type="http://schemas.openxmlformats.org/officeDocument/2006/relationships/tags" Target="../tags/tag475.xml"/><Relationship Id="rId25" Type="http://schemas.openxmlformats.org/officeDocument/2006/relationships/tags" Target="../tags/tag474.xml"/><Relationship Id="rId24" Type="http://schemas.openxmlformats.org/officeDocument/2006/relationships/tags" Target="../tags/tag473.xml"/><Relationship Id="rId23" Type="http://schemas.openxmlformats.org/officeDocument/2006/relationships/tags" Target="../tags/tag472.xml"/><Relationship Id="rId22" Type="http://schemas.openxmlformats.org/officeDocument/2006/relationships/tags" Target="../tags/tag471.xml"/><Relationship Id="rId21" Type="http://schemas.openxmlformats.org/officeDocument/2006/relationships/tags" Target="../tags/tag470.xml"/><Relationship Id="rId20" Type="http://schemas.openxmlformats.org/officeDocument/2006/relationships/tags" Target="../tags/tag469.xml"/><Relationship Id="rId2" Type="http://schemas.openxmlformats.org/officeDocument/2006/relationships/tags" Target="../tags/tag452.xml"/><Relationship Id="rId19" Type="http://schemas.openxmlformats.org/officeDocument/2006/relationships/tags" Target="../tags/tag468.xml"/><Relationship Id="rId18" Type="http://schemas.openxmlformats.org/officeDocument/2006/relationships/image" Target="../media/image55.png"/><Relationship Id="rId17" Type="http://schemas.openxmlformats.org/officeDocument/2006/relationships/tags" Target="../tags/tag467.xml"/><Relationship Id="rId16" Type="http://schemas.openxmlformats.org/officeDocument/2006/relationships/tags" Target="../tags/tag466.xml"/><Relationship Id="rId15" Type="http://schemas.openxmlformats.org/officeDocument/2006/relationships/tags" Target="../tags/tag465.xml"/><Relationship Id="rId14" Type="http://schemas.openxmlformats.org/officeDocument/2006/relationships/tags" Target="../tags/tag464.xml"/><Relationship Id="rId13" Type="http://schemas.openxmlformats.org/officeDocument/2006/relationships/tags" Target="../tags/tag463.xml"/><Relationship Id="rId12" Type="http://schemas.openxmlformats.org/officeDocument/2006/relationships/tags" Target="../tags/tag462.xml"/><Relationship Id="rId11" Type="http://schemas.openxmlformats.org/officeDocument/2006/relationships/tags" Target="../tags/tag461.xml"/><Relationship Id="rId10" Type="http://schemas.openxmlformats.org/officeDocument/2006/relationships/tags" Target="../tags/tag460.xml"/><Relationship Id="rId1" Type="http://schemas.openxmlformats.org/officeDocument/2006/relationships/tags" Target="../tags/tag451.xml"/></Relationships>
</file>

<file path=ppt/slides/_rels/slide39.xml.rels><?xml version="1.0" encoding="UTF-8" standalone="yes"?>
<Relationships xmlns="http://schemas.openxmlformats.org/package/2006/relationships"><Relationship Id="rId9" Type="http://schemas.openxmlformats.org/officeDocument/2006/relationships/tags" Target="../tags/tag484.xml"/><Relationship Id="rId8" Type="http://schemas.openxmlformats.org/officeDocument/2006/relationships/tags" Target="../tags/tag483.xml"/><Relationship Id="rId7" Type="http://schemas.openxmlformats.org/officeDocument/2006/relationships/tags" Target="../tags/tag482.xml"/><Relationship Id="rId6" Type="http://schemas.openxmlformats.org/officeDocument/2006/relationships/tags" Target="../tags/tag481.xml"/><Relationship Id="rId5" Type="http://schemas.openxmlformats.org/officeDocument/2006/relationships/tags" Target="../tags/tag480.xml"/><Relationship Id="rId4" Type="http://schemas.openxmlformats.org/officeDocument/2006/relationships/tags" Target="../tags/tag479.xml"/><Relationship Id="rId3" Type="http://schemas.openxmlformats.org/officeDocument/2006/relationships/tags" Target="../tags/tag478.xml"/><Relationship Id="rId26" Type="http://schemas.openxmlformats.org/officeDocument/2006/relationships/notesSlide" Target="../notesSlides/notesSlide37.xml"/><Relationship Id="rId25" Type="http://schemas.openxmlformats.org/officeDocument/2006/relationships/slideLayout" Target="../slideLayouts/slideLayout1.xml"/><Relationship Id="rId24" Type="http://schemas.openxmlformats.org/officeDocument/2006/relationships/tags" Target="../tags/tag498.xml"/><Relationship Id="rId23" Type="http://schemas.openxmlformats.org/officeDocument/2006/relationships/tags" Target="../tags/tag497.xml"/><Relationship Id="rId22" Type="http://schemas.openxmlformats.org/officeDocument/2006/relationships/tags" Target="../tags/tag496.xml"/><Relationship Id="rId21" Type="http://schemas.openxmlformats.org/officeDocument/2006/relationships/tags" Target="../tags/tag495.xml"/><Relationship Id="rId20" Type="http://schemas.openxmlformats.org/officeDocument/2006/relationships/image" Target="../media/image56.png"/><Relationship Id="rId2" Type="http://schemas.openxmlformats.org/officeDocument/2006/relationships/tags" Target="../tags/tag477.xml"/><Relationship Id="rId19" Type="http://schemas.openxmlformats.org/officeDocument/2006/relationships/tags" Target="../tags/tag494.xml"/><Relationship Id="rId18" Type="http://schemas.openxmlformats.org/officeDocument/2006/relationships/tags" Target="../tags/tag493.xml"/><Relationship Id="rId17" Type="http://schemas.openxmlformats.org/officeDocument/2006/relationships/tags" Target="../tags/tag492.xml"/><Relationship Id="rId16" Type="http://schemas.openxmlformats.org/officeDocument/2006/relationships/tags" Target="../tags/tag491.xml"/><Relationship Id="rId15" Type="http://schemas.openxmlformats.org/officeDocument/2006/relationships/tags" Target="../tags/tag490.xml"/><Relationship Id="rId14" Type="http://schemas.openxmlformats.org/officeDocument/2006/relationships/tags" Target="../tags/tag489.xml"/><Relationship Id="rId13" Type="http://schemas.openxmlformats.org/officeDocument/2006/relationships/tags" Target="../tags/tag488.xml"/><Relationship Id="rId12" Type="http://schemas.openxmlformats.org/officeDocument/2006/relationships/tags" Target="../tags/tag487.xml"/><Relationship Id="rId11" Type="http://schemas.openxmlformats.org/officeDocument/2006/relationships/tags" Target="../tags/tag486.xml"/><Relationship Id="rId10" Type="http://schemas.openxmlformats.org/officeDocument/2006/relationships/tags" Target="../tags/tag485.xml"/><Relationship Id="rId1" Type="http://schemas.openxmlformats.org/officeDocument/2006/relationships/tags" Target="../tags/tag476.xml"/></Relationships>
</file>

<file path=ppt/slides/_rels/slide40.xml.rels><?xml version="1.0" encoding="UTF-8" standalone="yes"?>
<Relationships xmlns="http://schemas.openxmlformats.org/package/2006/relationships"><Relationship Id="rId9" Type="http://schemas.openxmlformats.org/officeDocument/2006/relationships/tags" Target="../tags/tag507.xml"/><Relationship Id="rId8" Type="http://schemas.openxmlformats.org/officeDocument/2006/relationships/tags" Target="../tags/tag506.xml"/><Relationship Id="rId7" Type="http://schemas.openxmlformats.org/officeDocument/2006/relationships/tags" Target="../tags/tag505.xml"/><Relationship Id="rId6" Type="http://schemas.openxmlformats.org/officeDocument/2006/relationships/tags" Target="../tags/tag504.xml"/><Relationship Id="rId5" Type="http://schemas.openxmlformats.org/officeDocument/2006/relationships/tags" Target="../tags/tag503.xml"/><Relationship Id="rId4" Type="http://schemas.openxmlformats.org/officeDocument/2006/relationships/tags" Target="../tags/tag502.xml"/><Relationship Id="rId3" Type="http://schemas.openxmlformats.org/officeDocument/2006/relationships/tags" Target="../tags/tag501.xml"/><Relationship Id="rId25" Type="http://schemas.openxmlformats.org/officeDocument/2006/relationships/notesSlide" Target="../notesSlides/notesSlide38.xml"/><Relationship Id="rId24" Type="http://schemas.openxmlformats.org/officeDocument/2006/relationships/slideLayout" Target="../slideLayouts/slideLayout1.xml"/><Relationship Id="rId23" Type="http://schemas.openxmlformats.org/officeDocument/2006/relationships/tags" Target="../tags/tag520.xml"/><Relationship Id="rId22" Type="http://schemas.openxmlformats.org/officeDocument/2006/relationships/tags" Target="../tags/tag519.xml"/><Relationship Id="rId21" Type="http://schemas.openxmlformats.org/officeDocument/2006/relationships/tags" Target="../tags/tag518.xml"/><Relationship Id="rId20" Type="http://schemas.openxmlformats.org/officeDocument/2006/relationships/tags" Target="../tags/tag517.xml"/><Relationship Id="rId2" Type="http://schemas.openxmlformats.org/officeDocument/2006/relationships/tags" Target="../tags/tag500.xml"/><Relationship Id="rId19" Type="http://schemas.openxmlformats.org/officeDocument/2006/relationships/image" Target="../media/image57.png"/><Relationship Id="rId18" Type="http://schemas.openxmlformats.org/officeDocument/2006/relationships/tags" Target="../tags/tag516.xml"/><Relationship Id="rId17" Type="http://schemas.openxmlformats.org/officeDocument/2006/relationships/tags" Target="../tags/tag515.xml"/><Relationship Id="rId16" Type="http://schemas.openxmlformats.org/officeDocument/2006/relationships/tags" Target="../tags/tag514.xml"/><Relationship Id="rId15" Type="http://schemas.openxmlformats.org/officeDocument/2006/relationships/tags" Target="../tags/tag513.xml"/><Relationship Id="rId14" Type="http://schemas.openxmlformats.org/officeDocument/2006/relationships/tags" Target="../tags/tag512.xml"/><Relationship Id="rId13" Type="http://schemas.openxmlformats.org/officeDocument/2006/relationships/tags" Target="../tags/tag511.xml"/><Relationship Id="rId12" Type="http://schemas.openxmlformats.org/officeDocument/2006/relationships/tags" Target="../tags/tag510.xml"/><Relationship Id="rId11" Type="http://schemas.openxmlformats.org/officeDocument/2006/relationships/tags" Target="../tags/tag509.xml"/><Relationship Id="rId10" Type="http://schemas.openxmlformats.org/officeDocument/2006/relationships/tags" Target="../tags/tag508.xml"/><Relationship Id="rId1" Type="http://schemas.openxmlformats.org/officeDocument/2006/relationships/tags" Target="../tags/tag499.xml"/></Relationships>
</file>

<file path=ppt/slides/_rels/slide4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528.xml"/><Relationship Id="rId7" Type="http://schemas.openxmlformats.org/officeDocument/2006/relationships/tags" Target="../tags/tag527.xml"/><Relationship Id="rId6" Type="http://schemas.openxmlformats.org/officeDocument/2006/relationships/tags" Target="../tags/tag526.xml"/><Relationship Id="rId5" Type="http://schemas.openxmlformats.org/officeDocument/2006/relationships/tags" Target="../tags/tag525.xml"/><Relationship Id="rId4" Type="http://schemas.openxmlformats.org/officeDocument/2006/relationships/tags" Target="../tags/tag524.xml"/><Relationship Id="rId3" Type="http://schemas.openxmlformats.org/officeDocument/2006/relationships/tags" Target="../tags/tag523.xml"/><Relationship Id="rId2" Type="http://schemas.openxmlformats.org/officeDocument/2006/relationships/tags" Target="../tags/tag522.xml"/><Relationship Id="rId10" Type="http://schemas.openxmlformats.org/officeDocument/2006/relationships/notesSlide" Target="../notesSlides/notesSlide39.xml"/><Relationship Id="rId1" Type="http://schemas.openxmlformats.org/officeDocument/2006/relationships/tags" Target="../tags/tag521.xml"/></Relationships>
</file>

<file path=ppt/slides/_rels/slide42.xml.rels><?xml version="1.0" encoding="UTF-8" standalone="yes"?>
<Relationships xmlns="http://schemas.openxmlformats.org/package/2006/relationships"><Relationship Id="rId9" Type="http://schemas.openxmlformats.org/officeDocument/2006/relationships/notesSlide" Target="../notesSlides/notesSlide40.xml"/><Relationship Id="rId8" Type="http://schemas.openxmlformats.org/officeDocument/2006/relationships/slideLayout" Target="../slideLayouts/slideLayout2.xml"/><Relationship Id="rId7" Type="http://schemas.openxmlformats.org/officeDocument/2006/relationships/tags" Target="../tags/tag531.xml"/><Relationship Id="rId6" Type="http://schemas.openxmlformats.org/officeDocument/2006/relationships/tags" Target="../tags/tag530.xml"/><Relationship Id="rId5" Type="http://schemas.openxmlformats.org/officeDocument/2006/relationships/tags" Target="../tags/tag529.xml"/><Relationship Id="rId4" Type="http://schemas.openxmlformats.org/officeDocument/2006/relationships/image" Target="../media/image61.png"/><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s>
</file>

<file path=ppt/slides/_rels/slide43.xml.rels><?xml version="1.0" encoding="UTF-8" standalone="yes"?>
<Relationships xmlns="http://schemas.openxmlformats.org/package/2006/relationships"><Relationship Id="rId7" Type="http://schemas.openxmlformats.org/officeDocument/2006/relationships/notesSlide" Target="../notesSlides/notesSlide41.xml"/><Relationship Id="rId6" Type="http://schemas.openxmlformats.org/officeDocument/2006/relationships/slideLayout" Target="../slideLayouts/slideLayout2.xml"/><Relationship Id="rId5" Type="http://schemas.openxmlformats.org/officeDocument/2006/relationships/tags" Target="../tags/tag534.xml"/><Relationship Id="rId4" Type="http://schemas.openxmlformats.org/officeDocument/2006/relationships/tags" Target="../tags/tag533.xml"/><Relationship Id="rId3" Type="http://schemas.openxmlformats.org/officeDocument/2006/relationships/tags" Target="../tags/tag532.xml"/><Relationship Id="rId2" Type="http://schemas.openxmlformats.org/officeDocument/2006/relationships/image" Target="../media/image63.png"/><Relationship Id="rId1" Type="http://schemas.openxmlformats.org/officeDocument/2006/relationships/image" Target="../media/image62.png"/></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2.xml"/><Relationship Id="rId4" Type="http://schemas.openxmlformats.org/officeDocument/2006/relationships/tags" Target="../tags/tag537.xml"/><Relationship Id="rId3" Type="http://schemas.openxmlformats.org/officeDocument/2006/relationships/tags" Target="../tags/tag536.xml"/><Relationship Id="rId2" Type="http://schemas.openxmlformats.org/officeDocument/2006/relationships/tags" Target="../tags/tag535.xml"/><Relationship Id="rId1" Type="http://schemas.openxmlformats.org/officeDocument/2006/relationships/image" Target="../media/image64.png"/></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43.xml"/><Relationship Id="rId7" Type="http://schemas.openxmlformats.org/officeDocument/2006/relationships/slideLayout" Target="../slideLayouts/slideLayout2.xml"/><Relationship Id="rId6" Type="http://schemas.openxmlformats.org/officeDocument/2006/relationships/tags" Target="../tags/tag541.xml"/><Relationship Id="rId5" Type="http://schemas.openxmlformats.org/officeDocument/2006/relationships/tags" Target="../tags/tag540.xml"/><Relationship Id="rId4" Type="http://schemas.openxmlformats.org/officeDocument/2006/relationships/tags" Target="../tags/tag539.xml"/><Relationship Id="rId3" Type="http://schemas.openxmlformats.org/officeDocument/2006/relationships/tags" Target="../tags/tag538.xml"/><Relationship Id="rId2" Type="http://schemas.openxmlformats.org/officeDocument/2006/relationships/image" Target="../media/image66.svg"/><Relationship Id="rId1" Type="http://schemas.openxmlformats.org/officeDocument/2006/relationships/image" Target="../media/image65.png"/></Relationships>
</file>

<file path=ppt/slides/_rels/slide46.xml.rels><?xml version="1.0" encoding="UTF-8" standalone="yes"?>
<Relationships xmlns="http://schemas.openxmlformats.org/package/2006/relationships"><Relationship Id="rId9" Type="http://schemas.openxmlformats.org/officeDocument/2006/relationships/tags" Target="../tags/tag549.xml"/><Relationship Id="rId8" Type="http://schemas.openxmlformats.org/officeDocument/2006/relationships/tags" Target="../tags/tag548.xml"/><Relationship Id="rId7" Type="http://schemas.openxmlformats.org/officeDocument/2006/relationships/tags" Target="../tags/tag547.xml"/><Relationship Id="rId6" Type="http://schemas.openxmlformats.org/officeDocument/2006/relationships/tags" Target="../tags/tag546.xml"/><Relationship Id="rId5" Type="http://schemas.openxmlformats.org/officeDocument/2006/relationships/tags" Target="../tags/tag545.xml"/><Relationship Id="rId4" Type="http://schemas.openxmlformats.org/officeDocument/2006/relationships/tags" Target="../tags/tag544.xml"/><Relationship Id="rId3" Type="http://schemas.openxmlformats.org/officeDocument/2006/relationships/image" Target="../media/image67.png"/><Relationship Id="rId2" Type="http://schemas.openxmlformats.org/officeDocument/2006/relationships/tags" Target="../tags/tag543.xml"/><Relationship Id="rId12" Type="http://schemas.openxmlformats.org/officeDocument/2006/relationships/notesSlide" Target="../notesSlides/notesSlide44.xml"/><Relationship Id="rId11" Type="http://schemas.openxmlformats.org/officeDocument/2006/relationships/slideLayout" Target="../slideLayouts/slideLayout2.xml"/><Relationship Id="rId10" Type="http://schemas.openxmlformats.org/officeDocument/2006/relationships/tags" Target="../tags/tag550.xml"/><Relationship Id="rId1" Type="http://schemas.openxmlformats.org/officeDocument/2006/relationships/tags" Target="../tags/tag542.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5.xml"/><Relationship Id="rId7" Type="http://schemas.openxmlformats.org/officeDocument/2006/relationships/slideLayout" Target="../slideLayouts/slideLayout2.xml"/><Relationship Id="rId6" Type="http://schemas.openxmlformats.org/officeDocument/2006/relationships/tags" Target="../tags/tag555.xml"/><Relationship Id="rId5" Type="http://schemas.openxmlformats.org/officeDocument/2006/relationships/tags" Target="../tags/tag554.xml"/><Relationship Id="rId4" Type="http://schemas.openxmlformats.org/officeDocument/2006/relationships/tags" Target="../tags/tag553.xml"/><Relationship Id="rId3" Type="http://schemas.openxmlformats.org/officeDocument/2006/relationships/image" Target="../media/image68.png"/><Relationship Id="rId2" Type="http://schemas.openxmlformats.org/officeDocument/2006/relationships/tags" Target="../tags/tag552.xml"/><Relationship Id="rId1" Type="http://schemas.openxmlformats.org/officeDocument/2006/relationships/tags" Target="../tags/tag551.xml"/></Relationships>
</file>

<file path=ppt/slides/_rels/slide48.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2.xml"/><Relationship Id="rId4" Type="http://schemas.openxmlformats.org/officeDocument/2006/relationships/tags" Target="../tags/tag559.xml"/><Relationship Id="rId3" Type="http://schemas.openxmlformats.org/officeDocument/2006/relationships/tags" Target="../tags/tag558.xml"/><Relationship Id="rId2" Type="http://schemas.openxmlformats.org/officeDocument/2006/relationships/tags" Target="../tags/tag557.xml"/><Relationship Id="rId1" Type="http://schemas.openxmlformats.org/officeDocument/2006/relationships/tags" Target="../tags/tag556.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47.xml"/><Relationship Id="rId7" Type="http://schemas.openxmlformats.org/officeDocument/2006/relationships/slideLayout" Target="../slideLayouts/slideLayout1.xml"/><Relationship Id="rId6" Type="http://schemas.openxmlformats.org/officeDocument/2006/relationships/tags" Target="../tags/tag563.xml"/><Relationship Id="rId5" Type="http://schemas.openxmlformats.org/officeDocument/2006/relationships/tags" Target="../tags/tag562.xml"/><Relationship Id="rId4" Type="http://schemas.openxmlformats.org/officeDocument/2006/relationships/tags" Target="../tags/tag561.xml"/><Relationship Id="rId3" Type="http://schemas.openxmlformats.org/officeDocument/2006/relationships/tags" Target="../tags/tag560.xml"/><Relationship Id="rId2" Type="http://schemas.openxmlformats.org/officeDocument/2006/relationships/image" Target="../media/image70.png"/><Relationship Id="rId1" Type="http://schemas.openxmlformats.org/officeDocument/2006/relationships/image" Target="../media/image69.jpeg"/></Relationships>
</file>

<file path=ppt/slides/_rels/slide50.xml.rels><?xml version="1.0" encoding="UTF-8" standalone="yes"?>
<Relationships xmlns="http://schemas.openxmlformats.org/package/2006/relationships"><Relationship Id="rId6" Type="http://schemas.openxmlformats.org/officeDocument/2006/relationships/notesSlide" Target="../notesSlides/notesSlide48.xml"/><Relationship Id="rId5" Type="http://schemas.openxmlformats.org/officeDocument/2006/relationships/slideLayout" Target="../slideLayouts/slideLayout2.xml"/><Relationship Id="rId4" Type="http://schemas.openxmlformats.org/officeDocument/2006/relationships/tags" Target="../tags/tag567.xml"/><Relationship Id="rId3" Type="http://schemas.openxmlformats.org/officeDocument/2006/relationships/tags" Target="../tags/tag566.xml"/><Relationship Id="rId2" Type="http://schemas.openxmlformats.org/officeDocument/2006/relationships/tags" Target="../tags/tag565.xml"/><Relationship Id="rId1" Type="http://schemas.openxmlformats.org/officeDocument/2006/relationships/tags" Target="../tags/tag564.xml"/></Relationships>
</file>

<file path=ppt/slides/_rels/slide51.xml.rels><?xml version="1.0" encoding="UTF-8" standalone="yes"?>
<Relationships xmlns="http://schemas.openxmlformats.org/package/2006/relationships"><Relationship Id="rId9" Type="http://schemas.openxmlformats.org/officeDocument/2006/relationships/tags" Target="../tags/tag576.xml"/><Relationship Id="rId8" Type="http://schemas.openxmlformats.org/officeDocument/2006/relationships/tags" Target="../tags/tag575.xml"/><Relationship Id="rId7" Type="http://schemas.openxmlformats.org/officeDocument/2006/relationships/tags" Target="../tags/tag574.xml"/><Relationship Id="rId6" Type="http://schemas.openxmlformats.org/officeDocument/2006/relationships/tags" Target="../tags/tag573.xml"/><Relationship Id="rId5" Type="http://schemas.openxmlformats.org/officeDocument/2006/relationships/tags" Target="../tags/tag572.xml"/><Relationship Id="rId4" Type="http://schemas.openxmlformats.org/officeDocument/2006/relationships/tags" Target="../tags/tag571.xml"/><Relationship Id="rId3" Type="http://schemas.openxmlformats.org/officeDocument/2006/relationships/tags" Target="../tags/tag570.xml"/><Relationship Id="rId29" Type="http://schemas.openxmlformats.org/officeDocument/2006/relationships/notesSlide" Target="../notesSlides/notesSlide49.xml"/><Relationship Id="rId28" Type="http://schemas.openxmlformats.org/officeDocument/2006/relationships/slideLayout" Target="../slideLayouts/slideLayout1.xml"/><Relationship Id="rId27" Type="http://schemas.openxmlformats.org/officeDocument/2006/relationships/tags" Target="../tags/tag594.xml"/><Relationship Id="rId26" Type="http://schemas.openxmlformats.org/officeDocument/2006/relationships/tags" Target="../tags/tag593.xml"/><Relationship Id="rId25" Type="http://schemas.openxmlformats.org/officeDocument/2006/relationships/tags" Target="../tags/tag592.xml"/><Relationship Id="rId24" Type="http://schemas.openxmlformats.org/officeDocument/2006/relationships/tags" Target="../tags/tag591.xml"/><Relationship Id="rId23" Type="http://schemas.openxmlformats.org/officeDocument/2006/relationships/tags" Target="../tags/tag590.xml"/><Relationship Id="rId22" Type="http://schemas.openxmlformats.org/officeDocument/2006/relationships/tags" Target="../tags/tag589.xml"/><Relationship Id="rId21" Type="http://schemas.openxmlformats.org/officeDocument/2006/relationships/tags" Target="../tags/tag588.xml"/><Relationship Id="rId20" Type="http://schemas.openxmlformats.org/officeDocument/2006/relationships/tags" Target="../tags/tag587.xml"/><Relationship Id="rId2" Type="http://schemas.openxmlformats.org/officeDocument/2006/relationships/tags" Target="../tags/tag569.xml"/><Relationship Id="rId19" Type="http://schemas.openxmlformats.org/officeDocument/2006/relationships/tags" Target="../tags/tag586.xml"/><Relationship Id="rId18" Type="http://schemas.openxmlformats.org/officeDocument/2006/relationships/tags" Target="../tags/tag585.xml"/><Relationship Id="rId17" Type="http://schemas.openxmlformats.org/officeDocument/2006/relationships/tags" Target="../tags/tag584.xml"/><Relationship Id="rId16" Type="http://schemas.openxmlformats.org/officeDocument/2006/relationships/tags" Target="../tags/tag583.xml"/><Relationship Id="rId15" Type="http://schemas.openxmlformats.org/officeDocument/2006/relationships/tags" Target="../tags/tag582.xml"/><Relationship Id="rId14" Type="http://schemas.openxmlformats.org/officeDocument/2006/relationships/tags" Target="../tags/tag581.xml"/><Relationship Id="rId13" Type="http://schemas.openxmlformats.org/officeDocument/2006/relationships/tags" Target="../tags/tag580.xml"/><Relationship Id="rId12" Type="http://schemas.openxmlformats.org/officeDocument/2006/relationships/tags" Target="../tags/tag579.xml"/><Relationship Id="rId11" Type="http://schemas.openxmlformats.org/officeDocument/2006/relationships/tags" Target="../tags/tag578.xml"/><Relationship Id="rId10" Type="http://schemas.openxmlformats.org/officeDocument/2006/relationships/tags" Target="../tags/tag577.xml"/><Relationship Id="rId1" Type="http://schemas.openxmlformats.org/officeDocument/2006/relationships/tags" Target="../tags/tag568.xml"/></Relationships>
</file>

<file path=ppt/slides/_rels/slide52.xml.rels><?xml version="1.0" encoding="UTF-8" standalone="yes"?>
<Relationships xmlns="http://schemas.openxmlformats.org/package/2006/relationships"><Relationship Id="rId7" Type="http://schemas.openxmlformats.org/officeDocument/2006/relationships/notesSlide" Target="../notesSlides/notesSlide50.xml"/><Relationship Id="rId6" Type="http://schemas.openxmlformats.org/officeDocument/2006/relationships/slideLayout" Target="../slideLayouts/slideLayout2.xml"/><Relationship Id="rId5" Type="http://schemas.openxmlformats.org/officeDocument/2006/relationships/tags" Target="../tags/tag597.xml"/><Relationship Id="rId4" Type="http://schemas.openxmlformats.org/officeDocument/2006/relationships/tags" Target="../tags/tag596.xml"/><Relationship Id="rId3" Type="http://schemas.openxmlformats.org/officeDocument/2006/relationships/tags" Target="../tags/tag595.xml"/><Relationship Id="rId2" Type="http://schemas.openxmlformats.org/officeDocument/2006/relationships/image" Target="../media/image72.svg"/><Relationship Id="rId1" Type="http://schemas.openxmlformats.org/officeDocument/2006/relationships/image" Target="../media/image71.png"/></Relationships>
</file>

<file path=ppt/slides/_rels/slide53.xml.rels><?xml version="1.0" encoding="UTF-8" standalone="yes"?>
<Relationships xmlns="http://schemas.openxmlformats.org/package/2006/relationships"><Relationship Id="rId7" Type="http://schemas.openxmlformats.org/officeDocument/2006/relationships/notesSlide" Target="../notesSlides/notesSlide51.xml"/><Relationship Id="rId6" Type="http://schemas.openxmlformats.org/officeDocument/2006/relationships/slideLayout" Target="../slideLayouts/slideLayout2.xml"/><Relationship Id="rId5" Type="http://schemas.openxmlformats.org/officeDocument/2006/relationships/tags" Target="../tags/tag602.xml"/><Relationship Id="rId4" Type="http://schemas.openxmlformats.org/officeDocument/2006/relationships/tags" Target="../tags/tag601.xml"/><Relationship Id="rId3" Type="http://schemas.openxmlformats.org/officeDocument/2006/relationships/tags" Target="../tags/tag600.xml"/><Relationship Id="rId2" Type="http://schemas.openxmlformats.org/officeDocument/2006/relationships/tags" Target="../tags/tag599.xml"/><Relationship Id="rId1" Type="http://schemas.openxmlformats.org/officeDocument/2006/relationships/tags" Target="../tags/tag598.xml"/></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52.xml"/><Relationship Id="rId4" Type="http://schemas.openxmlformats.org/officeDocument/2006/relationships/slideLayout" Target="../slideLayouts/slideLayout2.xml"/><Relationship Id="rId3" Type="http://schemas.openxmlformats.org/officeDocument/2006/relationships/tags" Target="../tags/tag605.xml"/><Relationship Id="rId2" Type="http://schemas.openxmlformats.org/officeDocument/2006/relationships/tags" Target="../tags/tag604.xml"/><Relationship Id="rId1" Type="http://schemas.openxmlformats.org/officeDocument/2006/relationships/tags" Target="../tags/tag603.xml"/></Relationships>
</file>

<file path=ppt/slides/_rels/slide55.xml.rels><?xml version="1.0" encoding="UTF-8" standalone="yes"?>
<Relationships xmlns="http://schemas.openxmlformats.org/package/2006/relationships"><Relationship Id="rId6" Type="http://schemas.openxmlformats.org/officeDocument/2006/relationships/notesSlide" Target="../notesSlides/notesSlide53.xml"/><Relationship Id="rId5" Type="http://schemas.openxmlformats.org/officeDocument/2006/relationships/slideLayout" Target="../slideLayouts/slideLayout2.xml"/><Relationship Id="rId4" Type="http://schemas.openxmlformats.org/officeDocument/2006/relationships/tags" Target="../tags/tag609.xml"/><Relationship Id="rId3" Type="http://schemas.openxmlformats.org/officeDocument/2006/relationships/tags" Target="../tags/tag608.xml"/><Relationship Id="rId2" Type="http://schemas.openxmlformats.org/officeDocument/2006/relationships/tags" Target="../tags/tag607.xml"/><Relationship Id="rId1" Type="http://schemas.openxmlformats.org/officeDocument/2006/relationships/tags" Target="../tags/tag606.xml"/></Relationships>
</file>

<file path=ppt/slides/_rels/slide56.xml.rels><?xml version="1.0" encoding="UTF-8" standalone="yes"?>
<Relationships xmlns="http://schemas.openxmlformats.org/package/2006/relationships"><Relationship Id="rId6" Type="http://schemas.openxmlformats.org/officeDocument/2006/relationships/notesSlide" Target="../notesSlides/notesSlide54.xml"/><Relationship Id="rId5" Type="http://schemas.openxmlformats.org/officeDocument/2006/relationships/slideLayout" Target="../slideLayouts/slideLayout2.xml"/><Relationship Id="rId4" Type="http://schemas.openxmlformats.org/officeDocument/2006/relationships/tags" Target="../tags/tag613.xml"/><Relationship Id="rId3" Type="http://schemas.openxmlformats.org/officeDocument/2006/relationships/tags" Target="../tags/tag612.xml"/><Relationship Id="rId2" Type="http://schemas.openxmlformats.org/officeDocument/2006/relationships/tags" Target="../tags/tag611.xml"/><Relationship Id="rId1" Type="http://schemas.openxmlformats.org/officeDocument/2006/relationships/tags" Target="../tags/tag610.xml"/></Relationships>
</file>

<file path=ppt/slides/_rels/slide57.xml.rels><?xml version="1.0" encoding="UTF-8" standalone="yes"?>
<Relationships xmlns="http://schemas.openxmlformats.org/package/2006/relationships"><Relationship Id="rId7" Type="http://schemas.openxmlformats.org/officeDocument/2006/relationships/notesSlide" Target="../notesSlides/notesSlide55.xml"/><Relationship Id="rId6" Type="http://schemas.openxmlformats.org/officeDocument/2006/relationships/slideLayout" Target="../slideLayouts/slideLayout2.xml"/><Relationship Id="rId5" Type="http://schemas.openxmlformats.org/officeDocument/2006/relationships/tags" Target="../tags/tag617.xml"/><Relationship Id="rId4" Type="http://schemas.openxmlformats.org/officeDocument/2006/relationships/tags" Target="../tags/tag616.xml"/><Relationship Id="rId3" Type="http://schemas.openxmlformats.org/officeDocument/2006/relationships/tags" Target="../tags/tag615.xml"/><Relationship Id="rId2" Type="http://schemas.openxmlformats.org/officeDocument/2006/relationships/tags" Target="../tags/tag614.xml"/><Relationship Id="rId1" Type="http://schemas.openxmlformats.org/officeDocument/2006/relationships/image" Target="../media/image73.png"/></Relationships>
</file>

<file path=ppt/slides/_rels/slide58.xml.rels><?xml version="1.0" encoding="UTF-8" standalone="yes"?>
<Relationships xmlns="http://schemas.openxmlformats.org/package/2006/relationships"><Relationship Id="rId7" Type="http://schemas.openxmlformats.org/officeDocument/2006/relationships/notesSlide" Target="../notesSlides/notesSlide56.xml"/><Relationship Id="rId6" Type="http://schemas.openxmlformats.org/officeDocument/2006/relationships/slideLayout" Target="../slideLayouts/slideLayout2.xml"/><Relationship Id="rId5" Type="http://schemas.openxmlformats.org/officeDocument/2006/relationships/tags" Target="../tags/tag621.xml"/><Relationship Id="rId4" Type="http://schemas.openxmlformats.org/officeDocument/2006/relationships/tags" Target="../tags/tag620.xml"/><Relationship Id="rId3" Type="http://schemas.openxmlformats.org/officeDocument/2006/relationships/tags" Target="../tags/tag619.xml"/><Relationship Id="rId2" Type="http://schemas.openxmlformats.org/officeDocument/2006/relationships/image" Target="../media/image74.png"/><Relationship Id="rId1" Type="http://schemas.openxmlformats.org/officeDocument/2006/relationships/tags" Target="../tags/tag618.xml"/></Relationships>
</file>

<file path=ppt/slides/_rels/slide59.xml.rels><?xml version="1.0" encoding="UTF-8" standalone="yes"?>
<Relationships xmlns="http://schemas.openxmlformats.org/package/2006/relationships"><Relationship Id="rId7" Type="http://schemas.openxmlformats.org/officeDocument/2006/relationships/notesSlide" Target="../notesSlides/notesSlide57.xml"/><Relationship Id="rId6" Type="http://schemas.openxmlformats.org/officeDocument/2006/relationships/slideLayout" Target="../slideLayouts/slideLayout2.xml"/><Relationship Id="rId5" Type="http://schemas.openxmlformats.org/officeDocument/2006/relationships/tags" Target="../tags/tag625.xml"/><Relationship Id="rId4" Type="http://schemas.openxmlformats.org/officeDocument/2006/relationships/tags" Target="../tags/tag624.xml"/><Relationship Id="rId3" Type="http://schemas.openxmlformats.org/officeDocument/2006/relationships/tags" Target="../tags/tag623.xml"/><Relationship Id="rId2" Type="http://schemas.openxmlformats.org/officeDocument/2006/relationships/tags" Target="../tags/tag622.xml"/><Relationship Id="rId1" Type="http://schemas.openxmlformats.org/officeDocument/2006/relationships/image" Target="../media/image75.png"/></Relationships>
</file>

<file path=ppt/slides/_rels/slide60.xml.rels><?xml version="1.0" encoding="UTF-8" standalone="yes"?>
<Relationships xmlns="http://schemas.openxmlformats.org/package/2006/relationships"><Relationship Id="rId6" Type="http://schemas.openxmlformats.org/officeDocument/2006/relationships/notesSlide" Target="../notesSlides/notesSlide58.xml"/><Relationship Id="rId5" Type="http://schemas.openxmlformats.org/officeDocument/2006/relationships/slideLayout" Target="../slideLayouts/slideLayout2.xml"/><Relationship Id="rId4" Type="http://schemas.openxmlformats.org/officeDocument/2006/relationships/tags" Target="../tags/tag628.xml"/><Relationship Id="rId3" Type="http://schemas.openxmlformats.org/officeDocument/2006/relationships/tags" Target="../tags/tag627.xml"/><Relationship Id="rId2" Type="http://schemas.openxmlformats.org/officeDocument/2006/relationships/tags" Target="../tags/tag626.xml"/><Relationship Id="rId1" Type="http://schemas.openxmlformats.org/officeDocument/2006/relationships/image" Target="../media/image76.png"/></Relationships>
</file>

<file path=ppt/slides/_rels/slide61.xml.rels><?xml version="1.0" encoding="UTF-8" standalone="yes"?>
<Relationships xmlns="http://schemas.openxmlformats.org/package/2006/relationships"><Relationship Id="rId7" Type="http://schemas.openxmlformats.org/officeDocument/2006/relationships/notesSlide" Target="../notesSlides/notesSlide59.xml"/><Relationship Id="rId6" Type="http://schemas.openxmlformats.org/officeDocument/2006/relationships/slideLayout" Target="../slideLayouts/slideLayout2.xml"/><Relationship Id="rId5" Type="http://schemas.openxmlformats.org/officeDocument/2006/relationships/tags" Target="../tags/tag633.xml"/><Relationship Id="rId4" Type="http://schemas.openxmlformats.org/officeDocument/2006/relationships/tags" Target="../tags/tag632.xml"/><Relationship Id="rId3" Type="http://schemas.openxmlformats.org/officeDocument/2006/relationships/tags" Target="../tags/tag631.xml"/><Relationship Id="rId2" Type="http://schemas.openxmlformats.org/officeDocument/2006/relationships/tags" Target="../tags/tag630.xml"/><Relationship Id="rId1" Type="http://schemas.openxmlformats.org/officeDocument/2006/relationships/tags" Target="../tags/tag629.xml"/></Relationships>
</file>

<file path=ppt/slides/_rels/slide62.xml.rels><?xml version="1.0" encoding="UTF-8" standalone="yes"?>
<Relationships xmlns="http://schemas.openxmlformats.org/package/2006/relationships"><Relationship Id="rId8" Type="http://schemas.openxmlformats.org/officeDocument/2006/relationships/notesSlide" Target="../notesSlides/notesSlide60.xml"/><Relationship Id="rId7" Type="http://schemas.openxmlformats.org/officeDocument/2006/relationships/slideLayout" Target="../slideLayouts/slideLayout2.xml"/><Relationship Id="rId6" Type="http://schemas.openxmlformats.org/officeDocument/2006/relationships/tags" Target="../tags/tag636.xml"/><Relationship Id="rId5" Type="http://schemas.openxmlformats.org/officeDocument/2006/relationships/tags" Target="../tags/tag635.xml"/><Relationship Id="rId4" Type="http://schemas.openxmlformats.org/officeDocument/2006/relationships/tags" Target="../tags/tag634.xml"/><Relationship Id="rId3" Type="http://schemas.openxmlformats.org/officeDocument/2006/relationships/image" Target="../media/image78.svg"/><Relationship Id="rId2" Type="http://schemas.openxmlformats.org/officeDocument/2006/relationships/image" Target="../media/image71.png"/><Relationship Id="rId1" Type="http://schemas.openxmlformats.org/officeDocument/2006/relationships/image" Target="../media/image77.png"/></Relationships>
</file>

<file path=ppt/slides/_rels/slide63.xml.rels><?xml version="1.0" encoding="UTF-8" standalone="yes"?>
<Relationships xmlns="http://schemas.openxmlformats.org/package/2006/relationships"><Relationship Id="rId7" Type="http://schemas.openxmlformats.org/officeDocument/2006/relationships/notesSlide" Target="../notesSlides/notesSlide61.xml"/><Relationship Id="rId6" Type="http://schemas.openxmlformats.org/officeDocument/2006/relationships/slideLayout" Target="../slideLayouts/slideLayout2.xml"/><Relationship Id="rId5" Type="http://schemas.openxmlformats.org/officeDocument/2006/relationships/tags" Target="../tags/tag641.xml"/><Relationship Id="rId4" Type="http://schemas.openxmlformats.org/officeDocument/2006/relationships/tags" Target="../tags/tag640.xml"/><Relationship Id="rId3" Type="http://schemas.openxmlformats.org/officeDocument/2006/relationships/tags" Target="../tags/tag639.xml"/><Relationship Id="rId2" Type="http://schemas.openxmlformats.org/officeDocument/2006/relationships/tags" Target="../tags/tag638.xml"/><Relationship Id="rId1" Type="http://schemas.openxmlformats.org/officeDocument/2006/relationships/tags" Target="../tags/tag637.xml"/></Relationships>
</file>

<file path=ppt/slides/_rels/slide64.xml.rels><?xml version="1.0" encoding="UTF-8" standalone="yes"?>
<Relationships xmlns="http://schemas.openxmlformats.org/package/2006/relationships"><Relationship Id="rId7" Type="http://schemas.openxmlformats.org/officeDocument/2006/relationships/notesSlide" Target="../notesSlides/notesSlide62.xml"/><Relationship Id="rId6" Type="http://schemas.openxmlformats.org/officeDocument/2006/relationships/slideLayout" Target="../slideLayouts/slideLayout2.xml"/><Relationship Id="rId5" Type="http://schemas.openxmlformats.org/officeDocument/2006/relationships/tags" Target="../tags/tag646.xml"/><Relationship Id="rId4" Type="http://schemas.openxmlformats.org/officeDocument/2006/relationships/tags" Target="../tags/tag645.xml"/><Relationship Id="rId3" Type="http://schemas.openxmlformats.org/officeDocument/2006/relationships/tags" Target="../tags/tag644.xml"/><Relationship Id="rId2" Type="http://schemas.openxmlformats.org/officeDocument/2006/relationships/tags" Target="../tags/tag643.xml"/><Relationship Id="rId1" Type="http://schemas.openxmlformats.org/officeDocument/2006/relationships/tags" Target="../tags/tag642.xml"/></Relationships>
</file>

<file path=ppt/slides/_rels/slide65.xml.rels><?xml version="1.0" encoding="UTF-8" standalone="yes"?>
<Relationships xmlns="http://schemas.openxmlformats.org/package/2006/relationships"><Relationship Id="rId6" Type="http://schemas.openxmlformats.org/officeDocument/2006/relationships/notesSlide" Target="../notesSlides/notesSlide63.xml"/><Relationship Id="rId5" Type="http://schemas.openxmlformats.org/officeDocument/2006/relationships/slideLayout" Target="../slideLayouts/slideLayout2.xml"/><Relationship Id="rId4" Type="http://schemas.openxmlformats.org/officeDocument/2006/relationships/tags" Target="../tags/tag650.xml"/><Relationship Id="rId3" Type="http://schemas.openxmlformats.org/officeDocument/2006/relationships/tags" Target="../tags/tag649.xml"/><Relationship Id="rId2" Type="http://schemas.openxmlformats.org/officeDocument/2006/relationships/tags" Target="../tags/tag648.xml"/><Relationship Id="rId1" Type="http://schemas.openxmlformats.org/officeDocument/2006/relationships/tags" Target="../tags/tag647.xml"/></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64.xml"/><Relationship Id="rId4" Type="http://schemas.openxmlformats.org/officeDocument/2006/relationships/slideLayout" Target="../slideLayouts/slideLayout2.xml"/><Relationship Id="rId3" Type="http://schemas.openxmlformats.org/officeDocument/2006/relationships/tags" Target="../tags/tag653.xml"/><Relationship Id="rId2" Type="http://schemas.openxmlformats.org/officeDocument/2006/relationships/tags" Target="../tags/tag652.xml"/><Relationship Id="rId1" Type="http://schemas.openxmlformats.org/officeDocument/2006/relationships/tags" Target="../tags/tag651.xml"/></Relationships>
</file>

<file path=ppt/slides/_rels/slide67.xml.rels><?xml version="1.0" encoding="UTF-8" standalone="yes"?>
<Relationships xmlns="http://schemas.openxmlformats.org/package/2006/relationships"><Relationship Id="rId6" Type="http://schemas.openxmlformats.org/officeDocument/2006/relationships/notesSlide" Target="../notesSlides/notesSlide65.xml"/><Relationship Id="rId5" Type="http://schemas.openxmlformats.org/officeDocument/2006/relationships/slideLayout" Target="../slideLayouts/slideLayout2.xml"/><Relationship Id="rId4" Type="http://schemas.openxmlformats.org/officeDocument/2006/relationships/tags" Target="../tags/tag657.xml"/><Relationship Id="rId3" Type="http://schemas.openxmlformats.org/officeDocument/2006/relationships/tags" Target="../tags/tag656.xml"/><Relationship Id="rId2" Type="http://schemas.openxmlformats.org/officeDocument/2006/relationships/tags" Target="../tags/tag655.xml"/><Relationship Id="rId1" Type="http://schemas.openxmlformats.org/officeDocument/2006/relationships/tags" Target="../tags/tag654.xml"/></Relationships>
</file>

<file path=ppt/slides/_rels/slide68.xml.rels><?xml version="1.0" encoding="UTF-8" standalone="yes"?>
<Relationships xmlns="http://schemas.openxmlformats.org/package/2006/relationships"><Relationship Id="rId9" Type="http://schemas.openxmlformats.org/officeDocument/2006/relationships/tags" Target="../tags/tag665.xml"/><Relationship Id="rId8" Type="http://schemas.openxmlformats.org/officeDocument/2006/relationships/tags" Target="../tags/tag664.xml"/><Relationship Id="rId7" Type="http://schemas.openxmlformats.org/officeDocument/2006/relationships/tags" Target="../tags/tag663.xml"/><Relationship Id="rId6" Type="http://schemas.openxmlformats.org/officeDocument/2006/relationships/tags" Target="../tags/tag662.xml"/><Relationship Id="rId5" Type="http://schemas.openxmlformats.org/officeDocument/2006/relationships/tags" Target="../tags/tag661.xml"/><Relationship Id="rId4" Type="http://schemas.openxmlformats.org/officeDocument/2006/relationships/image" Target="../media/image79.png"/><Relationship Id="rId30" Type="http://schemas.openxmlformats.org/officeDocument/2006/relationships/notesSlide" Target="../notesSlides/notesSlide66.xml"/><Relationship Id="rId3" Type="http://schemas.openxmlformats.org/officeDocument/2006/relationships/tags" Target="../tags/tag660.xml"/><Relationship Id="rId29" Type="http://schemas.openxmlformats.org/officeDocument/2006/relationships/slideLayout" Target="../slideLayouts/slideLayout2.xml"/><Relationship Id="rId28" Type="http://schemas.openxmlformats.org/officeDocument/2006/relationships/tags" Target="../tags/tag684.xml"/><Relationship Id="rId27" Type="http://schemas.openxmlformats.org/officeDocument/2006/relationships/tags" Target="../tags/tag683.xml"/><Relationship Id="rId26" Type="http://schemas.openxmlformats.org/officeDocument/2006/relationships/tags" Target="../tags/tag682.xml"/><Relationship Id="rId25" Type="http://schemas.openxmlformats.org/officeDocument/2006/relationships/tags" Target="../tags/tag681.xml"/><Relationship Id="rId24" Type="http://schemas.openxmlformats.org/officeDocument/2006/relationships/tags" Target="../tags/tag680.xml"/><Relationship Id="rId23" Type="http://schemas.openxmlformats.org/officeDocument/2006/relationships/tags" Target="../tags/tag679.xml"/><Relationship Id="rId22" Type="http://schemas.openxmlformats.org/officeDocument/2006/relationships/tags" Target="../tags/tag678.xml"/><Relationship Id="rId21" Type="http://schemas.openxmlformats.org/officeDocument/2006/relationships/tags" Target="../tags/tag677.xml"/><Relationship Id="rId20" Type="http://schemas.openxmlformats.org/officeDocument/2006/relationships/tags" Target="../tags/tag676.xml"/><Relationship Id="rId2" Type="http://schemas.openxmlformats.org/officeDocument/2006/relationships/tags" Target="../tags/tag659.xml"/><Relationship Id="rId19" Type="http://schemas.openxmlformats.org/officeDocument/2006/relationships/tags" Target="../tags/tag675.xml"/><Relationship Id="rId18" Type="http://schemas.openxmlformats.org/officeDocument/2006/relationships/tags" Target="../tags/tag674.xml"/><Relationship Id="rId17" Type="http://schemas.openxmlformats.org/officeDocument/2006/relationships/tags" Target="../tags/tag673.xml"/><Relationship Id="rId16" Type="http://schemas.openxmlformats.org/officeDocument/2006/relationships/tags" Target="../tags/tag672.xml"/><Relationship Id="rId15" Type="http://schemas.openxmlformats.org/officeDocument/2006/relationships/tags" Target="../tags/tag671.xml"/><Relationship Id="rId14" Type="http://schemas.openxmlformats.org/officeDocument/2006/relationships/tags" Target="../tags/tag670.xml"/><Relationship Id="rId13" Type="http://schemas.openxmlformats.org/officeDocument/2006/relationships/tags" Target="../tags/tag669.xml"/><Relationship Id="rId12" Type="http://schemas.openxmlformats.org/officeDocument/2006/relationships/tags" Target="../tags/tag668.xml"/><Relationship Id="rId11" Type="http://schemas.openxmlformats.org/officeDocument/2006/relationships/tags" Target="../tags/tag667.xml"/><Relationship Id="rId10" Type="http://schemas.openxmlformats.org/officeDocument/2006/relationships/tags" Target="../tags/tag666.xml"/><Relationship Id="rId1" Type="http://schemas.openxmlformats.org/officeDocument/2006/relationships/tags" Target="../tags/tag658.xml"/></Relationships>
</file>

<file path=ppt/slides/_rels/slide69.xml.rels><?xml version="1.0" encoding="UTF-8" standalone="yes"?>
<Relationships xmlns="http://schemas.openxmlformats.org/package/2006/relationships"><Relationship Id="rId6" Type="http://schemas.openxmlformats.org/officeDocument/2006/relationships/notesSlide" Target="../notesSlides/notesSlide67.xml"/><Relationship Id="rId5" Type="http://schemas.openxmlformats.org/officeDocument/2006/relationships/slideLayout" Target="../slideLayouts/slideLayout2.xml"/><Relationship Id="rId4" Type="http://schemas.openxmlformats.org/officeDocument/2006/relationships/tags" Target="../tags/tag687.xml"/><Relationship Id="rId3" Type="http://schemas.openxmlformats.org/officeDocument/2006/relationships/tags" Target="../tags/tag686.xml"/><Relationship Id="rId2" Type="http://schemas.openxmlformats.org/officeDocument/2006/relationships/tags" Target="../tags/tag685.xml"/><Relationship Id="rId1" Type="http://schemas.openxmlformats.org/officeDocument/2006/relationships/image" Target="../media/image80.png"/></Relationships>
</file>

<file path=ppt/slides/_rels/slide70.xml.rels><?xml version="1.0" encoding="UTF-8" standalone="yes"?>
<Relationships xmlns="http://schemas.openxmlformats.org/package/2006/relationships"><Relationship Id="rId6" Type="http://schemas.openxmlformats.org/officeDocument/2006/relationships/notesSlide" Target="../notesSlides/notesSlide68.xml"/><Relationship Id="rId5" Type="http://schemas.openxmlformats.org/officeDocument/2006/relationships/slideLayout" Target="../slideLayouts/slideLayout2.xml"/><Relationship Id="rId4" Type="http://schemas.openxmlformats.org/officeDocument/2006/relationships/tags" Target="../tags/tag691.xml"/><Relationship Id="rId3" Type="http://schemas.openxmlformats.org/officeDocument/2006/relationships/tags" Target="../tags/tag690.xml"/><Relationship Id="rId2" Type="http://schemas.openxmlformats.org/officeDocument/2006/relationships/tags" Target="../tags/tag689.xml"/><Relationship Id="rId1" Type="http://schemas.openxmlformats.org/officeDocument/2006/relationships/tags" Target="../tags/tag688.xml"/></Relationships>
</file>

<file path=ppt/slides/_rels/slide71.xml.rels><?xml version="1.0" encoding="UTF-8" standalone="yes"?>
<Relationships xmlns="http://schemas.openxmlformats.org/package/2006/relationships"><Relationship Id="rId7" Type="http://schemas.openxmlformats.org/officeDocument/2006/relationships/notesSlide" Target="../notesSlides/notesSlide69.xml"/><Relationship Id="rId6" Type="http://schemas.openxmlformats.org/officeDocument/2006/relationships/slideLayout" Target="../slideLayouts/slideLayout2.xml"/><Relationship Id="rId5" Type="http://schemas.openxmlformats.org/officeDocument/2006/relationships/tags" Target="../tags/tag695.xml"/><Relationship Id="rId4" Type="http://schemas.openxmlformats.org/officeDocument/2006/relationships/tags" Target="../tags/tag694.xml"/><Relationship Id="rId3" Type="http://schemas.openxmlformats.org/officeDocument/2006/relationships/tags" Target="../tags/tag693.xml"/><Relationship Id="rId2" Type="http://schemas.openxmlformats.org/officeDocument/2006/relationships/image" Target="../media/image81.png"/><Relationship Id="rId1" Type="http://schemas.openxmlformats.org/officeDocument/2006/relationships/tags" Target="../tags/tag692.xml"/></Relationships>
</file>

<file path=ppt/slides/_rels/slide72.xml.rels><?xml version="1.0" encoding="UTF-8" standalone="yes"?>
<Relationships xmlns="http://schemas.openxmlformats.org/package/2006/relationships"><Relationship Id="rId6" Type="http://schemas.openxmlformats.org/officeDocument/2006/relationships/notesSlide" Target="../notesSlides/notesSlide70.xml"/><Relationship Id="rId5" Type="http://schemas.openxmlformats.org/officeDocument/2006/relationships/slideLayout" Target="../slideLayouts/slideLayout2.xml"/><Relationship Id="rId4" Type="http://schemas.openxmlformats.org/officeDocument/2006/relationships/tags" Target="../tags/tag698.xml"/><Relationship Id="rId3" Type="http://schemas.openxmlformats.org/officeDocument/2006/relationships/tags" Target="../tags/tag697.xml"/><Relationship Id="rId2" Type="http://schemas.openxmlformats.org/officeDocument/2006/relationships/tags" Target="../tags/tag696.xml"/><Relationship Id="rId1" Type="http://schemas.openxmlformats.org/officeDocument/2006/relationships/image" Target="../media/image82.png"/></Relationships>
</file>

<file path=ppt/slides/_rels/slide73.xml.rels><?xml version="1.0" encoding="UTF-8" standalone="yes"?>
<Relationships xmlns="http://schemas.openxmlformats.org/package/2006/relationships"><Relationship Id="rId7" Type="http://schemas.openxmlformats.org/officeDocument/2006/relationships/notesSlide" Target="../notesSlides/notesSlide71.xml"/><Relationship Id="rId6" Type="http://schemas.openxmlformats.org/officeDocument/2006/relationships/slideLayout" Target="../slideLayouts/slideLayout2.xml"/><Relationship Id="rId5" Type="http://schemas.openxmlformats.org/officeDocument/2006/relationships/tags" Target="../tags/tag703.xml"/><Relationship Id="rId4" Type="http://schemas.openxmlformats.org/officeDocument/2006/relationships/tags" Target="../tags/tag702.xml"/><Relationship Id="rId3" Type="http://schemas.openxmlformats.org/officeDocument/2006/relationships/tags" Target="../tags/tag701.xml"/><Relationship Id="rId2" Type="http://schemas.openxmlformats.org/officeDocument/2006/relationships/tags" Target="../tags/tag700.xml"/><Relationship Id="rId1" Type="http://schemas.openxmlformats.org/officeDocument/2006/relationships/tags" Target="../tags/tag699.xml"/></Relationships>
</file>

<file path=ppt/slides/_rels/slide74.xml.rels><?xml version="1.0" encoding="UTF-8" standalone="yes"?>
<Relationships xmlns="http://schemas.openxmlformats.org/package/2006/relationships"><Relationship Id="rId6" Type="http://schemas.openxmlformats.org/officeDocument/2006/relationships/notesSlide" Target="../notesSlides/notesSlide72.xml"/><Relationship Id="rId5" Type="http://schemas.openxmlformats.org/officeDocument/2006/relationships/slideLayout" Target="../slideLayouts/slideLayout2.xml"/><Relationship Id="rId4" Type="http://schemas.openxmlformats.org/officeDocument/2006/relationships/tags" Target="../tags/tag706.xml"/><Relationship Id="rId3" Type="http://schemas.openxmlformats.org/officeDocument/2006/relationships/tags" Target="../tags/tag705.xml"/><Relationship Id="rId2" Type="http://schemas.openxmlformats.org/officeDocument/2006/relationships/tags" Target="../tags/tag704.xml"/><Relationship Id="rId1" Type="http://schemas.openxmlformats.org/officeDocument/2006/relationships/image" Target="../media/image83.png"/></Relationships>
</file>

<file path=ppt/slides/_rels/slide75.xml.rels><?xml version="1.0" encoding="UTF-8" standalone="yes"?>
<Relationships xmlns="http://schemas.openxmlformats.org/package/2006/relationships"><Relationship Id="rId5" Type="http://schemas.openxmlformats.org/officeDocument/2006/relationships/notesSlide" Target="../notesSlides/notesSlide73.xml"/><Relationship Id="rId4" Type="http://schemas.openxmlformats.org/officeDocument/2006/relationships/slideLayout" Target="../slideLayouts/slideLayout2.xml"/><Relationship Id="rId3" Type="http://schemas.openxmlformats.org/officeDocument/2006/relationships/tags" Target="../tags/tag709.xml"/><Relationship Id="rId2" Type="http://schemas.openxmlformats.org/officeDocument/2006/relationships/tags" Target="../tags/tag708.xml"/><Relationship Id="rId1" Type="http://schemas.openxmlformats.org/officeDocument/2006/relationships/tags" Target="../tags/tag707.xml"/></Relationships>
</file>

<file path=ppt/slides/_rels/slide76.xml.rels><?xml version="1.0" encoding="UTF-8" standalone="yes"?>
<Relationships xmlns="http://schemas.openxmlformats.org/package/2006/relationships"><Relationship Id="rId9" Type="http://schemas.openxmlformats.org/officeDocument/2006/relationships/tags" Target="../tags/tag718.xml"/><Relationship Id="rId8" Type="http://schemas.openxmlformats.org/officeDocument/2006/relationships/tags" Target="../tags/tag717.xml"/><Relationship Id="rId7" Type="http://schemas.openxmlformats.org/officeDocument/2006/relationships/tags" Target="../tags/tag716.xml"/><Relationship Id="rId6" Type="http://schemas.openxmlformats.org/officeDocument/2006/relationships/tags" Target="../tags/tag715.xml"/><Relationship Id="rId5" Type="http://schemas.openxmlformats.org/officeDocument/2006/relationships/tags" Target="../tags/tag714.xml"/><Relationship Id="rId46" Type="http://schemas.openxmlformats.org/officeDocument/2006/relationships/notesSlide" Target="../notesSlides/notesSlide74.xml"/><Relationship Id="rId45" Type="http://schemas.openxmlformats.org/officeDocument/2006/relationships/slideLayout" Target="../slideLayouts/slideLayout1.xml"/><Relationship Id="rId44" Type="http://schemas.openxmlformats.org/officeDocument/2006/relationships/tags" Target="../tags/tag737.xml"/><Relationship Id="rId43" Type="http://schemas.openxmlformats.org/officeDocument/2006/relationships/tags" Target="../tags/tag736.xml"/><Relationship Id="rId42" Type="http://schemas.openxmlformats.org/officeDocument/2006/relationships/tags" Target="../tags/tag735.xml"/><Relationship Id="rId41" Type="http://schemas.openxmlformats.org/officeDocument/2006/relationships/tags" Target="../tags/tag734.xml"/><Relationship Id="rId40" Type="http://schemas.openxmlformats.org/officeDocument/2006/relationships/image" Target="../media/image99.svg"/><Relationship Id="rId4" Type="http://schemas.openxmlformats.org/officeDocument/2006/relationships/tags" Target="../tags/tag713.xml"/><Relationship Id="rId39" Type="http://schemas.openxmlformats.org/officeDocument/2006/relationships/image" Target="../media/image98.png"/><Relationship Id="rId38" Type="http://schemas.openxmlformats.org/officeDocument/2006/relationships/tags" Target="../tags/tag733.xml"/><Relationship Id="rId37" Type="http://schemas.openxmlformats.org/officeDocument/2006/relationships/image" Target="../media/image97.svg"/><Relationship Id="rId36" Type="http://schemas.openxmlformats.org/officeDocument/2006/relationships/image" Target="../media/image96.png"/><Relationship Id="rId35" Type="http://schemas.openxmlformats.org/officeDocument/2006/relationships/tags" Target="../tags/tag732.xml"/><Relationship Id="rId34" Type="http://schemas.openxmlformats.org/officeDocument/2006/relationships/image" Target="../media/image95.svg"/><Relationship Id="rId33" Type="http://schemas.openxmlformats.org/officeDocument/2006/relationships/image" Target="../media/image94.png"/><Relationship Id="rId32" Type="http://schemas.openxmlformats.org/officeDocument/2006/relationships/tags" Target="../tags/tag731.xml"/><Relationship Id="rId31" Type="http://schemas.openxmlformats.org/officeDocument/2006/relationships/image" Target="../media/image93.svg"/><Relationship Id="rId30" Type="http://schemas.openxmlformats.org/officeDocument/2006/relationships/image" Target="../media/image92.png"/><Relationship Id="rId3" Type="http://schemas.openxmlformats.org/officeDocument/2006/relationships/tags" Target="../tags/tag712.xml"/><Relationship Id="rId29" Type="http://schemas.openxmlformats.org/officeDocument/2006/relationships/tags" Target="../tags/tag730.xml"/><Relationship Id="rId28" Type="http://schemas.openxmlformats.org/officeDocument/2006/relationships/image" Target="../media/image91.svg"/><Relationship Id="rId27" Type="http://schemas.openxmlformats.org/officeDocument/2006/relationships/image" Target="../media/image90.png"/><Relationship Id="rId26" Type="http://schemas.openxmlformats.org/officeDocument/2006/relationships/tags" Target="../tags/tag729.xml"/><Relationship Id="rId25" Type="http://schemas.openxmlformats.org/officeDocument/2006/relationships/image" Target="../media/image89.svg"/><Relationship Id="rId24" Type="http://schemas.openxmlformats.org/officeDocument/2006/relationships/image" Target="../media/image88.png"/><Relationship Id="rId23" Type="http://schemas.openxmlformats.org/officeDocument/2006/relationships/tags" Target="../tags/tag728.xml"/><Relationship Id="rId22" Type="http://schemas.openxmlformats.org/officeDocument/2006/relationships/image" Target="../media/image87.svg"/><Relationship Id="rId21" Type="http://schemas.openxmlformats.org/officeDocument/2006/relationships/image" Target="../media/image86.png"/><Relationship Id="rId20" Type="http://schemas.openxmlformats.org/officeDocument/2006/relationships/tags" Target="../tags/tag727.xml"/><Relationship Id="rId2" Type="http://schemas.openxmlformats.org/officeDocument/2006/relationships/tags" Target="../tags/tag711.xml"/><Relationship Id="rId19" Type="http://schemas.openxmlformats.org/officeDocument/2006/relationships/image" Target="../media/image85.svg"/><Relationship Id="rId18" Type="http://schemas.openxmlformats.org/officeDocument/2006/relationships/image" Target="../media/image84.png"/><Relationship Id="rId17" Type="http://schemas.openxmlformats.org/officeDocument/2006/relationships/tags" Target="../tags/tag726.xml"/><Relationship Id="rId16" Type="http://schemas.openxmlformats.org/officeDocument/2006/relationships/tags" Target="../tags/tag725.xml"/><Relationship Id="rId15" Type="http://schemas.openxmlformats.org/officeDocument/2006/relationships/tags" Target="../tags/tag724.xml"/><Relationship Id="rId14" Type="http://schemas.openxmlformats.org/officeDocument/2006/relationships/tags" Target="../tags/tag723.xml"/><Relationship Id="rId13" Type="http://schemas.openxmlformats.org/officeDocument/2006/relationships/tags" Target="../tags/tag722.xml"/><Relationship Id="rId12" Type="http://schemas.openxmlformats.org/officeDocument/2006/relationships/tags" Target="../tags/tag721.xml"/><Relationship Id="rId11" Type="http://schemas.openxmlformats.org/officeDocument/2006/relationships/tags" Target="../tags/tag720.xml"/><Relationship Id="rId10" Type="http://schemas.openxmlformats.org/officeDocument/2006/relationships/tags" Target="../tags/tag719.xml"/><Relationship Id="rId1" Type="http://schemas.openxmlformats.org/officeDocument/2006/relationships/tags" Target="../tags/tag710.xml"/></Relationships>
</file>

<file path=ppt/slides/_rels/slide77.xml.rels><?xml version="1.0" encoding="UTF-8" standalone="yes"?>
<Relationships xmlns="http://schemas.openxmlformats.org/package/2006/relationships"><Relationship Id="rId9" Type="http://schemas.openxmlformats.org/officeDocument/2006/relationships/tags" Target="../tags/tag744.xml"/><Relationship Id="rId8" Type="http://schemas.openxmlformats.org/officeDocument/2006/relationships/tags" Target="../tags/tag743.xml"/><Relationship Id="rId7" Type="http://schemas.openxmlformats.org/officeDocument/2006/relationships/tags" Target="../tags/tag742.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tags" Target="../tags/tag741.xml"/><Relationship Id="rId3" Type="http://schemas.openxmlformats.org/officeDocument/2006/relationships/tags" Target="../tags/tag740.xml"/><Relationship Id="rId2" Type="http://schemas.openxmlformats.org/officeDocument/2006/relationships/tags" Target="../tags/tag739.xml"/><Relationship Id="rId11" Type="http://schemas.openxmlformats.org/officeDocument/2006/relationships/notesSlide" Target="../notesSlides/notesSlide75.xml"/><Relationship Id="rId10" Type="http://schemas.openxmlformats.org/officeDocument/2006/relationships/slideLayout" Target="../slideLayouts/slideLayout2.xml"/><Relationship Id="rId1" Type="http://schemas.openxmlformats.org/officeDocument/2006/relationships/tags" Target="../tags/tag738.xml"/></Relationships>
</file>

<file path=ppt/slides/_rels/slide78.xml.rels><?xml version="1.0" encoding="UTF-8" standalone="yes"?>
<Relationships xmlns="http://schemas.openxmlformats.org/package/2006/relationships"><Relationship Id="rId9" Type="http://schemas.openxmlformats.org/officeDocument/2006/relationships/tags" Target="../tags/tag749.xml"/><Relationship Id="rId8" Type="http://schemas.openxmlformats.org/officeDocument/2006/relationships/image" Target="../media/image105.png"/><Relationship Id="rId7" Type="http://schemas.openxmlformats.org/officeDocument/2006/relationships/image" Target="../media/image104.png"/><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tags" Target="../tags/tag748.xml"/><Relationship Id="rId3" Type="http://schemas.openxmlformats.org/officeDocument/2006/relationships/tags" Target="../tags/tag747.xml"/><Relationship Id="rId2" Type="http://schemas.openxmlformats.org/officeDocument/2006/relationships/tags" Target="../tags/tag746.xml"/><Relationship Id="rId13" Type="http://schemas.openxmlformats.org/officeDocument/2006/relationships/notesSlide" Target="../notesSlides/notesSlide76.xml"/><Relationship Id="rId12" Type="http://schemas.openxmlformats.org/officeDocument/2006/relationships/slideLayout" Target="../slideLayouts/slideLayout2.xml"/><Relationship Id="rId11" Type="http://schemas.openxmlformats.org/officeDocument/2006/relationships/tags" Target="../tags/tag751.xml"/><Relationship Id="rId10" Type="http://schemas.openxmlformats.org/officeDocument/2006/relationships/tags" Target="../tags/tag750.xml"/><Relationship Id="rId1" Type="http://schemas.openxmlformats.org/officeDocument/2006/relationships/tags" Target="../tags/tag745.xml"/></Relationships>
</file>

<file path=ppt/slides/_rels/slide79.xml.rels><?xml version="1.0" encoding="UTF-8" standalone="yes"?>
<Relationships xmlns="http://schemas.openxmlformats.org/package/2006/relationships"><Relationship Id="rId7" Type="http://schemas.openxmlformats.org/officeDocument/2006/relationships/notesSlide" Target="../notesSlides/notesSlide77.xml"/><Relationship Id="rId6" Type="http://schemas.openxmlformats.org/officeDocument/2006/relationships/slideLayout" Target="../slideLayouts/slideLayout2.xml"/><Relationship Id="rId5" Type="http://schemas.openxmlformats.org/officeDocument/2006/relationships/tags" Target="../tags/tag754.xml"/><Relationship Id="rId4" Type="http://schemas.openxmlformats.org/officeDocument/2006/relationships/tags" Target="../tags/tag753.xml"/><Relationship Id="rId3" Type="http://schemas.openxmlformats.org/officeDocument/2006/relationships/tags" Target="../tags/tag752.xml"/><Relationship Id="rId2" Type="http://schemas.openxmlformats.org/officeDocument/2006/relationships/image" Target="../media/image107.png"/><Relationship Id="rId1" Type="http://schemas.openxmlformats.org/officeDocument/2006/relationships/image" Target="../media/image106.png"/></Relationships>
</file>

<file path=ppt/slides/_rels/slide80.xml.rels><?xml version="1.0" encoding="UTF-8" standalone="yes"?>
<Relationships xmlns="http://schemas.openxmlformats.org/package/2006/relationships"><Relationship Id="rId6" Type="http://schemas.openxmlformats.org/officeDocument/2006/relationships/notesSlide" Target="../notesSlides/notesSlide78.xml"/><Relationship Id="rId5" Type="http://schemas.openxmlformats.org/officeDocument/2006/relationships/slideLayout" Target="../slideLayouts/slideLayout1.xml"/><Relationship Id="rId4" Type="http://schemas.openxmlformats.org/officeDocument/2006/relationships/tags" Target="../tags/tag758.xml"/><Relationship Id="rId3" Type="http://schemas.openxmlformats.org/officeDocument/2006/relationships/tags" Target="../tags/tag757.xml"/><Relationship Id="rId2" Type="http://schemas.openxmlformats.org/officeDocument/2006/relationships/tags" Target="../tags/tag756.xml"/><Relationship Id="rId1" Type="http://schemas.openxmlformats.org/officeDocument/2006/relationships/tags" Target="../tags/tag755.xml"/></Relationships>
</file>

<file path=ppt/slides/_rels/slide81.xml.rels><?xml version="1.0" encoding="UTF-8" standalone="yes"?>
<Relationships xmlns="http://schemas.openxmlformats.org/package/2006/relationships"><Relationship Id="rId7" Type="http://schemas.openxmlformats.org/officeDocument/2006/relationships/notesSlide" Target="../notesSlides/notesSlide79.xml"/><Relationship Id="rId6" Type="http://schemas.openxmlformats.org/officeDocument/2006/relationships/slideLayout" Target="../slideLayouts/slideLayout1.xml"/><Relationship Id="rId5" Type="http://schemas.openxmlformats.org/officeDocument/2006/relationships/tags" Target="../tags/tag762.xml"/><Relationship Id="rId4" Type="http://schemas.openxmlformats.org/officeDocument/2006/relationships/tags" Target="../tags/tag761.xml"/><Relationship Id="rId3" Type="http://schemas.openxmlformats.org/officeDocument/2006/relationships/tags" Target="../tags/tag760.xml"/><Relationship Id="rId2" Type="http://schemas.openxmlformats.org/officeDocument/2006/relationships/tags" Target="../tags/tag759.xml"/><Relationship Id="rId1" Type="http://schemas.openxmlformats.org/officeDocument/2006/relationships/image" Target="../media/image108.png"/></Relationships>
</file>

<file path=ppt/slides/_rels/slide82.xml.rels><?xml version="1.0" encoding="UTF-8" standalone="yes"?>
<Relationships xmlns="http://schemas.openxmlformats.org/package/2006/relationships"><Relationship Id="rId8" Type="http://schemas.openxmlformats.org/officeDocument/2006/relationships/notesSlide" Target="../notesSlides/notesSlide80.xml"/><Relationship Id="rId7" Type="http://schemas.openxmlformats.org/officeDocument/2006/relationships/slideLayout" Target="../slideLayouts/slideLayout1.xml"/><Relationship Id="rId6" Type="http://schemas.openxmlformats.org/officeDocument/2006/relationships/tags" Target="../tags/tag766.xml"/><Relationship Id="rId5" Type="http://schemas.openxmlformats.org/officeDocument/2006/relationships/tags" Target="../tags/tag765.xml"/><Relationship Id="rId4" Type="http://schemas.openxmlformats.org/officeDocument/2006/relationships/tags" Target="../tags/tag764.xml"/><Relationship Id="rId3" Type="http://schemas.openxmlformats.org/officeDocument/2006/relationships/tags" Target="../tags/tag763.xml"/><Relationship Id="rId2" Type="http://schemas.openxmlformats.org/officeDocument/2006/relationships/image" Target="../media/image110.png"/><Relationship Id="rId1" Type="http://schemas.openxmlformats.org/officeDocument/2006/relationships/image" Target="../media/image109.png"/></Relationships>
</file>

<file path=ppt/slides/_rels/slide83.xml.rels><?xml version="1.0" encoding="UTF-8" standalone="yes"?>
<Relationships xmlns="http://schemas.openxmlformats.org/package/2006/relationships"><Relationship Id="rId8" Type="http://schemas.openxmlformats.org/officeDocument/2006/relationships/notesSlide" Target="../notesSlides/notesSlide81.xml"/><Relationship Id="rId7" Type="http://schemas.openxmlformats.org/officeDocument/2006/relationships/slideLayout" Target="../slideLayouts/slideLayout1.xml"/><Relationship Id="rId6" Type="http://schemas.openxmlformats.org/officeDocument/2006/relationships/tags" Target="../tags/tag770.xml"/><Relationship Id="rId5" Type="http://schemas.openxmlformats.org/officeDocument/2006/relationships/tags" Target="../tags/tag769.xml"/><Relationship Id="rId4" Type="http://schemas.openxmlformats.org/officeDocument/2006/relationships/tags" Target="../tags/tag768.xml"/><Relationship Id="rId3" Type="http://schemas.openxmlformats.org/officeDocument/2006/relationships/tags" Target="../tags/tag767.xml"/><Relationship Id="rId2" Type="http://schemas.openxmlformats.org/officeDocument/2006/relationships/image" Target="../media/image112.png"/><Relationship Id="rId1" Type="http://schemas.openxmlformats.org/officeDocument/2006/relationships/image" Target="../media/image111.png"/></Relationships>
</file>

<file path=ppt/slides/_rels/slide84.xml.rels><?xml version="1.0" encoding="UTF-8" standalone="yes"?>
<Relationships xmlns="http://schemas.openxmlformats.org/package/2006/relationships"><Relationship Id="rId7" Type="http://schemas.openxmlformats.org/officeDocument/2006/relationships/notesSlide" Target="../notesSlides/notesSlide82.xml"/><Relationship Id="rId6" Type="http://schemas.openxmlformats.org/officeDocument/2006/relationships/slideLayout" Target="../slideLayouts/slideLayout1.xml"/><Relationship Id="rId5" Type="http://schemas.openxmlformats.org/officeDocument/2006/relationships/tags" Target="../tags/tag774.xml"/><Relationship Id="rId4" Type="http://schemas.openxmlformats.org/officeDocument/2006/relationships/tags" Target="../tags/tag773.xml"/><Relationship Id="rId3" Type="http://schemas.openxmlformats.org/officeDocument/2006/relationships/tags" Target="../tags/tag772.xml"/><Relationship Id="rId2" Type="http://schemas.openxmlformats.org/officeDocument/2006/relationships/tags" Target="../tags/tag771.xml"/><Relationship Id="rId1" Type="http://schemas.openxmlformats.org/officeDocument/2006/relationships/image" Target="../media/image113.png"/></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83.xml"/><Relationship Id="rId7" Type="http://schemas.openxmlformats.org/officeDocument/2006/relationships/slideLayout" Target="../slideLayouts/slideLayout2.xml"/><Relationship Id="rId6" Type="http://schemas.openxmlformats.org/officeDocument/2006/relationships/tags" Target="../tags/tag777.xml"/><Relationship Id="rId5" Type="http://schemas.openxmlformats.org/officeDocument/2006/relationships/tags" Target="../tags/tag776.xml"/><Relationship Id="rId4" Type="http://schemas.openxmlformats.org/officeDocument/2006/relationships/tags" Target="../tags/tag775.xml"/><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image" Target="../media/image114.png"/></Relationships>
</file>

<file path=ppt/slides/_rels/slide86.xml.rels><?xml version="1.0" encoding="UTF-8" standalone="yes"?>
<Relationships xmlns="http://schemas.openxmlformats.org/package/2006/relationships"><Relationship Id="rId7" Type="http://schemas.openxmlformats.org/officeDocument/2006/relationships/notesSlide" Target="../notesSlides/notesSlide84.xml"/><Relationship Id="rId6" Type="http://schemas.openxmlformats.org/officeDocument/2006/relationships/slideLayout" Target="../slideLayouts/slideLayout2.xml"/><Relationship Id="rId5" Type="http://schemas.openxmlformats.org/officeDocument/2006/relationships/tags" Target="../tags/tag780.xml"/><Relationship Id="rId4" Type="http://schemas.openxmlformats.org/officeDocument/2006/relationships/tags" Target="../tags/tag779.xml"/><Relationship Id="rId3" Type="http://schemas.openxmlformats.org/officeDocument/2006/relationships/tags" Target="../tags/tag778.xml"/><Relationship Id="rId2" Type="http://schemas.openxmlformats.org/officeDocument/2006/relationships/image" Target="../media/image118.png"/><Relationship Id="rId1" Type="http://schemas.openxmlformats.org/officeDocument/2006/relationships/image" Target="../media/image117.png"/></Relationships>
</file>

<file path=ppt/slides/_rels/slide87.xml.rels><?xml version="1.0" encoding="UTF-8" standalone="yes"?>
<Relationships xmlns="http://schemas.openxmlformats.org/package/2006/relationships"><Relationship Id="rId7" Type="http://schemas.openxmlformats.org/officeDocument/2006/relationships/notesSlide" Target="../notesSlides/notesSlide85.xml"/><Relationship Id="rId6" Type="http://schemas.openxmlformats.org/officeDocument/2006/relationships/slideLayout" Target="../slideLayouts/slideLayout2.xml"/><Relationship Id="rId5" Type="http://schemas.openxmlformats.org/officeDocument/2006/relationships/tags" Target="../tags/tag783.xml"/><Relationship Id="rId4" Type="http://schemas.openxmlformats.org/officeDocument/2006/relationships/tags" Target="../tags/tag782.xml"/><Relationship Id="rId3" Type="http://schemas.openxmlformats.org/officeDocument/2006/relationships/tags" Target="../tags/tag781.xml"/><Relationship Id="rId2" Type="http://schemas.openxmlformats.org/officeDocument/2006/relationships/image" Target="../media/image120.jpeg"/><Relationship Id="rId1" Type="http://schemas.openxmlformats.org/officeDocument/2006/relationships/image" Target="../media/image119.png"/></Relationships>
</file>

<file path=ppt/slides/_rels/slide88.xml.rels><?xml version="1.0" encoding="UTF-8" standalone="yes"?>
<Relationships xmlns="http://schemas.openxmlformats.org/package/2006/relationships"><Relationship Id="rId9" Type="http://schemas.openxmlformats.org/officeDocument/2006/relationships/tags" Target="../tags/tag792.xml"/><Relationship Id="rId8" Type="http://schemas.openxmlformats.org/officeDocument/2006/relationships/tags" Target="../tags/tag791.xml"/><Relationship Id="rId7" Type="http://schemas.openxmlformats.org/officeDocument/2006/relationships/tags" Target="../tags/tag790.xml"/><Relationship Id="rId6" Type="http://schemas.openxmlformats.org/officeDocument/2006/relationships/tags" Target="../tags/tag789.xml"/><Relationship Id="rId5" Type="http://schemas.openxmlformats.org/officeDocument/2006/relationships/tags" Target="../tags/tag788.xml"/><Relationship Id="rId4" Type="http://schemas.openxmlformats.org/officeDocument/2006/relationships/tags" Target="../tags/tag787.xml"/><Relationship Id="rId3" Type="http://schemas.openxmlformats.org/officeDocument/2006/relationships/tags" Target="../tags/tag786.xml"/><Relationship Id="rId2" Type="http://schemas.openxmlformats.org/officeDocument/2006/relationships/tags" Target="../tags/tag785.xml"/><Relationship Id="rId14" Type="http://schemas.openxmlformats.org/officeDocument/2006/relationships/slideLayout" Target="../slideLayouts/slideLayout5.xml"/><Relationship Id="rId13" Type="http://schemas.openxmlformats.org/officeDocument/2006/relationships/tags" Target="../tags/tag796.xml"/><Relationship Id="rId12" Type="http://schemas.openxmlformats.org/officeDocument/2006/relationships/tags" Target="../tags/tag795.xml"/><Relationship Id="rId11" Type="http://schemas.openxmlformats.org/officeDocument/2006/relationships/tags" Target="../tags/tag794.xml"/><Relationship Id="rId10" Type="http://schemas.openxmlformats.org/officeDocument/2006/relationships/tags" Target="../tags/tag793.xml"/><Relationship Id="rId1" Type="http://schemas.openxmlformats.org/officeDocument/2006/relationships/tags" Target="../tags/tag784.xml"/></Relationships>
</file>

<file path=ppt/slides/_rels/slide89.xml.rels><?xml version="1.0" encoding="UTF-8" standalone="yes"?>
<Relationships xmlns="http://schemas.openxmlformats.org/package/2006/relationships"><Relationship Id="rId9" Type="http://schemas.openxmlformats.org/officeDocument/2006/relationships/tags" Target="../tags/tag805.xml"/><Relationship Id="rId8" Type="http://schemas.openxmlformats.org/officeDocument/2006/relationships/tags" Target="../tags/tag804.xml"/><Relationship Id="rId7" Type="http://schemas.openxmlformats.org/officeDocument/2006/relationships/tags" Target="../tags/tag803.xml"/><Relationship Id="rId6" Type="http://schemas.openxmlformats.org/officeDocument/2006/relationships/tags" Target="../tags/tag802.xml"/><Relationship Id="rId5" Type="http://schemas.openxmlformats.org/officeDocument/2006/relationships/tags" Target="../tags/tag801.xml"/><Relationship Id="rId4" Type="http://schemas.openxmlformats.org/officeDocument/2006/relationships/tags" Target="../tags/tag800.xml"/><Relationship Id="rId3" Type="http://schemas.openxmlformats.org/officeDocument/2006/relationships/tags" Target="../tags/tag799.xml"/><Relationship Id="rId2" Type="http://schemas.openxmlformats.org/officeDocument/2006/relationships/tags" Target="../tags/tag798.xml"/><Relationship Id="rId14" Type="http://schemas.openxmlformats.org/officeDocument/2006/relationships/notesSlide" Target="../notesSlides/notesSlide86.xml"/><Relationship Id="rId13" Type="http://schemas.openxmlformats.org/officeDocument/2006/relationships/slideLayout" Target="../slideLayouts/slideLayout1.xml"/><Relationship Id="rId12" Type="http://schemas.openxmlformats.org/officeDocument/2006/relationships/tags" Target="../tags/tag808.xml"/><Relationship Id="rId11" Type="http://schemas.openxmlformats.org/officeDocument/2006/relationships/tags" Target="../tags/tag807.xml"/><Relationship Id="rId10" Type="http://schemas.openxmlformats.org/officeDocument/2006/relationships/tags" Target="../tags/tag806.xml"/><Relationship Id="rId1" Type="http://schemas.openxmlformats.org/officeDocument/2006/relationships/tags" Target="../tags/tag797.xml"/></Relationships>
</file>

<file path=ppt/slides/_rels/slide90.xml.rels><?xml version="1.0" encoding="UTF-8" standalone="yes"?>
<Relationships xmlns="http://schemas.openxmlformats.org/package/2006/relationships"><Relationship Id="rId6" Type="http://schemas.openxmlformats.org/officeDocument/2006/relationships/notesSlide" Target="../notesSlides/notesSlide87.xml"/><Relationship Id="rId5" Type="http://schemas.openxmlformats.org/officeDocument/2006/relationships/slideLayout" Target="../slideLayouts/slideLayout1.xml"/><Relationship Id="rId4" Type="http://schemas.openxmlformats.org/officeDocument/2006/relationships/tags" Target="../tags/tag812.xml"/><Relationship Id="rId3" Type="http://schemas.openxmlformats.org/officeDocument/2006/relationships/tags" Target="../tags/tag811.xml"/><Relationship Id="rId2" Type="http://schemas.openxmlformats.org/officeDocument/2006/relationships/tags" Target="../tags/tag810.xml"/><Relationship Id="rId1" Type="http://schemas.openxmlformats.org/officeDocument/2006/relationships/tags" Target="../tags/tag809.xml"/></Relationships>
</file>

<file path=ppt/slides/_rels/slide91.xml.rels><?xml version="1.0" encoding="UTF-8" standalone="yes"?>
<Relationships xmlns="http://schemas.openxmlformats.org/package/2006/relationships"><Relationship Id="rId9" Type="http://schemas.openxmlformats.org/officeDocument/2006/relationships/tags" Target="../tags/tag821.xml"/><Relationship Id="rId8" Type="http://schemas.openxmlformats.org/officeDocument/2006/relationships/tags" Target="../tags/tag820.xml"/><Relationship Id="rId7" Type="http://schemas.openxmlformats.org/officeDocument/2006/relationships/tags" Target="../tags/tag819.xml"/><Relationship Id="rId6" Type="http://schemas.openxmlformats.org/officeDocument/2006/relationships/tags" Target="../tags/tag818.xml"/><Relationship Id="rId5" Type="http://schemas.openxmlformats.org/officeDocument/2006/relationships/tags" Target="../tags/tag817.xml"/><Relationship Id="rId4" Type="http://schemas.openxmlformats.org/officeDocument/2006/relationships/tags" Target="../tags/tag816.xml"/><Relationship Id="rId3" Type="http://schemas.openxmlformats.org/officeDocument/2006/relationships/tags" Target="../tags/tag815.xml"/><Relationship Id="rId2" Type="http://schemas.openxmlformats.org/officeDocument/2006/relationships/tags" Target="../tags/tag814.xml"/><Relationship Id="rId18" Type="http://schemas.openxmlformats.org/officeDocument/2006/relationships/notesSlide" Target="../notesSlides/notesSlide88.xml"/><Relationship Id="rId17" Type="http://schemas.openxmlformats.org/officeDocument/2006/relationships/slideLayout" Target="../slideLayouts/slideLayout1.xml"/><Relationship Id="rId16" Type="http://schemas.openxmlformats.org/officeDocument/2006/relationships/tags" Target="../tags/tag828.xml"/><Relationship Id="rId15" Type="http://schemas.openxmlformats.org/officeDocument/2006/relationships/tags" Target="../tags/tag827.xml"/><Relationship Id="rId14" Type="http://schemas.openxmlformats.org/officeDocument/2006/relationships/tags" Target="../tags/tag826.xml"/><Relationship Id="rId13" Type="http://schemas.openxmlformats.org/officeDocument/2006/relationships/tags" Target="../tags/tag825.xml"/><Relationship Id="rId12" Type="http://schemas.openxmlformats.org/officeDocument/2006/relationships/tags" Target="../tags/tag824.xml"/><Relationship Id="rId11" Type="http://schemas.openxmlformats.org/officeDocument/2006/relationships/tags" Target="../tags/tag823.xml"/><Relationship Id="rId10" Type="http://schemas.openxmlformats.org/officeDocument/2006/relationships/tags" Target="../tags/tag822.xml"/><Relationship Id="rId1" Type="http://schemas.openxmlformats.org/officeDocument/2006/relationships/tags" Target="../tags/tag813.xml"/></Relationships>
</file>

<file path=ppt/slides/_rels/slide92.xml.rels><?xml version="1.0" encoding="UTF-8" standalone="yes"?>
<Relationships xmlns="http://schemas.openxmlformats.org/package/2006/relationships"><Relationship Id="rId6" Type="http://schemas.openxmlformats.org/officeDocument/2006/relationships/notesSlide" Target="../notesSlides/notesSlide89.xml"/><Relationship Id="rId5" Type="http://schemas.openxmlformats.org/officeDocument/2006/relationships/slideLayout" Target="../slideLayouts/slideLayout2.xml"/><Relationship Id="rId4" Type="http://schemas.openxmlformats.org/officeDocument/2006/relationships/tags" Target="../tags/tag832.xml"/><Relationship Id="rId3" Type="http://schemas.openxmlformats.org/officeDocument/2006/relationships/tags" Target="../tags/tag831.xml"/><Relationship Id="rId2" Type="http://schemas.openxmlformats.org/officeDocument/2006/relationships/tags" Target="../tags/tag830.xml"/><Relationship Id="rId1" Type="http://schemas.openxmlformats.org/officeDocument/2006/relationships/tags" Target="../tags/tag829.xml"/></Relationships>
</file>

<file path=ppt/slides/_rels/slide93.xml.rels><?xml version="1.0" encoding="UTF-8" standalone="yes"?>
<Relationships xmlns="http://schemas.openxmlformats.org/package/2006/relationships"><Relationship Id="rId6" Type="http://schemas.openxmlformats.org/officeDocument/2006/relationships/notesSlide" Target="../notesSlides/notesSlide90.xml"/><Relationship Id="rId5" Type="http://schemas.openxmlformats.org/officeDocument/2006/relationships/slideLayout" Target="../slideLayouts/slideLayout2.xml"/><Relationship Id="rId4" Type="http://schemas.openxmlformats.org/officeDocument/2006/relationships/tags" Target="../tags/tag836.xml"/><Relationship Id="rId3" Type="http://schemas.openxmlformats.org/officeDocument/2006/relationships/tags" Target="../tags/tag835.xml"/><Relationship Id="rId2" Type="http://schemas.openxmlformats.org/officeDocument/2006/relationships/tags" Target="../tags/tag834.xml"/><Relationship Id="rId1" Type="http://schemas.openxmlformats.org/officeDocument/2006/relationships/tags" Target="../tags/tag833.xml"/></Relationships>
</file>

<file path=ppt/slides/_rels/slide94.xml.rels><?xml version="1.0" encoding="UTF-8" standalone="yes"?>
<Relationships xmlns="http://schemas.openxmlformats.org/package/2006/relationships"><Relationship Id="rId6" Type="http://schemas.openxmlformats.org/officeDocument/2006/relationships/notesSlide" Target="../notesSlides/notesSlide91.xml"/><Relationship Id="rId5" Type="http://schemas.openxmlformats.org/officeDocument/2006/relationships/slideLayout" Target="../slideLayouts/slideLayout2.xml"/><Relationship Id="rId4" Type="http://schemas.openxmlformats.org/officeDocument/2006/relationships/tags" Target="../tags/tag840.xml"/><Relationship Id="rId3" Type="http://schemas.openxmlformats.org/officeDocument/2006/relationships/tags" Target="../tags/tag839.xml"/><Relationship Id="rId2" Type="http://schemas.openxmlformats.org/officeDocument/2006/relationships/tags" Target="../tags/tag838.xml"/><Relationship Id="rId1" Type="http://schemas.openxmlformats.org/officeDocument/2006/relationships/tags" Target="../tags/tag837.xml"/></Relationships>
</file>

<file path=ppt/slides/_rels/slide95.xml.rels><?xml version="1.0" encoding="UTF-8" standalone="yes"?>
<Relationships xmlns="http://schemas.openxmlformats.org/package/2006/relationships"><Relationship Id="rId6" Type="http://schemas.openxmlformats.org/officeDocument/2006/relationships/notesSlide" Target="../notesSlides/notesSlide92.xml"/><Relationship Id="rId5" Type="http://schemas.openxmlformats.org/officeDocument/2006/relationships/slideLayout" Target="../slideLayouts/slideLayout2.xml"/><Relationship Id="rId4" Type="http://schemas.openxmlformats.org/officeDocument/2006/relationships/tags" Target="../tags/tag844.xml"/><Relationship Id="rId3" Type="http://schemas.openxmlformats.org/officeDocument/2006/relationships/tags" Target="../tags/tag843.xml"/><Relationship Id="rId2" Type="http://schemas.openxmlformats.org/officeDocument/2006/relationships/tags" Target="../tags/tag842.xml"/><Relationship Id="rId1" Type="http://schemas.openxmlformats.org/officeDocument/2006/relationships/tags" Target="../tags/tag841.xml"/></Relationships>
</file>

<file path=ppt/slides/_rels/slide96.xml.rels><?xml version="1.0" encoding="UTF-8" standalone="yes"?>
<Relationships xmlns="http://schemas.openxmlformats.org/package/2006/relationships"><Relationship Id="rId4" Type="http://schemas.openxmlformats.org/officeDocument/2006/relationships/notesSlide" Target="../notesSlides/notesSlide93.xml"/><Relationship Id="rId3" Type="http://schemas.openxmlformats.org/officeDocument/2006/relationships/slideLayout" Target="../slideLayouts/slideLayout5.xml"/><Relationship Id="rId2" Type="http://schemas.openxmlformats.org/officeDocument/2006/relationships/image" Target="../media/image122.jpeg"/><Relationship Id="rId1" Type="http://schemas.openxmlformats.org/officeDocument/2006/relationships/image" Target="../media/image1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73" y="1291461"/>
            <a:ext cx="9144000" cy="198247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635" y="1119525"/>
            <a:ext cx="9143365" cy="12065"/>
          </a:xfrm>
          <a:prstGeom prst="line">
            <a:avLst/>
          </a:prstGeom>
          <a:solidFill>
            <a:schemeClr val="accent1">
              <a:lumMod val="75000"/>
            </a:schemeClr>
          </a:solidFill>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0" y="3433802"/>
            <a:ext cx="9144635" cy="1905"/>
          </a:xfrm>
          <a:prstGeom prst="line">
            <a:avLst/>
          </a:prstGeom>
          <a:solidFill>
            <a:schemeClr val="accent1">
              <a:lumMod val="75000"/>
            </a:schemeClr>
          </a:solidFill>
          <a:ln w="57150"/>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39552" y="1491913"/>
            <a:ext cx="8064896" cy="1568450"/>
          </a:xfrm>
          <a:prstGeom prst="rect">
            <a:avLst/>
          </a:prstGeom>
          <a:solidFill>
            <a:schemeClr val="accent1">
              <a:lumMod val="75000"/>
            </a:schemeClr>
          </a:solidFill>
        </p:spPr>
        <p:txBody>
          <a:bodyPr wrap="square" rtlCol="0">
            <a:spAutoFit/>
          </a:bodyPr>
          <a:lstStyle/>
          <a:p>
            <a:pPr indent="0" algn="ctr" fontAlgn="auto">
              <a:lnSpc>
                <a:spcPct val="150000"/>
              </a:lnSpc>
            </a:pPr>
            <a:r>
              <a:rPr lang="zh-CN" altLang="en-US" sz="3200" b="1" dirty="0">
                <a:solidFill>
                  <a:schemeClr val="bg1"/>
                </a:solidFill>
                <a:effectLst/>
                <a:latin typeface="黑体" panose="02010609060101010101" pitchFamily="49" charset="-122"/>
                <a:ea typeface="黑体" panose="02010609060101010101" pitchFamily="49" charset="-122"/>
                <a:sym typeface="+mn-ea"/>
              </a:rPr>
              <a:t>污染物自动监测监控系统数据传输技术要求</a:t>
            </a:r>
            <a:endParaRPr lang="en-US" altLang="zh-CN" sz="3200" b="1" dirty="0">
              <a:solidFill>
                <a:schemeClr val="bg1"/>
              </a:solidFill>
              <a:effectLst/>
              <a:latin typeface="黑体" panose="02010609060101010101" pitchFamily="49" charset="-122"/>
              <a:ea typeface="黑体" panose="02010609060101010101" pitchFamily="49" charset="-122"/>
              <a:sym typeface="+mn-ea"/>
            </a:endParaRPr>
          </a:p>
          <a:p>
            <a:pPr indent="0" algn="ctr" fontAlgn="auto">
              <a:lnSpc>
                <a:spcPct val="150000"/>
              </a:lnSpc>
            </a:pPr>
            <a:r>
              <a:rPr lang="zh-CN" altLang="en-US" sz="3200" b="1" dirty="0">
                <a:solidFill>
                  <a:schemeClr val="bg1"/>
                </a:solidFill>
                <a:effectLst/>
                <a:latin typeface="黑体" panose="02010609060101010101" pitchFamily="49" charset="-122"/>
                <a:ea typeface="黑体" panose="02010609060101010101" pitchFamily="49" charset="-122"/>
                <a:sym typeface="+mn-ea"/>
              </a:rPr>
              <a:t>解读</a:t>
            </a:r>
            <a:endParaRPr lang="zh-CN" altLang="en-US" sz="3200" b="1" dirty="0">
              <a:solidFill>
                <a:schemeClr val="bg1"/>
              </a:solidFill>
              <a:effectLst/>
              <a:latin typeface="黑体" panose="02010609060101010101" pitchFamily="49" charset="-122"/>
              <a:ea typeface="黑体" panose="02010609060101010101" pitchFamily="49" charset="-122"/>
              <a:sym typeface="+mn-ea"/>
            </a:endParaRPr>
          </a:p>
        </p:txBody>
      </p:sp>
      <p:sp>
        <p:nvSpPr>
          <p:cNvPr id="4" name="TextBox 6"/>
          <p:cNvSpPr txBox="1"/>
          <p:nvPr/>
        </p:nvSpPr>
        <p:spPr>
          <a:xfrm>
            <a:off x="2586355" y="3795395"/>
            <a:ext cx="3971925" cy="798830"/>
          </a:xfrm>
          <a:prstGeom prst="rect">
            <a:avLst/>
          </a:prstGeom>
          <a:noFill/>
        </p:spPr>
        <p:txBody>
          <a:bodyPr wrap="square" rtlCol="0">
            <a:spAutoFit/>
          </a:bodyPr>
          <a:lstStyle/>
          <a:p>
            <a:pPr algn="ctr" eaLnBrk="1" fontAlgn="auto" latinLnBrk="0" hangingPunct="1">
              <a:lnSpc>
                <a:spcPct val="100000"/>
              </a:lnSpc>
              <a:spcBef>
                <a:spcPts val="600"/>
              </a:spcBef>
              <a:spcAft>
                <a:spcPts val="600"/>
              </a:spcAft>
            </a:pPr>
            <a:r>
              <a:rPr lang="en-US" altLang="zh-CN" b="1" kern="0" dirty="0">
                <a:solidFill>
                  <a:srgbClr val="990000"/>
                </a:solidFill>
                <a:latin typeface="华文楷体" panose="02010600040101010101" pitchFamily="2" charset="-122"/>
                <a:ea typeface="华文楷体" panose="02010600040101010101" pitchFamily="2" charset="-122"/>
                <a:sym typeface="+mn-ea"/>
              </a:rPr>
              <a:t>2026</a:t>
            </a:r>
            <a:r>
              <a:rPr lang="zh-CN" altLang="en-US" b="1" kern="0" dirty="0">
                <a:solidFill>
                  <a:srgbClr val="990000"/>
                </a:solidFill>
                <a:latin typeface="华文楷体" panose="02010600040101010101" pitchFamily="2" charset="-122"/>
                <a:ea typeface="华文楷体" panose="02010600040101010101" pitchFamily="2" charset="-122"/>
                <a:sym typeface="+mn-ea"/>
              </a:rPr>
              <a:t>年</a:t>
            </a:r>
            <a:r>
              <a:rPr lang="en-US" altLang="zh-CN" b="1" kern="0" dirty="0">
                <a:solidFill>
                  <a:srgbClr val="990000"/>
                </a:solidFill>
                <a:latin typeface="华文楷体" panose="02010600040101010101" pitchFamily="2" charset="-122"/>
                <a:ea typeface="华文楷体" panose="02010600040101010101" pitchFamily="2" charset="-122"/>
                <a:sym typeface="+mn-ea"/>
              </a:rPr>
              <a:t>3</a:t>
            </a:r>
            <a:r>
              <a:rPr lang="zh-CN" altLang="en-US" b="1" kern="0" dirty="0">
                <a:solidFill>
                  <a:srgbClr val="990000"/>
                </a:solidFill>
                <a:latin typeface="华文楷体" panose="02010600040101010101" pitchFamily="2" charset="-122"/>
                <a:ea typeface="华文楷体" panose="02010600040101010101" pitchFamily="2" charset="-122"/>
                <a:sym typeface="+mn-ea"/>
              </a:rPr>
              <a:t>月</a:t>
            </a:r>
            <a:endParaRPr lang="zh-CN" altLang="en-US" b="1" kern="0" dirty="0">
              <a:solidFill>
                <a:srgbClr val="990000"/>
              </a:solidFill>
              <a:latin typeface="华文楷体" panose="02010600040101010101" pitchFamily="2" charset="-122"/>
              <a:ea typeface="华文楷体" panose="02010600040101010101" pitchFamily="2" charset="-122"/>
              <a:sym typeface="+mn-ea"/>
            </a:endParaRPr>
          </a:p>
          <a:p>
            <a:pPr algn="ctr" eaLnBrk="1" fontAlgn="auto" latinLnBrk="0" hangingPunct="1">
              <a:lnSpc>
                <a:spcPct val="100000"/>
              </a:lnSpc>
              <a:spcBef>
                <a:spcPts val="600"/>
              </a:spcBef>
              <a:spcAft>
                <a:spcPts val="600"/>
              </a:spcAft>
            </a:pPr>
            <a:r>
              <a:rPr lang="zh-CN" altLang="en-US" b="1" kern="0" dirty="0">
                <a:solidFill>
                  <a:srgbClr val="990000"/>
                </a:solidFill>
                <a:latin typeface="华文楷体" panose="02010600040101010101" pitchFamily="2" charset="-122"/>
                <a:ea typeface="华文楷体" panose="02010600040101010101" pitchFamily="2" charset="-122"/>
                <a:sym typeface="+mn-ea"/>
              </a:rPr>
              <a:t>西安长天长软件股份有限公司</a:t>
            </a:r>
            <a:r>
              <a:rPr lang="en-US" altLang="zh-CN" b="1" kern="0" dirty="0">
                <a:solidFill>
                  <a:srgbClr val="990000"/>
                </a:solidFill>
                <a:latin typeface="华文楷体" panose="02010600040101010101" pitchFamily="2" charset="-122"/>
                <a:ea typeface="华文楷体" panose="02010600040101010101" pitchFamily="2" charset="-122"/>
                <a:sym typeface="+mn-ea"/>
              </a:rPr>
              <a:t>  </a:t>
            </a:r>
            <a:r>
              <a:rPr lang="zh-CN" altLang="en-US" b="1" kern="0" dirty="0">
                <a:solidFill>
                  <a:srgbClr val="990000"/>
                </a:solidFill>
                <a:latin typeface="华文楷体" panose="02010600040101010101" pitchFamily="2" charset="-122"/>
                <a:ea typeface="华文楷体" panose="02010600040101010101" pitchFamily="2" charset="-122"/>
                <a:sym typeface="+mn-ea"/>
              </a:rPr>
              <a:t>艾爽</a:t>
            </a:r>
            <a:r>
              <a:rPr lang="en-US" altLang="zh-CN" b="1" kern="0" dirty="0">
                <a:solidFill>
                  <a:srgbClr val="990000"/>
                </a:solidFill>
                <a:latin typeface="华文楷体" panose="02010600040101010101" pitchFamily="2" charset="-122"/>
                <a:ea typeface="华文楷体" panose="02010600040101010101" pitchFamily="2" charset="-122"/>
                <a:sym typeface="+mn-ea"/>
              </a:rPr>
              <a:t> </a:t>
            </a:r>
            <a:endParaRPr lang="zh-CN" altLang="en-US" b="1" kern="0" dirty="0">
              <a:solidFill>
                <a:srgbClr val="990000"/>
              </a:solidFill>
              <a:latin typeface="华文楷体" panose="02010600040101010101" pitchFamily="2" charset="-122"/>
              <a:ea typeface="华文楷体" panose="0201060004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1" name="组合 12"/>
          <p:cNvGrpSpPr/>
          <p:nvPr/>
        </p:nvGrpSpPr>
        <p:grpSpPr bwMode="auto">
          <a:xfrm>
            <a:off x="1508" y="983"/>
            <a:ext cx="1252176" cy="1347398"/>
            <a:chOff x="-1" y="2"/>
            <a:chExt cx="1669953" cy="1796360"/>
          </a:xfrm>
        </p:grpSpPr>
        <p:sp>
          <p:nvSpPr>
            <p:cNvPr id="8" name="任意形状 6"/>
            <p:cNvSpPr/>
            <p:nvPr>
              <p:custDataLst>
                <p:tags r:id="rId1"/>
              </p:custDataLst>
            </p:nvPr>
          </p:nvSpPr>
          <p:spPr>
            <a:xfrm>
              <a:off x="-1" y="2"/>
              <a:ext cx="1541373" cy="1637671"/>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sp>
          <p:nvSpPr>
            <p:cNvPr id="9" name="任意形状 7"/>
            <p:cNvSpPr/>
            <p:nvPr>
              <p:custDataLst>
                <p:tags r:id="rId2"/>
              </p:custDataLst>
            </p:nvPr>
          </p:nvSpPr>
          <p:spPr>
            <a:xfrm>
              <a:off x="-1" y="1589"/>
              <a:ext cx="1669953" cy="1794773"/>
            </a:xfrm>
            <a:custGeom>
              <a:avLst/>
              <a:gdLst>
                <a:gd name="connsiteX0" fmla="*/ 6019832 w 6381419"/>
                <a:gd name="connsiteY0" fmla="*/ 0 h 6856631"/>
                <a:gd name="connsiteX1" fmla="*/ 6381419 w 6381419"/>
                <a:gd name="connsiteY1" fmla="*/ 0 h 6856631"/>
                <a:gd name="connsiteX2" fmla="*/ 0 w 6381419"/>
                <a:gd name="connsiteY2" fmla="*/ 6856631 h 6856631"/>
                <a:gd name="connsiteX3" fmla="*/ 0 w 6381419"/>
                <a:gd name="connsiteY3" fmla="*/ 6392869 h 6856631"/>
              </a:gdLst>
              <a:ahLst/>
              <a:cxnLst>
                <a:cxn ang="0">
                  <a:pos x="connsiteX0" y="connsiteY0"/>
                </a:cxn>
                <a:cxn ang="0">
                  <a:pos x="connsiteX1" y="connsiteY1"/>
                </a:cxn>
                <a:cxn ang="0">
                  <a:pos x="connsiteX2" y="connsiteY2"/>
                </a:cxn>
                <a:cxn ang="0">
                  <a:pos x="connsiteX3" y="connsiteY3"/>
                </a:cxn>
              </a:cxnLst>
              <a:rect l="l" t="t" r="r" b="b"/>
              <a:pathLst>
                <a:path w="6381419" h="6856631">
                  <a:moveTo>
                    <a:pt x="6019832" y="0"/>
                  </a:moveTo>
                  <a:lnTo>
                    <a:pt x="6381419" y="0"/>
                  </a:lnTo>
                  <a:lnTo>
                    <a:pt x="0" y="6856631"/>
                  </a:lnTo>
                  <a:lnTo>
                    <a:pt x="0" y="6392869"/>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grpSp>
      <p:grpSp>
        <p:nvGrpSpPr>
          <p:cNvPr id="97282" name="组合 11"/>
          <p:cNvGrpSpPr/>
          <p:nvPr/>
        </p:nvGrpSpPr>
        <p:grpSpPr bwMode="auto">
          <a:xfrm>
            <a:off x="7891165" y="3795359"/>
            <a:ext cx="1252176" cy="1347398"/>
            <a:chOff x="10522047" y="5061640"/>
            <a:chExt cx="1669953" cy="1796360"/>
          </a:xfrm>
        </p:grpSpPr>
        <p:sp>
          <p:nvSpPr>
            <p:cNvPr id="10" name="任意形状 10"/>
            <p:cNvSpPr/>
            <p:nvPr>
              <p:custDataLst>
                <p:tags r:id="rId3"/>
              </p:custDataLst>
            </p:nvPr>
          </p:nvSpPr>
          <p:spPr>
            <a:xfrm rot="10800000">
              <a:off x="10650628" y="5220329"/>
              <a:ext cx="1541372" cy="1637671"/>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sp>
          <p:nvSpPr>
            <p:cNvPr id="11" name="任意形状 11"/>
            <p:cNvSpPr/>
            <p:nvPr>
              <p:custDataLst>
                <p:tags r:id="rId4"/>
              </p:custDataLst>
            </p:nvPr>
          </p:nvSpPr>
          <p:spPr>
            <a:xfrm rot="10800000">
              <a:off x="10522047" y="5061640"/>
              <a:ext cx="1669953" cy="1794774"/>
            </a:xfrm>
            <a:custGeom>
              <a:avLst/>
              <a:gdLst>
                <a:gd name="connsiteX0" fmla="*/ 6019832 w 6381419"/>
                <a:gd name="connsiteY0" fmla="*/ 0 h 6856631"/>
                <a:gd name="connsiteX1" fmla="*/ 6381419 w 6381419"/>
                <a:gd name="connsiteY1" fmla="*/ 0 h 6856631"/>
                <a:gd name="connsiteX2" fmla="*/ 0 w 6381419"/>
                <a:gd name="connsiteY2" fmla="*/ 6856631 h 6856631"/>
                <a:gd name="connsiteX3" fmla="*/ 0 w 6381419"/>
                <a:gd name="connsiteY3" fmla="*/ 6392869 h 6856631"/>
              </a:gdLst>
              <a:ahLst/>
              <a:cxnLst>
                <a:cxn ang="0">
                  <a:pos x="connsiteX0" y="connsiteY0"/>
                </a:cxn>
                <a:cxn ang="0">
                  <a:pos x="connsiteX1" y="connsiteY1"/>
                </a:cxn>
                <a:cxn ang="0">
                  <a:pos x="connsiteX2" y="connsiteY2"/>
                </a:cxn>
                <a:cxn ang="0">
                  <a:pos x="connsiteX3" y="connsiteY3"/>
                </a:cxn>
              </a:cxnLst>
              <a:rect l="l" t="t" r="r" b="b"/>
              <a:pathLst>
                <a:path w="6381419" h="6856631">
                  <a:moveTo>
                    <a:pt x="6019832" y="0"/>
                  </a:moveTo>
                  <a:lnTo>
                    <a:pt x="6381419" y="0"/>
                  </a:lnTo>
                  <a:lnTo>
                    <a:pt x="0" y="6856631"/>
                  </a:lnTo>
                  <a:lnTo>
                    <a:pt x="0" y="6392869"/>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grpSp>
      <p:grpSp>
        <p:nvGrpSpPr>
          <p:cNvPr id="40" name="组合 11"/>
          <p:cNvGrpSpPr/>
          <p:nvPr/>
        </p:nvGrpSpPr>
        <p:grpSpPr>
          <a:xfrm>
            <a:off x="351473" y="1602423"/>
            <a:ext cx="2212181" cy="1657350"/>
            <a:chOff x="407702" y="2392599"/>
            <a:chExt cx="2949574" cy="2209066"/>
          </a:xfrm>
          <a:noFill/>
        </p:grpSpPr>
        <p:sp>
          <p:nvSpPr>
            <p:cNvPr id="41" name="文本框 45"/>
            <p:cNvSpPr txBox="1"/>
            <p:nvPr/>
          </p:nvSpPr>
          <p:spPr>
            <a:xfrm>
              <a:off x="407702" y="3026093"/>
              <a:ext cx="2949574" cy="942027"/>
            </a:xfrm>
            <a:prstGeom prst="rect">
              <a:avLst/>
            </a:prstGeom>
            <a:grp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indent="0" algn="ctr" defTabSz="685800">
                <a:lnSpc>
                  <a:spcPct val="100000"/>
                </a:lnSpc>
                <a:spcBef>
                  <a:spcPct val="0"/>
                </a:spcBef>
                <a:buNone/>
              </a:pPr>
              <a:r>
                <a:rPr lang="zh-CN" altLang="en-US" sz="4000" b="1" dirty="0">
                  <a:solidFill>
                    <a:srgbClr val="32619C"/>
                  </a:solidFill>
                  <a:latin typeface="微软雅黑" panose="020B0503020204020204" pitchFamily="34" charset="-122"/>
                  <a:ea typeface="微软雅黑" panose="020B0503020204020204" pitchFamily="34" charset="-122"/>
                </a:rPr>
                <a:t>目录</a:t>
              </a:r>
              <a:endParaRPr lang="zh-CN" altLang="en-US" sz="4000" b="1" dirty="0">
                <a:solidFill>
                  <a:srgbClr val="32619C"/>
                </a:solidFill>
                <a:latin typeface="微软雅黑" panose="020B0503020204020204" pitchFamily="34" charset="-122"/>
                <a:ea typeface="微软雅黑" panose="020B0503020204020204" pitchFamily="34" charset="-122"/>
              </a:endParaRPr>
            </a:p>
          </p:txBody>
        </p:sp>
        <p:grpSp>
          <p:nvGrpSpPr>
            <p:cNvPr id="42" name="组合 10"/>
            <p:cNvGrpSpPr/>
            <p:nvPr/>
          </p:nvGrpSpPr>
          <p:grpSpPr>
            <a:xfrm>
              <a:off x="849299" y="2392599"/>
              <a:ext cx="2068072" cy="2209066"/>
              <a:chOff x="537029" y="2392599"/>
              <a:chExt cx="2821093" cy="2209066"/>
            </a:xfrm>
            <a:grpFill/>
          </p:grpSpPr>
          <p:grpSp>
            <p:nvGrpSpPr>
              <p:cNvPr id="43" name="组合 8"/>
              <p:cNvGrpSpPr/>
              <p:nvPr/>
            </p:nvGrpSpPr>
            <p:grpSpPr>
              <a:xfrm>
                <a:off x="537029" y="2392599"/>
                <a:ext cx="2821093" cy="136261"/>
                <a:chOff x="537029" y="2392599"/>
                <a:chExt cx="2821093" cy="136261"/>
              </a:xfrm>
              <a:grpFill/>
            </p:grpSpPr>
            <p:cxnSp>
              <p:nvCxnSpPr>
                <p:cNvPr id="44" name="直接连接符 43"/>
                <p:cNvCxnSpPr/>
                <p:nvPr/>
              </p:nvCxnSpPr>
              <p:spPr>
                <a:xfrm>
                  <a:off x="537812" y="2392599"/>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37812" y="2529079"/>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grpSp>
          <p:grpSp>
            <p:nvGrpSpPr>
              <p:cNvPr id="46" name="组合 9"/>
              <p:cNvGrpSpPr/>
              <p:nvPr/>
            </p:nvGrpSpPr>
            <p:grpSpPr>
              <a:xfrm>
                <a:off x="537029" y="4465404"/>
                <a:ext cx="2821093" cy="136261"/>
                <a:chOff x="537029" y="4465404"/>
                <a:chExt cx="2821093" cy="136261"/>
              </a:xfrm>
              <a:grpFill/>
            </p:grpSpPr>
            <p:cxnSp>
              <p:nvCxnSpPr>
                <p:cNvPr id="60" name="直接连接符 59"/>
                <p:cNvCxnSpPr/>
                <p:nvPr/>
              </p:nvCxnSpPr>
              <p:spPr>
                <a:xfrm>
                  <a:off x="537812" y="4465185"/>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537812" y="4601665"/>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grpSp>
        </p:grpSp>
      </p:grpSp>
      <p:grpSp>
        <p:nvGrpSpPr>
          <p:cNvPr id="101" name="组合 100"/>
          <p:cNvGrpSpPr/>
          <p:nvPr>
            <p:custDataLst>
              <p:tags r:id="rId5"/>
            </p:custDataLst>
          </p:nvPr>
        </p:nvGrpSpPr>
        <p:grpSpPr>
          <a:xfrm>
            <a:off x="2706319" y="2984500"/>
            <a:ext cx="5049571" cy="546587"/>
            <a:chOff x="7184" y="436"/>
            <a:chExt cx="8286" cy="1104"/>
          </a:xfrm>
        </p:grpSpPr>
        <p:sp>
          <p:nvSpPr>
            <p:cNvPr id="2" name="矩形 1"/>
            <p:cNvSpPr/>
            <p:nvPr>
              <p:custDataLst>
                <p:tags r:id="rId6"/>
              </p:custDataLst>
            </p:nvPr>
          </p:nvSpPr>
          <p:spPr>
            <a:xfrm>
              <a:off x="7184" y="436"/>
              <a:ext cx="8286" cy="1104"/>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85800"/>
              <a:endParaRPr lang="zh-CN" altLang="en-US" sz="1350">
                <a:solidFill>
                  <a:schemeClr val="bg1"/>
                </a:solidFill>
                <a:latin typeface="Arial" panose="020B0604020202020204" pitchFamily="34" charset="0"/>
                <a:ea typeface="微软雅黑" panose="020B0503020204020204" pitchFamily="34" charset="-122"/>
              </a:endParaRPr>
            </a:p>
          </p:txBody>
        </p:sp>
        <p:sp>
          <p:nvSpPr>
            <p:cNvPr id="3" name="TextBox 64"/>
            <p:cNvSpPr txBox="1"/>
            <p:nvPr>
              <p:custDataLst>
                <p:tags r:id="rId7"/>
              </p:custDataLst>
            </p:nvPr>
          </p:nvSpPr>
          <p:spPr>
            <a:xfrm>
              <a:off x="7484" y="569"/>
              <a:ext cx="7770" cy="932"/>
            </a:xfrm>
            <a:prstGeom prst="rect">
              <a:avLst/>
            </a:prstGeom>
            <a:noFill/>
          </p:spPr>
          <p:txBody>
            <a:bodyPr wrap="square" rtlCol="0">
              <a:noAutofit/>
              <a:scene3d>
                <a:camera prst="orthographicFront"/>
                <a:lightRig rig="threePt" dir="t"/>
              </a:scene3d>
            </a:bodyPr>
            <a:lstStyle>
              <a:defPPr>
                <a:defRPr lang="zh-CN"/>
              </a:defPPr>
              <a:lvl1pPr>
                <a:defRPr sz="1800">
                  <a:solidFill>
                    <a:schemeClr val="tx1">
                      <a:lumMod val="75000"/>
                      <a:lumOff val="25000"/>
                    </a:schemeClr>
                  </a:solidFill>
                </a:defRPr>
              </a:lvl1pPr>
            </a:lstStyle>
            <a:p>
              <a:pPr algn="l" defTabSz="685800" fontAlgn="ctr"/>
              <a:r>
                <a:rPr lang="en-US" altLang="zh-CN" sz="2100" b="1" kern="0" dirty="0">
                  <a:solidFill>
                    <a:schemeClr val="bg1"/>
                  </a:solidFill>
                  <a:latin typeface="Times New Roman" panose="02020603050405020304" charset="0"/>
                  <a:ea typeface="黑体" panose="02010609060101010101" pitchFamily="49" charset="-122"/>
                  <a:cs typeface="Times New Roman" panose="02020603050405020304" charset="0"/>
                </a:rPr>
                <a:t>3</a:t>
              </a:r>
              <a:r>
                <a:rPr lang="zh-CN" altLang="en-US" sz="2100" b="1" kern="0" dirty="0">
                  <a:solidFill>
                    <a:schemeClr val="bg1"/>
                  </a:solidFill>
                  <a:latin typeface="Times New Roman" panose="02020603050405020304" charset="0"/>
                  <a:ea typeface="黑体" panose="02010609060101010101" pitchFamily="49" charset="-122"/>
                  <a:cs typeface="Times New Roman" panose="02020603050405020304" charset="0"/>
                </a:rPr>
                <a:t>、</a:t>
              </a:r>
              <a:r>
                <a:rPr lang="en-US" altLang="zh-CN" sz="2100" b="1" kern="0" dirty="0">
                  <a:solidFill>
                    <a:schemeClr val="bg1"/>
                  </a:solidFill>
                  <a:latin typeface="Times New Roman" panose="02020603050405020304" charset="0"/>
                  <a:ea typeface="黑体" panose="02010609060101010101" pitchFamily="49" charset="-122"/>
                  <a:cs typeface="Times New Roman" panose="02020603050405020304" charset="0"/>
                </a:rPr>
                <a:t> </a:t>
              </a:r>
              <a:r>
                <a:rPr lang="zh-CN" altLang="en-US" sz="2100" b="1" kern="0" dirty="0">
                  <a:solidFill>
                    <a:schemeClr val="bg1"/>
                  </a:solidFill>
                  <a:latin typeface="Times New Roman" panose="02020603050405020304" charset="0"/>
                  <a:ea typeface="黑体" panose="02010609060101010101" pitchFamily="49" charset="-122"/>
                  <a:cs typeface="Times New Roman" panose="02020603050405020304" charset="0"/>
                </a:rPr>
                <a:t>标准实施说明</a:t>
              </a:r>
              <a:endParaRPr lang="zh-CN" altLang="en-US" sz="21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defTabSz="685800" fontAlgn="ctr"/>
              <a:endPar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grpSp>
        <p:nvGrpSpPr>
          <p:cNvPr id="7" name="组合 6"/>
          <p:cNvGrpSpPr/>
          <p:nvPr>
            <p:custDataLst>
              <p:tags r:id="rId8"/>
            </p:custDataLst>
          </p:nvPr>
        </p:nvGrpSpPr>
        <p:grpSpPr>
          <a:xfrm>
            <a:off x="2700020" y="1424940"/>
            <a:ext cx="5050790" cy="1359535"/>
            <a:chOff x="7182" y="436"/>
            <a:chExt cx="8288" cy="2746"/>
          </a:xfrm>
        </p:grpSpPr>
        <p:sp>
          <p:nvSpPr>
            <p:cNvPr id="12" name="矩形 11"/>
            <p:cNvSpPr/>
            <p:nvPr>
              <p:custDataLst>
                <p:tags r:id="rId9"/>
              </p:custDataLst>
            </p:nvPr>
          </p:nvSpPr>
          <p:spPr>
            <a:xfrm>
              <a:off x="7182" y="2078"/>
              <a:ext cx="8286" cy="1104"/>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85800"/>
              <a:endParaRPr lang="zh-CN" altLang="en-US" sz="1350">
                <a:solidFill>
                  <a:schemeClr val="bg1"/>
                </a:solidFill>
                <a:latin typeface="Arial" panose="020B0604020202020204" pitchFamily="34" charset="0"/>
                <a:ea typeface="微软雅黑" panose="020B0503020204020204" pitchFamily="34" charset="-122"/>
              </a:endParaRPr>
            </a:p>
          </p:txBody>
        </p:sp>
        <p:sp>
          <p:nvSpPr>
            <p:cNvPr id="13" name="TextBox 64"/>
            <p:cNvSpPr txBox="1"/>
            <p:nvPr>
              <p:custDataLst>
                <p:tags r:id="rId10"/>
              </p:custDataLst>
            </p:nvPr>
          </p:nvSpPr>
          <p:spPr>
            <a:xfrm>
              <a:off x="7485" y="2178"/>
              <a:ext cx="7770" cy="932"/>
            </a:xfrm>
            <a:prstGeom prst="rect">
              <a:avLst/>
            </a:prstGeom>
            <a:noFill/>
          </p:spPr>
          <p:txBody>
            <a:bodyPr wrap="square" rtlCol="0">
              <a:noAutofit/>
              <a:scene3d>
                <a:camera prst="orthographicFront"/>
                <a:lightRig rig="threePt" dir="t"/>
              </a:scene3d>
            </a:bodyPr>
            <a:lstStyle>
              <a:defPPr>
                <a:defRPr lang="zh-CN"/>
              </a:defPPr>
              <a:lvl1pPr>
                <a:defRPr sz="1800">
                  <a:solidFill>
                    <a:schemeClr val="tx1">
                      <a:lumMod val="75000"/>
                      <a:lumOff val="25000"/>
                    </a:schemeClr>
                  </a:solidFill>
                </a:defRPr>
              </a:lvl1pPr>
            </a:lstStyle>
            <a:p>
              <a:pPr algn="l" defTabSz="685800" fontAlgn="ctr"/>
              <a:r>
                <a:rPr lang="en-US" altLang="zh-CN" sz="2100" b="1" kern="0" dirty="0">
                  <a:solidFill>
                    <a:schemeClr val="bg1"/>
                  </a:solidFill>
                  <a:latin typeface="Times New Roman" panose="02020603050405020304" charset="0"/>
                  <a:ea typeface="黑体" panose="02010609060101010101" pitchFamily="49" charset="-122"/>
                  <a:cs typeface="Times New Roman" panose="02020603050405020304" charset="0"/>
                </a:rPr>
                <a:t>2</a:t>
              </a:r>
              <a:r>
                <a:rPr lang="zh-CN" altLang="en-US" sz="2100" b="1" kern="0" dirty="0">
                  <a:solidFill>
                    <a:schemeClr val="bg1"/>
                  </a:solidFill>
                  <a:latin typeface="Times New Roman" panose="02020603050405020304" charset="0"/>
                  <a:ea typeface="黑体" panose="02010609060101010101" pitchFamily="49" charset="-122"/>
                  <a:cs typeface="Times New Roman" panose="02020603050405020304" charset="0"/>
                </a:rPr>
                <a:t>、 </a:t>
              </a:r>
              <a:r>
                <a:rPr lang="en-US" altLang="zh-CN" sz="2100" b="1" dirty="0">
                  <a:solidFill>
                    <a:schemeClr val="bg1"/>
                  </a:solidFill>
                  <a:latin typeface="Times New Roman" panose="02020603050405020304" charset="0"/>
                  <a:ea typeface="黑体" panose="02010609060101010101" pitchFamily="49" charset="-122"/>
                  <a:cs typeface="Times New Roman" panose="02020603050405020304" charset="0"/>
                  <a:sym typeface="黑体" panose="02010609060101010101" pitchFamily="49" charset="-122"/>
                </a:rPr>
                <a:t>HJ 212</a:t>
              </a:r>
              <a:r>
                <a:rPr lang="zh-CN" altLang="en-US" sz="2100" b="1" dirty="0">
                  <a:solidFill>
                    <a:schemeClr val="bg1"/>
                  </a:solidFill>
                  <a:latin typeface="Times New Roman" panose="02020603050405020304" charset="0"/>
                  <a:ea typeface="黑体" panose="02010609060101010101" pitchFamily="49" charset="-122"/>
                  <a:cs typeface="Times New Roman" panose="02020603050405020304" charset="0"/>
                  <a:sym typeface="黑体" panose="02010609060101010101" pitchFamily="49" charset="-122"/>
                </a:rPr>
                <a:t>标准</a:t>
              </a:r>
              <a:r>
                <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内容</a:t>
              </a:r>
              <a:endPar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4" name="矩形 13"/>
            <p:cNvSpPr/>
            <p:nvPr>
              <p:custDataLst>
                <p:tags r:id="rId11"/>
              </p:custDataLst>
            </p:nvPr>
          </p:nvSpPr>
          <p:spPr>
            <a:xfrm>
              <a:off x="7184" y="436"/>
              <a:ext cx="8286" cy="1104"/>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85800"/>
              <a:endParaRPr lang="zh-CN" altLang="en-US" sz="1350">
                <a:solidFill>
                  <a:schemeClr val="bg1"/>
                </a:solidFill>
                <a:latin typeface="Arial" panose="020B0604020202020204" pitchFamily="34" charset="0"/>
                <a:ea typeface="微软雅黑" panose="020B0503020204020204" pitchFamily="34" charset="-122"/>
              </a:endParaRPr>
            </a:p>
          </p:txBody>
        </p:sp>
        <p:sp>
          <p:nvSpPr>
            <p:cNvPr id="15" name="TextBox 64"/>
            <p:cNvSpPr txBox="1"/>
            <p:nvPr>
              <p:custDataLst>
                <p:tags r:id="rId12"/>
              </p:custDataLst>
            </p:nvPr>
          </p:nvSpPr>
          <p:spPr>
            <a:xfrm>
              <a:off x="7484" y="569"/>
              <a:ext cx="7770" cy="932"/>
            </a:xfrm>
            <a:prstGeom prst="rect">
              <a:avLst/>
            </a:prstGeom>
            <a:noFill/>
          </p:spPr>
          <p:txBody>
            <a:bodyPr wrap="square" rtlCol="0">
              <a:noAutofit/>
              <a:scene3d>
                <a:camera prst="orthographicFront"/>
                <a:lightRig rig="threePt" dir="t"/>
              </a:scene3d>
            </a:bodyPr>
            <a:lstStyle>
              <a:defPPr>
                <a:defRPr lang="zh-CN"/>
              </a:defPPr>
              <a:lvl1pPr>
                <a:defRPr sz="1800">
                  <a:solidFill>
                    <a:schemeClr val="tx1">
                      <a:lumMod val="75000"/>
                      <a:lumOff val="25000"/>
                    </a:schemeClr>
                  </a:solidFill>
                </a:defRPr>
              </a:lvl1pPr>
            </a:lstStyle>
            <a:p>
              <a:pPr algn="l" defTabSz="685800" fontAlgn="ctr"/>
              <a:r>
                <a:rPr lang="en-US" altLang="zh-CN" sz="2100" b="1" kern="0" dirty="0">
                  <a:solidFill>
                    <a:srgbClr val="FF0000"/>
                  </a:solidFill>
                  <a:latin typeface="Times New Roman" panose="02020603050405020304" charset="0"/>
                  <a:ea typeface="黑体" panose="02010609060101010101" pitchFamily="49" charset="-122"/>
                  <a:cs typeface="Times New Roman" panose="02020603050405020304" charset="0"/>
                </a:rPr>
                <a:t>1</a:t>
              </a:r>
              <a:r>
                <a:rPr lang="zh-CN" altLang="en-US" sz="2100" b="1" kern="0" dirty="0">
                  <a:solidFill>
                    <a:srgbClr val="FF0000"/>
                  </a:solidFill>
                  <a:latin typeface="Times New Roman" panose="02020603050405020304" charset="0"/>
                  <a:ea typeface="黑体" panose="02010609060101010101" pitchFamily="49" charset="-122"/>
                  <a:cs typeface="Times New Roman" panose="02020603050405020304" charset="0"/>
                </a:rPr>
                <a:t>、 </a:t>
              </a:r>
              <a:r>
                <a:rPr lang="en-US" altLang="zh-CN" sz="2100" b="1" dirty="0">
                  <a:solidFill>
                    <a:srgbClr val="FF0000"/>
                  </a:solidFill>
                  <a:latin typeface="Times New Roman" panose="02020603050405020304" charset="0"/>
                  <a:ea typeface="黑体" panose="02010609060101010101" pitchFamily="49" charset="-122"/>
                  <a:cs typeface="Times New Roman" panose="02020603050405020304" charset="0"/>
                  <a:sym typeface="黑体" panose="02010609060101010101" pitchFamily="49" charset="-122"/>
                </a:rPr>
                <a:t>HJ 212</a:t>
              </a:r>
              <a:r>
                <a:rPr lang="zh-CN" altLang="en-US" sz="2100" b="1" kern="0" dirty="0">
                  <a:solidFill>
                    <a:srgbClr val="FF0000"/>
                  </a:solidFill>
                  <a:latin typeface="黑体" panose="02010609060101010101" pitchFamily="49" charset="-122"/>
                  <a:ea typeface="黑体" panose="02010609060101010101" pitchFamily="49" charset="-122"/>
                  <a:cs typeface="黑体" panose="02010609060101010101" pitchFamily="49" charset="-122"/>
                </a:rPr>
                <a:t>修订背景</a:t>
              </a:r>
              <a:endParaRPr lang="zh-CN" altLang="en-US" sz="21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defTabSz="685800" fontAlgn="ctr"/>
              <a:endPar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spTree>
    <p:custDataLst>
      <p:tags r:id="rId13"/>
    </p:custData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custDataLst>
              <p:tags r:id="rId1"/>
            </p:custDataLst>
          </p:nvPr>
        </p:nvCxnSpPr>
        <p:spPr>
          <a:xfrm>
            <a:off x="-2614" y="69992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6"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 name="文本框 1"/>
          <p:cNvSpPr txBox="1"/>
          <p:nvPr>
            <p:custDataLst>
              <p:tags r:id="rId3"/>
            </p:custDataLst>
          </p:nvPr>
        </p:nvSpPr>
        <p:spPr>
          <a:xfrm>
            <a:off x="171322" y="195710"/>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1</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
        <p:nvSpPr>
          <p:cNvPr id="19" name="圆角矩形 18"/>
          <p:cNvSpPr/>
          <p:nvPr/>
        </p:nvSpPr>
        <p:spPr>
          <a:xfrm>
            <a:off x="684371" y="146685"/>
            <a:ext cx="2834164" cy="431959"/>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b="1" dirty="0">
                <a:solidFill>
                  <a:schemeClr val="bg1"/>
                </a:solidFill>
                <a:latin typeface="微软雅黑" panose="020B0503020204020204" pitchFamily="34" charset="-122"/>
                <a:ea typeface="微软雅黑" panose="020B0503020204020204" pitchFamily="34" charset="-122"/>
                <a:sym typeface="+mn-ea"/>
              </a:rPr>
              <a:t>HJ 212-2025 </a:t>
            </a:r>
            <a:r>
              <a:rPr lang="zh-CN" altLang="en-US" b="1" dirty="0">
                <a:solidFill>
                  <a:schemeClr val="bg1"/>
                </a:solidFill>
                <a:latin typeface="微软雅黑" panose="020B0503020204020204" pitchFamily="34" charset="-122"/>
                <a:ea typeface="微软雅黑" panose="020B0503020204020204" pitchFamily="34" charset="-122"/>
                <a:sym typeface="+mn-ea"/>
              </a:rPr>
              <a:t>修订背景</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36" name="文本框 35"/>
          <p:cNvSpPr txBox="1"/>
          <p:nvPr/>
        </p:nvSpPr>
        <p:spPr>
          <a:xfrm>
            <a:off x="401955" y="680720"/>
            <a:ext cx="5238750" cy="368300"/>
          </a:xfrm>
          <a:prstGeom prst="rect">
            <a:avLst/>
          </a:prstGeom>
          <a:noFill/>
        </p:spPr>
        <p:txBody>
          <a:bodyPr wrap="square" rtlCol="0">
            <a:spAutoFit/>
          </a:bodyPr>
          <a:lstStyle/>
          <a:p>
            <a:r>
              <a:rPr lang="zh-CN" altLang="en-US" b="1" dirty="0">
                <a:solidFill>
                  <a:schemeClr val="tx1"/>
                </a:solidFill>
                <a:latin typeface="Arial" panose="020B0604020202020204" pitchFamily="34" charset="0"/>
                <a:ea typeface="微软雅黑" panose="020B0503020204020204" pitchFamily="34" charset="-122"/>
                <a:sym typeface="Arial" panose="020B0604020202020204" pitchFamily="34" charset="0"/>
              </a:rPr>
              <a:t>《污染物自动监测监控系统数据传输技术要求》</a:t>
            </a:r>
            <a:endParaRPr lang="zh-CN" altLang="en-US" b="1"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9" name="图片 48"/>
          <p:cNvPicPr>
            <a:picLocks noChangeAspect="1"/>
          </p:cNvPicPr>
          <p:nvPr/>
        </p:nvPicPr>
        <p:blipFill>
          <a:blip r:embed="rId4"/>
          <a:stretch>
            <a:fillRect/>
          </a:stretch>
        </p:blipFill>
        <p:spPr>
          <a:xfrm>
            <a:off x="5868035" y="3202305"/>
            <a:ext cx="3040380" cy="1766570"/>
          </a:xfrm>
          <a:prstGeom prst="rect">
            <a:avLst/>
          </a:prstGeom>
          <a:ln w="12700" cmpd="sng">
            <a:solidFill>
              <a:schemeClr val="tx1"/>
            </a:solidFill>
            <a:prstDash val="solid"/>
          </a:ln>
          <a:effectLst>
            <a:outerShdw blurRad="177800" dist="76200" sx="101000" sy="101000" algn="l" rotWithShape="0">
              <a:prstClr val="black">
                <a:alpha val="38000"/>
              </a:prstClr>
            </a:outerShdw>
          </a:effectLst>
        </p:spPr>
      </p:pic>
      <p:pic>
        <p:nvPicPr>
          <p:cNvPr id="50" name="图片 49" descr="地图"/>
          <p:cNvPicPr>
            <a:picLocks noChangeAspect="1"/>
          </p:cNvPicPr>
          <p:nvPr>
            <p:custDataLst>
              <p:tags r:id="rId5"/>
            </p:custDataLst>
          </p:nvPr>
        </p:nvPicPr>
        <p:blipFill>
          <a:blip r:embed="rId6"/>
          <a:stretch>
            <a:fillRect/>
          </a:stretch>
        </p:blipFill>
        <p:spPr>
          <a:xfrm>
            <a:off x="5795645" y="915670"/>
            <a:ext cx="2816225" cy="2302510"/>
          </a:xfrm>
          <a:prstGeom prst="rect">
            <a:avLst/>
          </a:prstGeom>
        </p:spPr>
      </p:pic>
      <p:sp>
        <p:nvSpPr>
          <p:cNvPr id="51" name="文本框 50"/>
          <p:cNvSpPr txBox="1"/>
          <p:nvPr/>
        </p:nvSpPr>
        <p:spPr>
          <a:xfrm>
            <a:off x="107315" y="1059815"/>
            <a:ext cx="5605780" cy="1986280"/>
          </a:xfrm>
          <a:prstGeom prst="rect">
            <a:avLst/>
          </a:prstGeom>
          <a:noFill/>
          <a:ln w="19050">
            <a:solidFill>
              <a:srgbClr val="3665D9"/>
            </a:solidFill>
            <a:prstDash val="sysDash"/>
          </a:ln>
        </p:spPr>
        <p:txBody>
          <a:bodyPr wrap="square">
            <a:noAutofit/>
          </a:bodyPr>
          <a:lstStyle/>
          <a:p>
            <a:pPr>
              <a:lnSpc>
                <a:spcPct val="150000"/>
              </a:lnSpc>
            </a:pPr>
            <a:r>
              <a:rPr lang="zh-CN" altLang="en-US"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r>
              <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环保物联网历经我国环保信息化近</a:t>
            </a:r>
            <a:r>
              <a:rPr lang="en-US" altLang="zh-CN"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20</a:t>
            </a:r>
            <a:r>
              <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年的变革。目前，实现了质点在生态环境部 ，</a:t>
            </a:r>
            <a:r>
              <a:rPr lang="en-US" altLang="zh-CN"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32+300+70000</a:t>
            </a:r>
            <a:r>
              <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Wingdings" panose="05000000000000000000" pitchFamily="2" charset="2"/>
              </a:rPr>
              <a:t>的全国收敛</a:t>
            </a:r>
            <a:r>
              <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endParaRPr lang="en-US" altLang="zh-CN"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a:p>
            <a:pPr>
              <a:lnSpc>
                <a:spcPct val="150000"/>
              </a:lnSpc>
            </a:pPr>
            <a:r>
              <a:rPr lang="en-US" altLang="zh-CN"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r>
              <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环保物联网</a:t>
            </a:r>
            <a:r>
              <a:rPr lang="zh-CN" altLang="zh-CN"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依循</a:t>
            </a:r>
            <a:r>
              <a:rPr lang="zh-CN" altLang="zh-CN" sz="1600" dirty="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拉直、拉真、拉准</a:t>
            </a:r>
            <a:r>
              <a:rPr lang="zh-CN" altLang="zh-CN"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的</a:t>
            </a:r>
            <a:r>
              <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行业趋势，依托核心</a:t>
            </a:r>
            <a:r>
              <a:rPr lang="zh-CN" altLang="en-US" sz="1600" dirty="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（核心标准）</a:t>
            </a:r>
            <a:r>
              <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达到收敛。形成了由</a:t>
            </a:r>
            <a:r>
              <a:rPr lang="zh-CN" altLang="en-US" sz="1600" b="1" dirty="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企业</a:t>
            </a:r>
            <a:r>
              <a:rPr lang="en-US" altLang="zh-CN" sz="1600" b="1" dirty="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altLang="en-US" sz="1600" b="1" dirty="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市</a:t>
            </a:r>
            <a:r>
              <a:rPr lang="en-US" altLang="zh-CN" sz="1600" b="1" dirty="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altLang="en-US" sz="1600" b="1" dirty="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省</a:t>
            </a:r>
            <a:r>
              <a:rPr lang="en-US" altLang="zh-CN" sz="1600" b="1" dirty="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altLang="en-US" sz="1600" b="1" dirty="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国家</a:t>
            </a:r>
            <a:r>
              <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构成的</a:t>
            </a:r>
            <a:r>
              <a:rPr lang="en-US" altLang="zh-CN"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4</a:t>
            </a:r>
            <a:r>
              <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级树形环保物联网结构。</a:t>
            </a:r>
            <a:endParaRPr lang="zh-CN" altLang="en-US" sz="16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grpSp>
        <p:nvGrpSpPr>
          <p:cNvPr id="56" name="组合 55"/>
          <p:cNvGrpSpPr/>
          <p:nvPr/>
        </p:nvGrpSpPr>
        <p:grpSpPr>
          <a:xfrm>
            <a:off x="60904" y="3364230"/>
            <a:ext cx="5640818" cy="591820"/>
            <a:chOff x="812" y="5981"/>
            <a:chExt cx="9237" cy="932"/>
          </a:xfrm>
        </p:grpSpPr>
        <p:grpSp>
          <p:nvGrpSpPr>
            <p:cNvPr id="52" name="组合 51"/>
            <p:cNvGrpSpPr/>
            <p:nvPr/>
          </p:nvGrpSpPr>
          <p:grpSpPr>
            <a:xfrm>
              <a:off x="812" y="5981"/>
              <a:ext cx="1729" cy="907"/>
              <a:chOff x="812" y="5981"/>
              <a:chExt cx="1729" cy="907"/>
            </a:xfrm>
          </p:grpSpPr>
          <p:sp>
            <p:nvSpPr>
              <p:cNvPr id="53" name="矩形 52"/>
              <p:cNvSpPr/>
              <p:nvPr/>
            </p:nvSpPr>
            <p:spPr>
              <a:xfrm>
                <a:off x="888" y="5981"/>
                <a:ext cx="1564" cy="907"/>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685800"/>
                <a:endParaRPr lang="zh-CN" altLang="en-US" sz="1400" b="1">
                  <a:solidFill>
                    <a:srgbClr val="F0F0F0"/>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812" y="6210"/>
                <a:ext cx="1729" cy="483"/>
              </a:xfrm>
              <a:prstGeom prst="rect">
                <a:avLst/>
              </a:prstGeom>
              <a:noFill/>
            </p:spPr>
            <p:txBody>
              <a:bodyPr wrap="square" rtlCol="0">
                <a:spAutoFit/>
              </a:bodyPr>
              <a:lstStyle/>
              <a:p>
                <a:pPr algn="ctr" defTabSz="685800"/>
                <a:r>
                  <a:rPr lang="zh-CN" altLang="en-US" sz="1400" b="1" dirty="0">
                    <a:solidFill>
                      <a:srgbClr val="F0F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核心标准</a:t>
                </a:r>
                <a:endParaRPr lang="zh-CN" altLang="en-US" sz="1400" b="1" dirty="0">
                  <a:solidFill>
                    <a:srgbClr val="F0F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55" name="矩形 54"/>
            <p:cNvSpPr/>
            <p:nvPr/>
          </p:nvSpPr>
          <p:spPr>
            <a:xfrm>
              <a:off x="2452" y="6006"/>
              <a:ext cx="7597" cy="9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defTabSz="685800"/>
              <a:r>
                <a:rPr lang="en-US" altLang="zh-CN" sz="1400" b="1" kern="0" dirty="0">
                  <a:solidFill>
                    <a:srgbClr val="FB8C29"/>
                  </a:solidFill>
                  <a:latin typeface="微软雅黑" panose="020B0503020204020204" pitchFamily="34" charset="-122"/>
                  <a:ea typeface="微软雅黑" panose="020B0503020204020204" pitchFamily="34" charset="-122"/>
                  <a:sym typeface="Gill Sans" charset="0"/>
                </a:rPr>
                <a:t>HJ/T 212 《</a:t>
              </a:r>
              <a:r>
                <a:rPr lang="zh-CN" altLang="en-US" sz="1400" b="1" kern="0" dirty="0">
                  <a:solidFill>
                    <a:srgbClr val="FB8C29"/>
                  </a:solidFill>
                  <a:latin typeface="微软雅黑" panose="020B0503020204020204" pitchFamily="34" charset="-122"/>
                  <a:ea typeface="微软雅黑" panose="020B0503020204020204" pitchFamily="34" charset="-122"/>
                  <a:sym typeface="Gill Sans" charset="0"/>
                </a:rPr>
                <a:t>污染物在线监控（监测）系统数据传输标准</a:t>
              </a:r>
              <a:r>
                <a:rPr lang="en-US" altLang="zh-CN" sz="1400" b="1" kern="0" dirty="0">
                  <a:solidFill>
                    <a:srgbClr val="FB8C29"/>
                  </a:solidFill>
                  <a:latin typeface="微软雅黑" panose="020B0503020204020204" pitchFamily="34" charset="-122"/>
                  <a:ea typeface="微软雅黑" panose="020B0503020204020204" pitchFamily="34" charset="-122"/>
                  <a:sym typeface="Gill Sans" charset="0"/>
                </a:rPr>
                <a:t>》</a:t>
              </a:r>
              <a:endParaRPr lang="en-US" altLang="zh-CN" sz="1400" b="1" kern="0" dirty="0">
                <a:solidFill>
                  <a:srgbClr val="FB8C29"/>
                </a:solidFill>
                <a:latin typeface="微软雅黑" panose="020B0503020204020204" pitchFamily="34" charset="-122"/>
                <a:ea typeface="微软雅黑" panose="020B0503020204020204" pitchFamily="34" charset="-122"/>
                <a:sym typeface="Gill Sans" charset="0"/>
              </a:endParaRPr>
            </a:p>
          </p:txBody>
        </p:sp>
      </p:grpSp>
      <p:sp>
        <p:nvSpPr>
          <p:cNvPr id="4" name="文本框 3"/>
          <p:cNvSpPr txBox="1"/>
          <p:nvPr/>
        </p:nvSpPr>
        <p:spPr>
          <a:xfrm>
            <a:off x="107315" y="3940175"/>
            <a:ext cx="5594985" cy="645160"/>
          </a:xfrm>
          <a:prstGeom prst="rect">
            <a:avLst/>
          </a:prstGeom>
          <a:ln>
            <a:solidFill>
              <a:schemeClr val="accent6"/>
            </a:solid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a:lnSpc>
                <a:spcPct val="150000"/>
              </a:lnSpc>
            </a:pPr>
            <a:r>
              <a:rPr lang="zh-CN" altLang="en-US" sz="1200" b="1" kern="0" dirty="0">
                <a:solidFill>
                  <a:srgbClr val="FB8C29"/>
                </a:solidFill>
                <a:latin typeface="微软雅黑" panose="020B0503020204020204" pitchFamily="34" charset="-122"/>
                <a:ea typeface="微软雅黑" panose="020B0503020204020204" pitchFamily="34" charset="-122"/>
                <a:sym typeface="Gill Sans" charset="0"/>
              </a:rPr>
              <a:t>      </a:t>
            </a:r>
            <a:r>
              <a:rPr lang="zh-CN" altLang="en-US" sz="1200" dirty="0">
                <a:sym typeface="Gill Sans" charset="0"/>
              </a:rPr>
              <a:t>据不完全统计，引用</a:t>
            </a:r>
            <a:r>
              <a:rPr lang="en-US" altLang="zh-CN" sz="1200" dirty="0">
                <a:sym typeface="Gill Sans" charset="0"/>
              </a:rPr>
              <a:t>HJ212</a:t>
            </a:r>
            <a:r>
              <a:rPr lang="zh-CN" altLang="en-US" sz="1200" dirty="0">
                <a:sym typeface="Gill Sans" charset="0"/>
              </a:rPr>
              <a:t>的各类国家标准、行业标准、地方标准等有</a:t>
            </a:r>
            <a:r>
              <a:rPr lang="en-US" altLang="zh-CN" sz="1200" dirty="0">
                <a:sym typeface="Gill Sans" charset="0"/>
              </a:rPr>
              <a:t>34</a:t>
            </a:r>
            <a:r>
              <a:rPr lang="zh-CN" altLang="en-US" sz="1200" dirty="0">
                <a:sym typeface="Gill Sans" charset="0"/>
              </a:rPr>
              <a:t>个；近千个型号的自动监测设备通过</a:t>
            </a:r>
            <a:r>
              <a:rPr lang="en-US" altLang="zh-CN" sz="1200" dirty="0">
                <a:sym typeface="Gill Sans" charset="0"/>
              </a:rPr>
              <a:t>HJ 212</a:t>
            </a:r>
            <a:r>
              <a:rPr lang="zh-CN" altLang="en-US" sz="1200" dirty="0">
                <a:sym typeface="Gill Sans" charset="0"/>
              </a:rPr>
              <a:t>协议与我部自动监控系统实现联网。</a:t>
            </a:r>
            <a:endParaRPr lang="zh-CN" altLang="en-US" sz="1200" dirty="0">
              <a:sym typeface="Gill Sans" charset="0"/>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custDataLst>
              <p:tags r:id="rId1"/>
            </p:custDataLst>
          </p:nvPr>
        </p:nvCxnSpPr>
        <p:spPr>
          <a:xfrm>
            <a:off x="-2614" y="69992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6"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 name="文本框 1"/>
          <p:cNvSpPr txBox="1"/>
          <p:nvPr>
            <p:custDataLst>
              <p:tags r:id="rId3"/>
            </p:custDataLst>
          </p:nvPr>
        </p:nvSpPr>
        <p:spPr>
          <a:xfrm>
            <a:off x="171322" y="195710"/>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1</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
        <p:nvSpPr>
          <p:cNvPr id="19" name="圆角矩形 18"/>
          <p:cNvSpPr/>
          <p:nvPr/>
        </p:nvSpPr>
        <p:spPr>
          <a:xfrm>
            <a:off x="684371" y="146685"/>
            <a:ext cx="2834164" cy="431959"/>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en-US" altLang="zh-CN" b="1" dirty="0">
                <a:solidFill>
                  <a:schemeClr val="bg1"/>
                </a:solidFill>
                <a:latin typeface="微软雅黑" panose="020B0503020204020204" pitchFamily="34" charset="-122"/>
                <a:ea typeface="微软雅黑" panose="020B0503020204020204" pitchFamily="34" charset="-122"/>
                <a:sym typeface="+mn-ea"/>
              </a:rPr>
              <a:t>HJ 212-2025 </a:t>
            </a:r>
            <a:r>
              <a:rPr lang="zh-CN" altLang="en-US" b="1" dirty="0">
                <a:solidFill>
                  <a:schemeClr val="bg1"/>
                </a:solidFill>
                <a:latin typeface="微软雅黑" panose="020B0503020204020204" pitchFamily="34" charset="-122"/>
                <a:ea typeface="微软雅黑" panose="020B0503020204020204" pitchFamily="34" charset="-122"/>
                <a:sym typeface="+mn-ea"/>
              </a:rPr>
              <a:t>修订背景</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94" name="文本框 93"/>
          <p:cNvSpPr txBox="1"/>
          <p:nvPr/>
        </p:nvSpPr>
        <p:spPr>
          <a:xfrm>
            <a:off x="135255" y="1091565"/>
            <a:ext cx="2593181" cy="1628299"/>
          </a:xfrm>
          <a:prstGeom prst="rect">
            <a:avLst/>
          </a:prstGeom>
          <a:noFill/>
          <a:ln w="12700" cmpd="sng">
            <a:solidFill>
              <a:srgbClr val="4874CB">
                <a:shade val="50000"/>
              </a:srgbClr>
            </a:solidFill>
            <a:prstDash val="dash"/>
          </a:ln>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prstClr val="black"/>
              </a:solidFill>
              <a:effectLst/>
              <a:uLnTx/>
              <a:uFillTx/>
              <a:latin typeface="Arial" panose="020B0604020202020204"/>
            </a:endParaRPr>
          </a:p>
        </p:txBody>
      </p:sp>
      <p:sp>
        <p:nvSpPr>
          <p:cNvPr id="10" name="文本框 9"/>
          <p:cNvSpPr txBox="1"/>
          <p:nvPr/>
        </p:nvSpPr>
        <p:spPr>
          <a:xfrm>
            <a:off x="2940844" y="1091565"/>
            <a:ext cx="2930843" cy="1628299"/>
          </a:xfrm>
          <a:prstGeom prst="rect">
            <a:avLst/>
          </a:prstGeom>
          <a:noFill/>
          <a:ln w="12700" cmpd="sng">
            <a:solidFill>
              <a:srgbClr val="4874CB">
                <a:shade val="50000"/>
              </a:srgbClr>
            </a:solidFill>
            <a:prstDash val="dash"/>
          </a:ln>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prstClr val="black"/>
              </a:solidFill>
              <a:effectLst/>
              <a:uLnTx/>
              <a:uFillTx/>
              <a:latin typeface="Arial" panose="020B0604020202020204"/>
            </a:endParaRPr>
          </a:p>
        </p:txBody>
      </p:sp>
      <p:sp>
        <p:nvSpPr>
          <p:cNvPr id="11" name="文本框 10"/>
          <p:cNvSpPr txBox="1"/>
          <p:nvPr/>
        </p:nvSpPr>
        <p:spPr>
          <a:xfrm>
            <a:off x="5966936" y="1091565"/>
            <a:ext cx="2930843" cy="1629251"/>
          </a:xfrm>
          <a:prstGeom prst="rect">
            <a:avLst/>
          </a:prstGeom>
          <a:noFill/>
          <a:ln w="12700" cmpd="sng">
            <a:solidFill>
              <a:srgbClr val="4874CB">
                <a:shade val="50000"/>
              </a:srgbClr>
            </a:solidFill>
            <a:prstDash val="dash"/>
          </a:ln>
        </p:spPr>
        <p:txBody>
          <a:bodyPr wrap="square" rtlCol="0">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900" b="0" i="0" u="none" strike="noStrike" kern="0" cap="none" spc="0" normalizeH="0" baseline="0" noProof="0">
              <a:ln>
                <a:noFill/>
              </a:ln>
              <a:solidFill>
                <a:prstClr val="black"/>
              </a:solidFill>
              <a:effectLst/>
              <a:uLnTx/>
              <a:uFillTx/>
              <a:latin typeface="Arial" panose="020B0604020202020204"/>
            </a:endParaRPr>
          </a:p>
        </p:txBody>
      </p:sp>
      <p:sp>
        <p:nvSpPr>
          <p:cNvPr id="4" name="文本框 3"/>
          <p:cNvSpPr txBox="1"/>
          <p:nvPr/>
        </p:nvSpPr>
        <p:spPr>
          <a:xfrm>
            <a:off x="134779" y="1126570"/>
            <a:ext cx="2565083" cy="974408"/>
          </a:xfrm>
          <a:prstGeom prst="rect">
            <a:avLst/>
          </a:prstGeom>
          <a:noFill/>
        </p:spPr>
        <p:txBody>
          <a:bodyPr wrap="square" rtlCol="0" anchor="t">
            <a:noAutofit/>
          </a:bodyPr>
          <a:lstStyle/>
          <a:p>
            <a:pPr indent="228600" algn="just">
              <a:lnSpc>
                <a:spcPct val="150000"/>
              </a:lnSpc>
              <a:extLst>
                <a:ext uri="{35155182-B16C-46BC-9424-99874614C6A1}">
                  <wpsdc:indentchars xmlns:wpsdc="http://www.wps.cn/officeDocument/2017/drawingmlCustomData" val="200" checksum="982035570"/>
                </a:ext>
              </a:extLst>
            </a:pPr>
            <a:r>
              <a:rPr lang="zh-CN" altLang="en-US" sz="900" dirty="0">
                <a:solidFill>
                  <a:prstClr val="black"/>
                </a:solidFill>
                <a:latin typeface="黑体" panose="02010609060101010101" pitchFamily="49" charset="-122"/>
                <a:ea typeface="黑体" panose="02010609060101010101" pitchFamily="49" charset="-122"/>
                <a:cs typeface="黑体" panose="02010609060101010101" pitchFamily="49" charset="-122"/>
                <a:sym typeface="+mn-ea"/>
              </a:rPr>
              <a:t>用于污染源在线自动监控（监测）系统自动监控设备和监控中心之间的数据交换传输。规定了数据传输的过程及系统对参数命令、交互命令、数据命令和控制命令的数据格式和代码定义。</a:t>
            </a:r>
            <a:endParaRPr lang="zh-CN" altLang="en-US" sz="900" dirty="0">
              <a:solidFill>
                <a:prstClr val="black"/>
              </a:solidFill>
              <a:latin typeface="黑体" panose="02010609060101010101" pitchFamily="49" charset="-122"/>
              <a:ea typeface="黑体" panose="02010609060101010101" pitchFamily="49" charset="-122"/>
              <a:cs typeface="黑体" panose="02010609060101010101" pitchFamily="49" charset="-122"/>
              <a:sym typeface="+mn-ea"/>
            </a:endParaRPr>
          </a:p>
          <a:p>
            <a:pPr indent="228600" algn="just">
              <a:lnSpc>
                <a:spcPct val="150000"/>
              </a:lnSpc>
              <a:extLst>
                <a:ext uri="{35155182-B16C-46BC-9424-99874614C6A1}">
                  <wpsdc:indentchars xmlns:wpsdc="http://www.wps.cn/officeDocument/2017/drawingmlCustomData" val="200" checksum="982035570"/>
                </a:ext>
              </a:extLst>
            </a:pPr>
            <a:endParaRPr lang="zh-CN" altLang="en-US" sz="900" dirty="0">
              <a:solidFill>
                <a:prstClr val="black"/>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9" name="文本框 8"/>
          <p:cNvSpPr txBox="1"/>
          <p:nvPr/>
        </p:nvSpPr>
        <p:spPr>
          <a:xfrm>
            <a:off x="769620" y="709295"/>
            <a:ext cx="1681480" cy="281305"/>
          </a:xfrm>
          <a:prstGeom prst="rect">
            <a:avLst/>
          </a:prstGeom>
          <a:noFill/>
        </p:spPr>
        <p:txBody>
          <a:bodyPr wrap="square" rtlCol="0">
            <a:noAutofit/>
          </a:bodyPr>
          <a:lstStyle/>
          <a:p>
            <a:r>
              <a:rPr lang="en-US" altLang="zh-CN" sz="1600" b="1" dirty="0">
                <a:solidFill>
                  <a:prstClr val="black"/>
                </a:solidFill>
                <a:latin typeface="Arial" panose="020B0604020202020204" pitchFamily="34" charset="0"/>
                <a:sym typeface="Arial" panose="020B0604020202020204" pitchFamily="34" charset="0"/>
              </a:rPr>
              <a:t>HJ/T 212-2005</a:t>
            </a:r>
            <a:endParaRPr lang="en-US" altLang="zh-CN" sz="1600" b="1" dirty="0">
              <a:solidFill>
                <a:prstClr val="black"/>
              </a:solidFill>
              <a:latin typeface="Arial" panose="020B0604020202020204" pitchFamily="34" charset="0"/>
              <a:sym typeface="Arial" panose="020B0604020202020204" pitchFamily="34" charset="0"/>
            </a:endParaRPr>
          </a:p>
          <a:p>
            <a:endParaRPr lang="en-US" altLang="zh-CN" sz="1600" b="1" dirty="0">
              <a:solidFill>
                <a:prstClr val="black"/>
              </a:solidFill>
              <a:latin typeface="Arial" panose="020B0604020202020204" pitchFamily="34" charset="0"/>
              <a:sym typeface="Arial" panose="020B0604020202020204" pitchFamily="34" charset="0"/>
            </a:endParaRPr>
          </a:p>
          <a:p>
            <a:endParaRPr lang="zh-CN" altLang="en-US" sz="1600">
              <a:solidFill>
                <a:srgbClr val="00B0F0"/>
              </a:solidFill>
              <a:latin typeface="黑体" panose="02010609060101010101" pitchFamily="49" charset="-122"/>
              <a:ea typeface="黑体" panose="02010609060101010101" pitchFamily="49" charset="-122"/>
            </a:endParaRPr>
          </a:p>
        </p:txBody>
      </p:sp>
      <p:sp>
        <p:nvSpPr>
          <p:cNvPr id="100" name="文本框 99"/>
          <p:cNvSpPr txBox="1"/>
          <p:nvPr/>
        </p:nvSpPr>
        <p:spPr>
          <a:xfrm>
            <a:off x="2940844" y="1126808"/>
            <a:ext cx="2980373" cy="1229201"/>
          </a:xfrm>
          <a:prstGeom prst="rect">
            <a:avLst/>
          </a:prstGeom>
          <a:noFill/>
          <a:ln w="9525">
            <a:noFill/>
          </a:ln>
        </p:spPr>
        <p:txBody>
          <a:bodyPr wrap="square">
            <a:noAutofit/>
          </a:bodyPr>
          <a:lstStyle/>
          <a:p>
            <a:pPr indent="228600" algn="just">
              <a:lnSpc>
                <a:spcPct val="150000"/>
              </a:lnSpc>
              <a:extLst>
                <a:ext uri="{35155182-B16C-46BC-9424-99874614C6A1}">
                  <wpsdc:indentchars xmlns:wpsdc="http://www.wps.cn/officeDocument/2017/drawingmlCustomData" val="200" checksum="982035570"/>
                </a:ext>
              </a:extLst>
            </a:pPr>
            <a:r>
              <a:rPr lang="zh-CN" altLang="en-US" sz="900" dirty="0">
                <a:solidFill>
                  <a:prstClr val="black"/>
                </a:solidFill>
                <a:latin typeface="黑体" panose="02010609060101010101" pitchFamily="49" charset="-122"/>
                <a:ea typeface="黑体" panose="02010609060101010101" pitchFamily="49" charset="-122"/>
                <a:cs typeface="黑体" panose="02010609060101010101" pitchFamily="49" charset="-122"/>
              </a:rPr>
              <a:t>用于污染物在线监控（监测）系统、污染物排放过程（工况）自动监控系统与监控中心之间的数据传输，规定了传输的过程及参数命令、交互命令、数据命令和控制命令的格式，给出了代码定义。规定了在线监控（监测）仪器仪表和数据采集传输仪之间的数据传输格式，给出了代码定义。</a:t>
            </a:r>
            <a:endParaRPr lang="zh-CN" altLang="en-US" sz="900" dirty="0">
              <a:solidFill>
                <a:prstClr val="black"/>
              </a:solidFill>
              <a:latin typeface="黑体" panose="02010609060101010101" pitchFamily="49" charset="-122"/>
              <a:ea typeface="黑体" panose="02010609060101010101" pitchFamily="49" charset="-122"/>
              <a:cs typeface="黑体" panose="02010609060101010101" pitchFamily="49" charset="-122"/>
            </a:endParaRPr>
          </a:p>
        </p:txBody>
      </p:sp>
      <p:cxnSp>
        <p:nvCxnSpPr>
          <p:cNvPr id="5" name="直接连接符 13"/>
          <p:cNvCxnSpPr>
            <a:cxnSpLocks noChangeShapeType="1"/>
          </p:cNvCxnSpPr>
          <p:nvPr>
            <p:custDataLst>
              <p:tags r:id="rId4"/>
            </p:custDataLst>
          </p:nvPr>
        </p:nvCxnSpPr>
        <p:spPr bwMode="auto">
          <a:xfrm>
            <a:off x="180499" y="2981087"/>
            <a:ext cx="8856821" cy="0"/>
          </a:xfrm>
          <a:prstGeom prst="line">
            <a:avLst/>
          </a:prstGeom>
          <a:noFill/>
          <a:ln w="69850">
            <a:solidFill>
              <a:sysClr val="windowText" lastClr="000000">
                <a:lumMod val="75000"/>
                <a:lumOff val="25000"/>
              </a:sysClr>
            </a:solidFill>
            <a:round/>
            <a:tailEnd type="stealth" w="lg" len="lg"/>
          </a:ln>
          <a:effectLst/>
          <a:extLst>
            <a:ext uri="{909E8E84-426E-40DD-AFC4-6F175D3DCCD1}">
              <a14:hiddenFill xmlns:a14="http://schemas.microsoft.com/office/drawing/2010/main">
                <a:noFill/>
              </a14:hiddenFill>
            </a:ext>
          </a:extLst>
        </p:spPr>
      </p:cxnSp>
      <p:sp>
        <p:nvSpPr>
          <p:cNvPr id="6" name="文本框 5"/>
          <p:cNvSpPr txBox="1"/>
          <p:nvPr/>
        </p:nvSpPr>
        <p:spPr>
          <a:xfrm>
            <a:off x="6005036" y="1126808"/>
            <a:ext cx="2759869" cy="1201579"/>
          </a:xfrm>
          <a:prstGeom prst="rect">
            <a:avLst/>
          </a:prstGeom>
          <a:noFill/>
          <a:ln w="9525">
            <a:noFill/>
          </a:ln>
        </p:spPr>
        <p:txBody>
          <a:bodyPr wrap="square">
            <a:noAutofit/>
          </a:bodyPr>
          <a:lstStyle/>
          <a:p>
            <a:pPr indent="228600">
              <a:lnSpc>
                <a:spcPct val="150000"/>
              </a:lnSpc>
              <a:extLst>
                <a:ext uri="{35155182-B16C-46BC-9424-99874614C6A1}">
                  <wpsdc:indentchars xmlns:wpsdc="http://www.wps.cn/officeDocument/2017/drawingmlCustomData" val="200" checksum="982035570"/>
                </a:ext>
              </a:extLst>
            </a:pPr>
            <a:r>
              <a:rPr lang="zh-CN" altLang="en-US" sz="900" dirty="0">
                <a:solidFill>
                  <a:prstClr val="black"/>
                </a:solidFill>
                <a:latin typeface="黑体" panose="02010609060101010101" pitchFamily="49" charset="-122"/>
                <a:ea typeface="黑体" panose="02010609060101010101" pitchFamily="49" charset="-122"/>
                <a:cs typeface="黑体" panose="02010609060101010101" pitchFamily="49" charset="-122"/>
                <a:sym typeface="+mn-ea"/>
              </a:rPr>
              <a:t>用于自动监测设备与监控设备之间的数据传输，以及自动监测设备的数据采集与处理。规定了污染物自动监测监控系统的系统结构、现场机与上位机的协议层次、现场机与上位机的通信协议、自动监测现场仪器仪表与数采仪的通信方式、数据采集处理与上传的技术要求。</a:t>
            </a:r>
            <a:endParaRPr lang="zh-CN" altLang="en-US" sz="900" dirty="0">
              <a:solidFill>
                <a:prstClr val="black"/>
              </a:solidFill>
              <a:latin typeface="黑体" panose="02010609060101010101" pitchFamily="49" charset="-122"/>
              <a:ea typeface="黑体" panose="02010609060101010101" pitchFamily="49" charset="-122"/>
              <a:cs typeface="黑体" panose="02010609060101010101" pitchFamily="49" charset="-122"/>
              <a:sym typeface="+mn-ea"/>
            </a:endParaRPr>
          </a:p>
          <a:p>
            <a:pPr indent="228600">
              <a:lnSpc>
                <a:spcPct val="150000"/>
              </a:lnSpc>
              <a:extLst>
                <a:ext uri="{35155182-B16C-46BC-9424-99874614C6A1}">
                  <wpsdc:indentchars xmlns:wpsdc="http://www.wps.cn/officeDocument/2017/drawingmlCustomData" val="200" checksum="982035570"/>
                </a:ext>
              </a:extLst>
            </a:pPr>
            <a:endParaRPr lang="zh-CN" altLang="en-US" sz="900" dirty="0">
              <a:solidFill>
                <a:prstClr val="black"/>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8" name="文本框 27"/>
          <p:cNvSpPr txBox="1"/>
          <p:nvPr/>
        </p:nvSpPr>
        <p:spPr>
          <a:xfrm>
            <a:off x="6670834" y="709375"/>
            <a:ext cx="1389698" cy="281464"/>
          </a:xfrm>
          <a:prstGeom prst="rect">
            <a:avLst/>
          </a:prstGeom>
          <a:noFill/>
        </p:spPr>
        <p:txBody>
          <a:bodyPr wrap="square" rtlCol="0">
            <a:noAutofit/>
          </a:bodyPr>
          <a:lstStyle/>
          <a:p>
            <a:r>
              <a:rPr lang="en-US" altLang="zh-CN" sz="1600" b="1" dirty="0">
                <a:solidFill>
                  <a:prstClr val="black"/>
                </a:solidFill>
                <a:latin typeface="Arial" panose="020B0604020202020204" pitchFamily="34" charset="0"/>
                <a:sym typeface="Arial" panose="020B0604020202020204" pitchFamily="34" charset="0"/>
              </a:rPr>
              <a:t>HJ 212-2025</a:t>
            </a:r>
            <a:endParaRPr lang="zh-CN" altLang="en-US" sz="1600">
              <a:solidFill>
                <a:srgbClr val="C00000"/>
              </a:solidFill>
              <a:latin typeface="黑体" panose="02010609060101010101" pitchFamily="49" charset="-122"/>
              <a:ea typeface="黑体" panose="02010609060101010101" pitchFamily="49" charset="-122"/>
            </a:endParaRPr>
          </a:p>
        </p:txBody>
      </p:sp>
      <p:sp>
        <p:nvSpPr>
          <p:cNvPr id="7" name="文本框 6"/>
          <p:cNvSpPr txBox="1"/>
          <p:nvPr/>
        </p:nvSpPr>
        <p:spPr>
          <a:xfrm>
            <a:off x="3810476" y="709613"/>
            <a:ext cx="1513999" cy="281464"/>
          </a:xfrm>
          <a:prstGeom prst="rect">
            <a:avLst/>
          </a:prstGeom>
          <a:noFill/>
        </p:spPr>
        <p:txBody>
          <a:bodyPr wrap="square" rtlCol="0">
            <a:noAutofit/>
          </a:bodyPr>
          <a:lstStyle/>
          <a:p>
            <a:r>
              <a:rPr lang="en-US" altLang="zh-CN" sz="1600" b="1" dirty="0">
                <a:solidFill>
                  <a:prstClr val="black"/>
                </a:solidFill>
                <a:latin typeface="Arial" panose="020B0604020202020204" pitchFamily="34" charset="0"/>
                <a:sym typeface="Arial" panose="020B0604020202020204" pitchFamily="34" charset="0"/>
              </a:rPr>
              <a:t>HJ 212-2017</a:t>
            </a:r>
            <a:endParaRPr lang="zh-CN" altLang="en-US" sz="1600">
              <a:solidFill>
                <a:srgbClr val="C00000"/>
              </a:solidFill>
              <a:latin typeface="黑体" panose="02010609060101010101" pitchFamily="49" charset="-122"/>
              <a:ea typeface="黑体" panose="02010609060101010101" pitchFamily="49" charset="-122"/>
            </a:endParaRPr>
          </a:p>
        </p:txBody>
      </p:sp>
      <p:sp>
        <p:nvSpPr>
          <p:cNvPr id="53" name="矩形 52"/>
          <p:cNvSpPr/>
          <p:nvPr/>
        </p:nvSpPr>
        <p:spPr>
          <a:xfrm>
            <a:off x="721995" y="3072765"/>
            <a:ext cx="610553" cy="378143"/>
          </a:xfrm>
          <a:prstGeom prst="rect">
            <a:avLst/>
          </a:prstGeom>
          <a:solidFill>
            <a:srgbClr val="00B0F0"/>
          </a:solidFill>
          <a:ln w="12700" cap="flat" cmpd="sng" algn="ctr">
            <a:solidFill>
              <a:srgbClr val="4874CB"/>
            </a:solidFill>
            <a:prstDash val="solid"/>
            <a:miter lim="800000"/>
          </a:ln>
          <a:effectLst>
            <a:reflection stA="50000" endA="300" endPos="40000" dist="25400" dir="5400000" sy="-100000" algn="bl" rotWithShape="0"/>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solidFill>
                <a:srgbClr val="F0F0F0"/>
              </a:solidFill>
              <a:effectLst/>
              <a:uLnTx/>
              <a:uFillTx/>
              <a:latin typeface="微软雅黑" panose="020B0503020204020204" pitchFamily="34" charset="-122"/>
              <a:ea typeface="微软雅黑" panose="020B0503020204020204" pitchFamily="34" charset="-122"/>
              <a:cs typeface="+mn-cs"/>
            </a:endParaRPr>
          </a:p>
        </p:txBody>
      </p:sp>
      <p:sp>
        <p:nvSpPr>
          <p:cNvPr id="54" name="文本框 53"/>
          <p:cNvSpPr txBox="1"/>
          <p:nvPr/>
        </p:nvSpPr>
        <p:spPr>
          <a:xfrm>
            <a:off x="692468" y="3168491"/>
            <a:ext cx="674846" cy="306705"/>
          </a:xfrm>
          <a:prstGeom prst="rect">
            <a:avLst/>
          </a:prstGeom>
          <a:noFill/>
          <a:ln>
            <a:noFill/>
          </a:ln>
        </p:spPr>
        <p:txBody>
          <a:bodyPr wrap="square" rtlCol="0">
            <a:spAutoFit/>
          </a:bodyPr>
          <a:lstStyle/>
          <a:p>
            <a:pPr algn="ctr" defTabSz="685800"/>
            <a:r>
              <a:rPr lang="en-US" altLang="zh-CN" sz="1400" b="1" dirty="0">
                <a:solidFill>
                  <a:srgbClr val="F0F0F0"/>
                </a:solidFill>
                <a:effectLst>
                  <a:outerShdw blurRad="38100" dist="38100" dir="2700000" algn="tl">
                    <a:srgbClr val="000000">
                      <a:alpha val="43137"/>
                    </a:srgbClr>
                  </a:outerShdw>
                </a:effectLst>
                <a:latin typeface="微软雅黑" panose="020B0503020204020204" pitchFamily="34" charset="-122"/>
              </a:rPr>
              <a:t>1</a:t>
            </a:r>
            <a:endParaRPr lang="en-US" altLang="zh-CN" sz="1400" b="1" dirty="0">
              <a:solidFill>
                <a:srgbClr val="F0F0F0"/>
              </a:solidFill>
              <a:effectLst>
                <a:outerShdw blurRad="38100" dist="38100" dir="2700000" algn="tl">
                  <a:srgbClr val="000000">
                    <a:alpha val="43137"/>
                  </a:srgbClr>
                </a:outerShdw>
              </a:effectLst>
              <a:latin typeface="微软雅黑" panose="020B0503020204020204" pitchFamily="34" charset="-122"/>
            </a:endParaRPr>
          </a:p>
        </p:txBody>
      </p:sp>
      <p:sp>
        <p:nvSpPr>
          <p:cNvPr id="55" name="矩形 54"/>
          <p:cNvSpPr/>
          <p:nvPr/>
        </p:nvSpPr>
        <p:spPr>
          <a:xfrm>
            <a:off x="1332548" y="3083243"/>
            <a:ext cx="2965609" cy="378143"/>
          </a:xfrm>
          <a:prstGeom prst="rect">
            <a:avLst/>
          </a:prstGeom>
          <a:solidFill>
            <a:sysClr val="window" lastClr="FFFFFF"/>
          </a:solidFill>
          <a:ln w="12700" cap="flat" cmpd="sng" algn="ctr">
            <a:solidFill>
              <a:srgbClr val="4874CB"/>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rPr>
              <a:t>第一次修订</a:t>
            </a:r>
            <a:endParaRPr kumimoji="0" lang="zh-CN" altLang="en-US" sz="140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8" name="文本框 7"/>
          <p:cNvSpPr txBox="1"/>
          <p:nvPr/>
        </p:nvSpPr>
        <p:spPr>
          <a:xfrm>
            <a:off x="738664" y="3461385"/>
            <a:ext cx="3559493" cy="1624489"/>
          </a:xfrm>
          <a:prstGeom prst="rect">
            <a:avLst/>
          </a:prstGeom>
          <a:solidFill>
            <a:sysClr val="window" lastClr="FFFFFF"/>
          </a:solidFill>
          <a:ln w="12700" cap="flat" cmpd="sng" algn="ctr">
            <a:solidFill>
              <a:srgbClr val="4874CB"/>
            </a:solidFill>
            <a:prstDash val="solid"/>
            <a:miter lim="800000"/>
          </a:ln>
          <a:effectLst/>
        </p:spPr>
        <p:txBody>
          <a:bodyPr wrap="square">
            <a:noAutofit/>
          </a:bodyPr>
          <a:lstStyle/>
          <a:p>
            <a:pPr marL="0" marR="0" lvl="0" indent="-285750" defTabSz="914400" eaLnBrk="1" fontAlgn="auto" latinLnBrk="0" hangingPunct="1">
              <a:lnSpc>
                <a:spcPct val="150000"/>
              </a:lnSpc>
              <a:spcBef>
                <a:spcPts val="0"/>
              </a:spcBef>
              <a:spcAft>
                <a:spcPts val="0"/>
              </a:spcAft>
              <a:buClrTx/>
              <a:buSzTx/>
              <a:buFont typeface="Wingdings" panose="05000000000000000000" charset="0"/>
              <a:buChar char="u"/>
              <a:defRPr/>
            </a:pPr>
            <a:r>
              <a:rPr kumimoji="0" lang="zh-CN" altLang="en-US"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rPr>
              <a:t>标准适用范围扩大至水、气、声及其他数</a:t>
            </a:r>
            <a:r>
              <a:rPr kumimoji="0" lang="en-US" altLang="zh-CN"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rPr>
              <a:t>         </a:t>
            </a:r>
            <a:r>
              <a:rPr kumimoji="0" lang="zh-CN" altLang="en-US"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rPr>
              <a:t>据传输</a:t>
            </a:r>
            <a:endParaRPr kumimoji="0" lang="zh-CN" altLang="en-US"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endParaRPr>
          </a:p>
          <a:p>
            <a:pPr marL="0" marR="0" lvl="0" indent="-285750" defTabSz="914400" eaLnBrk="1" fontAlgn="auto" latinLnBrk="0" hangingPunct="1">
              <a:lnSpc>
                <a:spcPct val="150000"/>
              </a:lnSpc>
              <a:spcBef>
                <a:spcPts val="0"/>
              </a:spcBef>
              <a:spcAft>
                <a:spcPts val="0"/>
              </a:spcAft>
              <a:buClrTx/>
              <a:buSzTx/>
              <a:buFont typeface="Wingdings" panose="05000000000000000000" charset="0"/>
              <a:buChar char="u"/>
              <a:defRPr/>
            </a:pPr>
            <a:r>
              <a:rPr kumimoji="0" lang="zh-CN" altLang="en-US"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rPr>
              <a:t>新增烟气、污水排放过程监控</a:t>
            </a:r>
            <a:endParaRPr kumimoji="0" lang="zh-CN" altLang="en-US"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endParaRPr>
          </a:p>
          <a:p>
            <a:pPr marL="0" marR="0" lvl="0" indent="-285750" defTabSz="914400" eaLnBrk="1" fontAlgn="auto" latinLnBrk="0" hangingPunct="1">
              <a:lnSpc>
                <a:spcPct val="150000"/>
              </a:lnSpc>
              <a:spcBef>
                <a:spcPts val="0"/>
              </a:spcBef>
              <a:spcAft>
                <a:spcPts val="0"/>
              </a:spcAft>
              <a:buClrTx/>
              <a:buSzTx/>
              <a:buFont typeface="Wingdings" panose="05000000000000000000" charset="0"/>
              <a:buChar char="u"/>
              <a:defRPr/>
            </a:pPr>
            <a:r>
              <a:rPr kumimoji="0" lang="zh-CN" altLang="en-US"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rPr>
              <a:t>采集辅助信息包括设备工作状态、日志等</a:t>
            </a:r>
            <a:endParaRPr kumimoji="0" lang="zh-CN" altLang="en-US"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endParaRPr>
          </a:p>
          <a:p>
            <a:pPr marL="0" marR="0" lvl="0" indent="-285750" defTabSz="914400" eaLnBrk="1" fontAlgn="auto" latinLnBrk="0" hangingPunct="1">
              <a:lnSpc>
                <a:spcPct val="150000"/>
              </a:lnSpc>
              <a:spcBef>
                <a:spcPts val="0"/>
              </a:spcBef>
              <a:spcAft>
                <a:spcPts val="0"/>
              </a:spcAft>
              <a:buClrTx/>
              <a:buSzTx/>
              <a:buFont typeface="Wingdings" panose="05000000000000000000" charset="0"/>
              <a:buChar char="u"/>
              <a:defRPr/>
            </a:pPr>
            <a:r>
              <a:rPr kumimoji="0" lang="zh-CN" altLang="en-US"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rPr>
              <a:t>规定在线自动监控设备通信协议</a:t>
            </a:r>
            <a:endParaRPr kumimoji="0" lang="zh-CN" altLang="en-US" sz="1350" b="1"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nvGrpSpPr>
          <p:cNvPr id="20" name="组合 19"/>
          <p:cNvGrpSpPr/>
          <p:nvPr/>
        </p:nvGrpSpPr>
        <p:grpSpPr>
          <a:xfrm>
            <a:off x="4601528" y="3072765"/>
            <a:ext cx="705326" cy="402095"/>
            <a:chOff x="812" y="5981"/>
            <a:chExt cx="1729" cy="964"/>
          </a:xfrm>
        </p:grpSpPr>
        <p:sp>
          <p:nvSpPr>
            <p:cNvPr id="21" name="矩形 20"/>
            <p:cNvSpPr/>
            <p:nvPr/>
          </p:nvSpPr>
          <p:spPr>
            <a:xfrm>
              <a:off x="888" y="5981"/>
              <a:ext cx="1564" cy="907"/>
            </a:xfrm>
            <a:prstGeom prst="rect">
              <a:avLst/>
            </a:prstGeom>
            <a:gradFill>
              <a:gsLst>
                <a:gs pos="0">
                  <a:srgbClr val="E54C5E">
                    <a:hueOff val="-2520000"/>
                  </a:srgbClr>
                </a:gs>
                <a:gs pos="100000">
                  <a:srgbClr val="E54C5E"/>
                </a:gs>
              </a:gsLst>
              <a:lin ang="2700000" scaled="0"/>
            </a:gradFill>
            <a:ln w="12700" cap="flat" cmpd="sng" algn="ctr">
              <a:noFill/>
              <a:prstDash val="solid"/>
              <a:miter lim="800000"/>
            </a:ln>
            <a:effectLst>
              <a:reflection stA="50000" endA="300" endPos="40000" dist="25400" dir="5400000" sy="-100000" algn="bl" rotWithShape="0"/>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solidFill>
                  <a:srgbClr val="F0F0F0"/>
                </a:solidFill>
                <a:effectLst/>
                <a:uLnTx/>
                <a:uFillTx/>
                <a:latin typeface="微软雅黑" panose="020B0503020204020204" pitchFamily="34" charset="-122"/>
                <a:ea typeface="微软雅黑" panose="020B0503020204020204" pitchFamily="34" charset="-122"/>
                <a:cs typeface="+mn-cs"/>
              </a:endParaRPr>
            </a:p>
          </p:txBody>
        </p:sp>
        <p:sp>
          <p:nvSpPr>
            <p:cNvPr id="22" name="文本框 21"/>
            <p:cNvSpPr txBox="1"/>
            <p:nvPr/>
          </p:nvSpPr>
          <p:spPr>
            <a:xfrm>
              <a:off x="812" y="6210"/>
              <a:ext cx="1729" cy="735"/>
            </a:xfrm>
            <a:prstGeom prst="rect">
              <a:avLst/>
            </a:prstGeom>
            <a:noFill/>
            <a:ln>
              <a:noFill/>
            </a:ln>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rgbClr val="F0F0F0"/>
                  </a:solidFill>
                  <a:effectLst>
                    <a:outerShdw blurRad="38100" dist="38100" dir="2700000" algn="tl">
                      <a:srgbClr val="000000">
                        <a:alpha val="43137"/>
                      </a:srgbClr>
                    </a:outerShdw>
                  </a:effectLst>
                  <a:uLnTx/>
                  <a:uFillTx/>
                  <a:latin typeface="微软雅黑" panose="020B0503020204020204" pitchFamily="34" charset="-122"/>
                </a:rPr>
                <a:t>2</a:t>
              </a:r>
              <a:endParaRPr kumimoji="0" lang="en-US" altLang="zh-CN" sz="1400" b="1" i="0" u="none" strike="noStrike" kern="0" cap="none" spc="0" normalizeH="0" baseline="0" noProof="0" dirty="0">
                <a:ln>
                  <a:noFill/>
                </a:ln>
                <a:solidFill>
                  <a:srgbClr val="F0F0F0"/>
                </a:solidFill>
                <a:effectLst>
                  <a:outerShdw blurRad="38100" dist="38100" dir="2700000" algn="tl">
                    <a:srgbClr val="000000">
                      <a:alpha val="43137"/>
                    </a:srgbClr>
                  </a:outerShdw>
                </a:effectLst>
                <a:uLnTx/>
                <a:uFillTx/>
                <a:latin typeface="微软雅黑" panose="020B0503020204020204" pitchFamily="34" charset="-122"/>
              </a:endParaRPr>
            </a:p>
          </p:txBody>
        </p:sp>
      </p:grpSp>
      <p:sp>
        <p:nvSpPr>
          <p:cNvPr id="12" name="矩形 11"/>
          <p:cNvSpPr/>
          <p:nvPr/>
        </p:nvSpPr>
        <p:spPr>
          <a:xfrm>
            <a:off x="5241925" y="3083560"/>
            <a:ext cx="3390265" cy="378460"/>
          </a:xfrm>
          <a:prstGeom prst="rect">
            <a:avLst/>
          </a:prstGeom>
          <a:solidFill>
            <a:sysClr val="window" lastClr="FFFFFF"/>
          </a:solidFill>
          <a:ln w="12700" cap="flat" cmpd="sng" algn="ctr">
            <a:solidFill>
              <a:srgbClr val="E54C5E">
                <a:lumMod val="75000"/>
              </a:srgbClr>
            </a:solidFill>
            <a:prstDash val="solid"/>
            <a:miter lim="800000"/>
          </a:ln>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rPr>
              <a:t>第二次修订</a:t>
            </a:r>
            <a:endParaRPr kumimoji="0" lang="zh-CN" altLang="en-US" sz="140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18" name="文本框 17"/>
          <p:cNvSpPr txBox="1"/>
          <p:nvPr/>
        </p:nvSpPr>
        <p:spPr>
          <a:xfrm>
            <a:off x="4647565" y="3461385"/>
            <a:ext cx="3984625" cy="1624330"/>
          </a:xfrm>
          <a:prstGeom prst="rect">
            <a:avLst/>
          </a:prstGeom>
          <a:solidFill>
            <a:sysClr val="window" lastClr="FFFFFF"/>
          </a:solidFill>
          <a:ln w="12700" cap="flat" cmpd="sng" algn="ctr">
            <a:solidFill>
              <a:srgbClr val="E54C5E">
                <a:lumMod val="75000"/>
              </a:srgbClr>
            </a:solidFill>
            <a:prstDash val="solid"/>
            <a:miter lim="800000"/>
          </a:ln>
          <a:effectLst/>
        </p:spPr>
        <p:txBody>
          <a:bodyPr wrap="square">
            <a:noAutofit/>
          </a:bodyPr>
          <a:lstStyle/>
          <a:p>
            <a:pPr marL="0" marR="0" lvl="0" indent="-285750" defTabSz="914400" eaLnBrk="1" fontAlgn="auto" latinLnBrk="0" hangingPunct="1">
              <a:lnSpc>
                <a:spcPct val="150000"/>
              </a:lnSpc>
              <a:spcBef>
                <a:spcPts val="0"/>
              </a:spcBef>
              <a:spcAft>
                <a:spcPts val="0"/>
              </a:spcAft>
              <a:buClrTx/>
              <a:buSzTx/>
              <a:buFont typeface="Wingdings" panose="05000000000000000000" charset="0"/>
              <a:buChar char="u"/>
              <a:defRPr/>
            </a:pPr>
            <a:r>
              <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rPr>
              <a:t>建立设备注册-激活-联网确认机制</a:t>
            </a:r>
            <a:endPar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endParaRPr>
          </a:p>
          <a:p>
            <a:pPr marL="0" marR="0" lvl="0" indent="-285750" defTabSz="914400" eaLnBrk="1" fontAlgn="auto" latinLnBrk="0" hangingPunct="1">
              <a:lnSpc>
                <a:spcPct val="150000"/>
              </a:lnSpc>
              <a:spcBef>
                <a:spcPts val="0"/>
              </a:spcBef>
              <a:spcAft>
                <a:spcPts val="0"/>
              </a:spcAft>
              <a:buClrTx/>
              <a:buSzTx/>
              <a:buFont typeface="Wingdings" panose="05000000000000000000" charset="0"/>
              <a:buChar char="u"/>
              <a:defRPr/>
            </a:pPr>
            <a:r>
              <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rPr>
              <a:t>建立数据加密机制与密钥管理流程</a:t>
            </a:r>
            <a:endPar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endParaRPr>
          </a:p>
          <a:p>
            <a:pPr marL="0" marR="0" lvl="0" indent="-285750" defTabSz="914400" eaLnBrk="1" fontAlgn="auto" latinLnBrk="0" hangingPunct="1">
              <a:lnSpc>
                <a:spcPct val="150000"/>
              </a:lnSpc>
              <a:spcBef>
                <a:spcPts val="0"/>
              </a:spcBef>
              <a:spcAft>
                <a:spcPts val="0"/>
              </a:spcAft>
              <a:buClrTx/>
              <a:buSzTx/>
              <a:buFont typeface="Wingdings" panose="05000000000000000000" charset="0"/>
              <a:buChar char="u"/>
              <a:defRPr/>
            </a:pPr>
            <a:r>
              <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rPr>
              <a:t>扩充污染物编码与通信协议</a:t>
            </a:r>
            <a:endPar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endParaRPr>
          </a:p>
          <a:p>
            <a:pPr marL="0" marR="0" lvl="0" indent="-285750" defTabSz="914400" eaLnBrk="1" fontAlgn="auto" latinLnBrk="0" hangingPunct="1">
              <a:lnSpc>
                <a:spcPct val="150000"/>
              </a:lnSpc>
              <a:spcBef>
                <a:spcPts val="0"/>
              </a:spcBef>
              <a:spcAft>
                <a:spcPts val="0"/>
              </a:spcAft>
              <a:buClrTx/>
              <a:buSzTx/>
              <a:buFont typeface="Wingdings" panose="05000000000000000000" charset="0"/>
              <a:buChar char="u"/>
              <a:defRPr/>
            </a:pPr>
            <a:r>
              <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rPr>
              <a:t>统一数据采集、处理与上传</a:t>
            </a:r>
            <a:endPar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endParaRPr>
          </a:p>
          <a:p>
            <a:pPr marL="0" marR="0" lvl="0" indent="-285750" defTabSz="914400" eaLnBrk="1" fontAlgn="auto" latinLnBrk="0" hangingPunct="1">
              <a:lnSpc>
                <a:spcPct val="150000"/>
              </a:lnSpc>
              <a:spcBef>
                <a:spcPts val="0"/>
              </a:spcBef>
              <a:spcAft>
                <a:spcPts val="0"/>
              </a:spcAft>
              <a:buClrTx/>
              <a:buSzTx/>
              <a:buFont typeface="Wingdings" panose="05000000000000000000" charset="0"/>
              <a:buChar char="u"/>
              <a:defRPr/>
            </a:pPr>
            <a:r>
              <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rPr>
              <a:t>统一用电、工况监控与多媒体文件等数据传输</a:t>
            </a:r>
            <a:endParaRPr kumimoji="0" lang="zh-CN" altLang="en-US" sz="1350" b="1" i="0" u="none" strike="noStrike" kern="0" cap="none" spc="0" normalizeH="0" baseline="0" noProof="0" dirty="0">
              <a:ln>
                <a:noFill/>
              </a:ln>
              <a:solidFill>
                <a:srgbClr val="FB8C29"/>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29" name="文本框 28"/>
          <p:cNvSpPr txBox="1"/>
          <p:nvPr/>
        </p:nvSpPr>
        <p:spPr>
          <a:xfrm>
            <a:off x="180499" y="2388870"/>
            <a:ext cx="2491264" cy="212408"/>
          </a:xfrm>
          <a:prstGeom prst="rect">
            <a:avLst/>
          </a:prstGeom>
          <a:noFill/>
        </p:spPr>
        <p:txBody>
          <a:bodyPr wrap="square" rtlCol="0" anchor="t">
            <a:noAutofit/>
          </a:bodyPr>
          <a:lstStyle/>
          <a:p>
            <a:pPr algn="ctr">
              <a:lnSpc>
                <a:spcPct val="150000"/>
              </a:lnSpc>
            </a:pPr>
            <a:r>
              <a:rPr lang="zh-CN" altLang="en-US" sz="135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（统一数据传输编码与方式）</a:t>
            </a:r>
            <a:endParaRPr lang="zh-CN" altLang="en-US" sz="135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0" name="文本框 29"/>
          <p:cNvSpPr txBox="1"/>
          <p:nvPr/>
        </p:nvSpPr>
        <p:spPr>
          <a:xfrm>
            <a:off x="3185636" y="2388870"/>
            <a:ext cx="2491264" cy="212408"/>
          </a:xfrm>
          <a:prstGeom prst="rect">
            <a:avLst/>
          </a:prstGeom>
          <a:noFill/>
        </p:spPr>
        <p:txBody>
          <a:bodyPr wrap="square" rtlCol="0" anchor="t">
            <a:noAutofit/>
          </a:bodyPr>
          <a:lstStyle/>
          <a:p>
            <a:pPr algn="ctr">
              <a:lnSpc>
                <a:spcPct val="150000"/>
              </a:lnSpc>
            </a:pPr>
            <a:r>
              <a:rPr lang="zh-CN" altLang="en-US" sz="135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（增加数据传输过程监控）</a:t>
            </a:r>
            <a:endParaRPr lang="zh-CN" altLang="en-US" sz="135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7" name="文本框 36"/>
          <p:cNvSpPr txBox="1"/>
          <p:nvPr/>
        </p:nvSpPr>
        <p:spPr>
          <a:xfrm>
            <a:off x="6140768" y="2388870"/>
            <a:ext cx="2491264" cy="212408"/>
          </a:xfrm>
          <a:prstGeom prst="rect">
            <a:avLst/>
          </a:prstGeom>
          <a:noFill/>
        </p:spPr>
        <p:txBody>
          <a:bodyPr wrap="square" rtlCol="0" anchor="t">
            <a:noAutofit/>
          </a:bodyPr>
          <a:lstStyle/>
          <a:p>
            <a:pPr algn="ctr">
              <a:lnSpc>
                <a:spcPct val="150000"/>
              </a:lnSpc>
            </a:pPr>
            <a:r>
              <a:rPr lang="zh-CN" altLang="en-US" sz="135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（数据传输全流程穿透式监管）</a:t>
            </a:r>
            <a:endParaRPr lang="zh-CN" altLang="en-US" sz="135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45" y="483209"/>
            <a:ext cx="9163526" cy="0"/>
          </a:xfrm>
          <a:prstGeom prst="line">
            <a:avLst/>
          </a:prstGeom>
          <a:ln>
            <a:solidFill>
              <a:schemeClr val="accent1">
                <a:lumMod val="75000"/>
              </a:schemeClr>
            </a:solidFill>
          </a:ln>
        </p:spPr>
        <p:style>
          <a:lnRef idx="3">
            <a:schemeClr val="accent1"/>
          </a:lnRef>
          <a:fillRef idx="0">
            <a:srgbClr val="FFFFFF"/>
          </a:fillRef>
          <a:effectRef idx="0">
            <a:srgbClr val="FFFFFF"/>
          </a:effectRef>
          <a:fontRef idx="minor">
            <a:schemeClr val="tx1"/>
          </a:fontRef>
        </p:style>
      </p:cxnSp>
      <p:sp>
        <p:nvSpPr>
          <p:cNvPr id="47" name="文本框 6"/>
          <p:cNvSpPr txBox="1"/>
          <p:nvPr>
            <p:custDataLst>
              <p:tags r:id="rId1"/>
            </p:custDataLst>
          </p:nvPr>
        </p:nvSpPr>
        <p:spPr>
          <a:xfrm>
            <a:off x="4126865" y="51435"/>
            <a:ext cx="1657350"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FontTx/>
              <a:buNone/>
            </a:pPr>
            <a:r>
              <a:rPr lang="zh-CN" altLang="en-US" sz="1800" b="1" dirty="0">
                <a:latin typeface="微软雅黑" panose="020B0503020204020204" pitchFamily="34" charset="-122"/>
                <a:ea typeface="微软雅黑" panose="020B0503020204020204" pitchFamily="34" charset="-122"/>
              </a:rPr>
              <a:t>修订必要性</a:t>
            </a:r>
            <a:r>
              <a:rPr lang="en-US" altLang="zh-CN" sz="1800" b="1" dirty="0">
                <a:latin typeface="微软雅黑" panose="020B0503020204020204" pitchFamily="34" charset="-122"/>
                <a:ea typeface="微软雅黑" panose="020B0503020204020204" pitchFamily="34" charset="-122"/>
              </a:rPr>
              <a:t> </a:t>
            </a:r>
            <a:endParaRPr lang="zh-CN" altLang="en-US" sz="1800" b="1" dirty="0">
              <a:latin typeface="微软雅黑" panose="020B0503020204020204" pitchFamily="34" charset="-122"/>
              <a:ea typeface="微软雅黑" panose="020B0503020204020204" pitchFamily="34" charset="-122"/>
            </a:endParaRPr>
          </a:p>
        </p:txBody>
      </p:sp>
      <p:sp>
        <p:nvSpPr>
          <p:cNvPr id="50" name="同侧圆角矩形 49"/>
          <p:cNvSpPr/>
          <p:nvPr/>
        </p:nvSpPr>
        <p:spPr>
          <a:xfrm>
            <a:off x="0" y="81915"/>
            <a:ext cx="2040890" cy="383540"/>
          </a:xfrm>
          <a:prstGeom prst="round2SameRect">
            <a:avLst/>
          </a:prstGeom>
          <a:solidFill>
            <a:schemeClr val="tx2">
              <a:lumMod val="60000"/>
              <a:lumOff val="40000"/>
            </a:schemeClr>
          </a:solidFill>
          <a:ln w="25400" cap="flat" cmpd="sng" algn="ctr">
            <a:solidFill>
              <a:srgbClr val="4F81BD">
                <a:shade val="50000"/>
              </a:srgbClr>
            </a:solidFill>
            <a:prstDash val="solid"/>
          </a:ln>
          <a:effectLst/>
        </p:spPr>
        <p:txBody>
          <a:bodyPr anchor="ctr"/>
          <a:lstStyle/>
          <a:p>
            <a:pPr algn="ctr">
              <a:defRPr/>
            </a:pPr>
            <a:endParaRPr lang="zh-CN" altLang="en-US" sz="1350" kern="0">
              <a:solidFill>
                <a:prstClr val="white"/>
              </a:solidFill>
              <a:latin typeface="Calibri" panose="020F0502020204030204"/>
              <a:ea typeface="宋体" panose="02010600030101010101" pitchFamily="2" charset="-122"/>
            </a:endParaRPr>
          </a:p>
        </p:txBody>
      </p:sp>
      <p:sp>
        <p:nvSpPr>
          <p:cNvPr id="51" name="Rectangle 12"/>
          <p:cNvSpPr>
            <a:spLocks noChangeArrowheads="1"/>
          </p:cNvSpPr>
          <p:nvPr/>
        </p:nvSpPr>
        <p:spPr bwMode="auto">
          <a:xfrm>
            <a:off x="-66040" y="97155"/>
            <a:ext cx="2357120" cy="675640"/>
          </a:xfrm>
          <a:prstGeom prst="rect">
            <a:avLst/>
          </a:prstGeom>
          <a:noFill/>
          <a:ln w="9525">
            <a:noFill/>
            <a:miter lim="800000"/>
          </a:ln>
        </p:spPr>
        <p:txBody>
          <a:bodyPr wrap="square">
            <a:spAutoFit/>
          </a:bodyPr>
          <a:lstStyle/>
          <a:p>
            <a:r>
              <a:rPr lang="en-US" altLang="zh-CN" sz="2000" b="1" dirty="0">
                <a:solidFill>
                  <a:prstClr val="white"/>
                </a:solidFill>
                <a:latin typeface="Calibri" panose="020F0502020204030204" charset="0"/>
                <a:ea typeface="微软雅黑" panose="020B0503020204020204" pitchFamily="34" charset="-122"/>
                <a:sym typeface="+mn-ea"/>
              </a:rPr>
              <a:t>1.2 </a:t>
            </a:r>
            <a:r>
              <a:rPr lang="zh-CN" altLang="en-US" b="1" dirty="0">
                <a:solidFill>
                  <a:prstClr val="white"/>
                </a:solidFill>
                <a:latin typeface="Calibri" panose="020F0502020204030204" charset="0"/>
                <a:ea typeface="微软雅黑" panose="020B0503020204020204" pitchFamily="34" charset="-122"/>
                <a:sym typeface="+mn-ea"/>
              </a:rPr>
              <a:t>、背景意义</a:t>
            </a:r>
            <a:endParaRPr lang="zh-CN" altLang="en-US" b="1" dirty="0">
              <a:solidFill>
                <a:prstClr val="white"/>
              </a:solidFill>
              <a:latin typeface="Calibri" panose="020F0502020204030204" charset="0"/>
              <a:ea typeface="微软雅黑" panose="020B0503020204020204" pitchFamily="34" charset="-122"/>
              <a:sym typeface="+mn-ea"/>
            </a:endParaRPr>
          </a:p>
          <a:p>
            <a:endParaRPr lang="zh-CN" altLang="en-US" b="1" dirty="0">
              <a:solidFill>
                <a:prstClr val="white"/>
              </a:solidFill>
              <a:latin typeface="Calibri" panose="020F0502020204030204" charset="0"/>
              <a:ea typeface="微软雅黑" panose="020B0503020204020204" pitchFamily="34" charset="-122"/>
              <a:sym typeface="+mn-ea"/>
            </a:endParaRPr>
          </a:p>
        </p:txBody>
      </p:sp>
      <p:sp useBgFill="1">
        <p:nvSpPr>
          <p:cNvPr id="7" name="MG-缺角矩形 6"/>
          <p:cNvSpPr/>
          <p:nvPr>
            <p:custDataLst>
              <p:tags r:id="rId2"/>
            </p:custDataLst>
          </p:nvPr>
        </p:nvSpPr>
        <p:spPr>
          <a:xfrm>
            <a:off x="685347" y="698965"/>
            <a:ext cx="8041755" cy="1098903"/>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10" name="MG-缺角矩形 7"/>
          <p:cNvSpPr/>
          <p:nvPr>
            <p:custDataLst>
              <p:tags r:id="rId3"/>
            </p:custDataLst>
          </p:nvPr>
        </p:nvSpPr>
        <p:spPr>
          <a:xfrm>
            <a:off x="755789" y="758060"/>
            <a:ext cx="7900557" cy="980398"/>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cxnSp>
        <p:nvCxnSpPr>
          <p:cNvPr id="17" name="MG-直接连接符 8"/>
          <p:cNvCxnSpPr/>
          <p:nvPr>
            <p:custDataLst>
              <p:tags r:id="rId4"/>
            </p:custDataLst>
          </p:nvPr>
        </p:nvCxnSpPr>
        <p:spPr>
          <a:xfrm>
            <a:off x="2770720" y="945275"/>
            <a:ext cx="0" cy="605587"/>
          </a:xfrm>
          <a:prstGeom prst="line">
            <a:avLst/>
          </a:prstGeom>
          <a:ln w="31750" cap="rnd">
            <a:solidFill>
              <a:schemeClr val="accent1">
                <a:lumMod val="60000"/>
                <a:lumOff val="40000"/>
                <a:alpha val="30000"/>
              </a:schemeClr>
            </a:solidFill>
            <a:round/>
          </a:ln>
        </p:spPr>
        <p:style>
          <a:lnRef idx="1">
            <a:schemeClr val="accent1"/>
          </a:lnRef>
          <a:fillRef idx="0">
            <a:schemeClr val="accent1"/>
          </a:fillRef>
          <a:effectRef idx="0">
            <a:schemeClr val="accent1"/>
          </a:effectRef>
          <a:fontRef idx="minor">
            <a:schemeClr val="tx1"/>
          </a:fontRef>
        </p:style>
      </p:cxnSp>
      <p:sp>
        <p:nvSpPr>
          <p:cNvPr id="19" name="矩形 18"/>
          <p:cNvSpPr/>
          <p:nvPr>
            <p:custDataLst>
              <p:tags r:id="rId5"/>
            </p:custDataLst>
          </p:nvPr>
        </p:nvSpPr>
        <p:spPr>
          <a:xfrm>
            <a:off x="3018450" y="863960"/>
            <a:ext cx="5418846" cy="768719"/>
          </a:xfrm>
          <a:prstGeom prst="rect">
            <a:avLst/>
          </a:prstGeom>
          <a:noFill/>
        </p:spPr>
        <p:txBody>
          <a:bodyPr wrap="square" lIns="0" tIns="0" rIns="0" bIns="0" rtlCol="0" anchor="ctr" anchorCtr="0">
            <a:noAutofit/>
          </a:bodyPr>
          <a:lstStyle/>
          <a:p>
            <a:pPr algn="just">
              <a:lnSpc>
                <a:spcPct val="140000"/>
              </a:lnSpc>
              <a:spcBef>
                <a:spcPct val="0"/>
              </a:spcBef>
              <a:spcAft>
                <a:spcPct val="0"/>
              </a:spcAft>
            </a:pPr>
            <a:r>
              <a:rPr lang="zh-CN" altLang="en-US" sz="1355" b="1" dirty="0">
                <a:solidFill>
                  <a:srgbClr val="FF0000"/>
                </a:solidFill>
                <a:latin typeface="+mn-ea"/>
                <a:cs typeface="+mn-ea"/>
                <a:sym typeface="+mn-ea"/>
              </a:rPr>
              <a:t>管理要求发生重大变化，需进行适应性修改</a:t>
            </a:r>
            <a:r>
              <a:rPr lang="zh-CN" altLang="en-US" sz="1355" b="1" dirty="0">
                <a:latin typeface="+mn-ea"/>
                <a:cs typeface="+mn-ea"/>
                <a:sym typeface="+mn-ea"/>
              </a:rPr>
              <a:t>。</a:t>
            </a:r>
            <a:r>
              <a:rPr lang="zh-CN" altLang="en-US" sz="1200" dirty="0">
                <a:latin typeface="+mn-ea"/>
                <a:sym typeface="+mn-ea"/>
              </a:rPr>
              <a:t>《行政处罚法</a:t>
            </a:r>
            <a:r>
              <a:rPr sz="1200" dirty="0">
                <a:sym typeface="+mn-ea"/>
              </a:rPr>
              <a:t>》《</a:t>
            </a:r>
            <a:r>
              <a:rPr lang="zh-CN" altLang="en-US" sz="1200" dirty="0">
                <a:latin typeface="+mn-ea"/>
                <a:sym typeface="+mn-ea"/>
              </a:rPr>
              <a:t>关于深化环境监测改革 提高环境监测数据质量的意见》和《排污许可条例》等对自动监测数据或自动监测设备提出新的管理办法与监管要求</a:t>
            </a:r>
            <a:r>
              <a:rPr lang="zh-CN" altLang="en-US" sz="1200" dirty="0">
                <a:latin typeface="+mn-ea"/>
              </a:rPr>
              <a:t>。</a:t>
            </a:r>
            <a:endParaRPr lang="zh-CN" altLang="en-US" sz="1200" dirty="0">
              <a:latin typeface="+mn-ea"/>
            </a:endParaRPr>
          </a:p>
        </p:txBody>
      </p:sp>
      <p:sp>
        <p:nvSpPr>
          <p:cNvPr id="23" name="矩形 22"/>
          <p:cNvSpPr/>
          <p:nvPr>
            <p:custDataLst>
              <p:tags r:id="rId6"/>
            </p:custDataLst>
          </p:nvPr>
        </p:nvSpPr>
        <p:spPr>
          <a:xfrm>
            <a:off x="869726" y="909818"/>
            <a:ext cx="1776742" cy="67683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lstStyle/>
          <a:p>
            <a:pPr algn="ctr">
              <a:spcBef>
                <a:spcPct val="0"/>
              </a:spcBef>
              <a:spcAft>
                <a:spcPct val="0"/>
              </a:spcAft>
            </a:pPr>
            <a:r>
              <a:rPr lang="zh-CN" altLang="en-US" sz="2030" b="1" dirty="0">
                <a:solidFill>
                  <a:schemeClr val="tx2">
                    <a:lumMod val="60000"/>
                    <a:lumOff val="40000"/>
                  </a:schemeClr>
                </a:solidFill>
                <a:latin typeface="+mn-ea"/>
                <a:cs typeface="+mn-ea"/>
                <a:sym typeface="+mn-ea"/>
              </a:rPr>
              <a:t>政策变化</a:t>
            </a:r>
            <a:endParaRPr lang="zh-CN" altLang="en-US" sz="2030" b="1" dirty="0">
              <a:solidFill>
                <a:schemeClr val="tx2">
                  <a:lumMod val="60000"/>
                  <a:lumOff val="40000"/>
                </a:schemeClr>
              </a:solidFill>
              <a:latin typeface="+mn-ea"/>
              <a:cs typeface="+mn-ea"/>
              <a:sym typeface="+mn-ea"/>
            </a:endParaRPr>
          </a:p>
        </p:txBody>
      </p:sp>
      <p:sp>
        <p:nvSpPr>
          <p:cNvPr id="26" name="文本框 25"/>
          <p:cNvSpPr txBox="1"/>
          <p:nvPr/>
        </p:nvSpPr>
        <p:spPr>
          <a:xfrm>
            <a:off x="827405" y="2077085"/>
            <a:ext cx="3686810" cy="2453640"/>
          </a:xfrm>
          <a:prstGeom prst="rect">
            <a:avLst/>
          </a:prstGeom>
          <a:noFill/>
          <a:ln w="19050">
            <a:solidFill>
              <a:schemeClr val="tx2">
                <a:lumMod val="60000"/>
                <a:lumOff val="40000"/>
              </a:schemeClr>
            </a:solidFill>
            <a:prstDash val="sysDash"/>
          </a:ln>
        </p:spPr>
        <p:txBody>
          <a:bodyPr wrap="square">
            <a:noAutofit/>
          </a:bodyPr>
          <a:lstStyle/>
          <a:p>
            <a:pPr marL="285750" indent="-285750" fontAlgn="auto">
              <a:lnSpc>
                <a:spcPct val="150000"/>
              </a:lnSpc>
              <a:buFont typeface="Arial" panose="020B0604020202020204" pitchFamily="34" charset="0"/>
              <a:buChar char="•"/>
            </a:pPr>
            <a:r>
              <a:rPr lang="zh-CN" altLang="en-US" sz="1400" dirty="0">
                <a:latin typeface="+mn-ea"/>
                <a:sym typeface="+mn-ea"/>
              </a:rPr>
              <a:t>新修订的《行政处罚法》明确了电子技术监控设备收集、固定违法事实的要求；</a:t>
            </a:r>
            <a:endParaRPr lang="zh-CN" altLang="en-US" sz="1400" dirty="0">
              <a:latin typeface="+mn-ea"/>
              <a:sym typeface="+mn-ea"/>
            </a:endParaRPr>
          </a:p>
          <a:p>
            <a:pPr marL="285750" indent="-285750" fontAlgn="auto">
              <a:lnSpc>
                <a:spcPct val="150000"/>
              </a:lnSpc>
              <a:buFont typeface="Arial" panose="020B0604020202020204" pitchFamily="34" charset="0"/>
              <a:buChar char="•"/>
            </a:pPr>
            <a:r>
              <a:rPr lang="zh-CN" altLang="en-US" sz="1400" dirty="0">
                <a:latin typeface="+mn-ea"/>
                <a:sym typeface="+mn-ea"/>
              </a:rPr>
              <a:t>《关于深化环境监测改革 提高环境监测数据质量的意见》取消了环保部门有效性审核；</a:t>
            </a:r>
            <a:endParaRPr lang="zh-CN" altLang="en-US" sz="1400" dirty="0">
              <a:latin typeface="+mn-ea"/>
              <a:sym typeface="+mn-ea"/>
            </a:endParaRPr>
          </a:p>
          <a:p>
            <a:pPr marL="285750" indent="-285750" fontAlgn="auto">
              <a:lnSpc>
                <a:spcPct val="150000"/>
              </a:lnSpc>
              <a:buFont typeface="Arial" panose="020B0604020202020204" pitchFamily="34" charset="0"/>
              <a:buChar char="•"/>
            </a:pPr>
            <a:r>
              <a:rPr lang="zh-CN" altLang="en-US" sz="1400" dirty="0">
                <a:latin typeface="+mn-ea"/>
                <a:sym typeface="+mn-ea"/>
              </a:rPr>
              <a:t>《排污许可条例》明确了自动监测数据异常报告和应用管理要求等等；</a:t>
            </a:r>
            <a:endParaRPr lang="zh-CN" altLang="en-US" sz="1400" dirty="0">
              <a:latin typeface="+mn-ea"/>
            </a:endParaRPr>
          </a:p>
        </p:txBody>
      </p:sp>
      <p:sp>
        <p:nvSpPr>
          <p:cNvPr id="29" name="文本框 28"/>
          <p:cNvSpPr txBox="1"/>
          <p:nvPr/>
        </p:nvSpPr>
        <p:spPr>
          <a:xfrm>
            <a:off x="4716145" y="2077085"/>
            <a:ext cx="3686810" cy="2453640"/>
          </a:xfrm>
          <a:prstGeom prst="rect">
            <a:avLst/>
          </a:prstGeom>
          <a:noFill/>
          <a:ln w="19050">
            <a:solidFill>
              <a:srgbClr val="C00000"/>
            </a:solidFill>
            <a:prstDash val="sysDash"/>
          </a:ln>
        </p:spPr>
        <p:txBody>
          <a:bodyPr wrap="square">
            <a:noAutofit/>
          </a:bodyPr>
          <a:lstStyle/>
          <a:p>
            <a:pPr indent="355600" fontAlgn="auto">
              <a:lnSpc>
                <a:spcPct val="150000"/>
              </a:lnSpc>
              <a:extLst>
                <a:ext uri="{35155182-B16C-46BC-9424-99874614C6A1}">
                  <wpsdc:indentchars xmlns:wpsdc="http://www.wps.cn/officeDocument/2017/drawingmlCustomData" val="200" checksum="3837665281"/>
                </a:ext>
              </a:extLst>
            </a:pPr>
            <a:r>
              <a:rPr lang="zh-CN" altLang="en-US" sz="1400" dirty="0">
                <a:latin typeface="+mn-ea"/>
                <a:sym typeface="+mn-ea"/>
              </a:rPr>
              <a:t>完善自动监测数据异常和特殊工况标记，补充数据采集处理与传输相关要求、扩展和规范非现场监管，为打击自动监测数据弄虚作假提供有力支撑，同时衔接相关已更新的标准和管理要求。落实排污单位主体责任、保证自动监测设备正常运行，保障自动监测数据“真、准、全”</a:t>
            </a:r>
            <a:r>
              <a:rPr lang="zh-CN" altLang="en-US" sz="1400" dirty="0">
                <a:latin typeface="+mn-ea"/>
                <a:sym typeface="Gill Sans" charset="0"/>
              </a:rPr>
              <a:t>。</a:t>
            </a:r>
            <a:r>
              <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endPar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45" y="483209"/>
            <a:ext cx="9163526" cy="0"/>
          </a:xfrm>
          <a:prstGeom prst="line">
            <a:avLst/>
          </a:prstGeom>
          <a:ln>
            <a:solidFill>
              <a:schemeClr val="accent1">
                <a:lumMod val="75000"/>
              </a:schemeClr>
            </a:solidFill>
          </a:ln>
        </p:spPr>
        <p:style>
          <a:lnRef idx="3">
            <a:schemeClr val="accent1"/>
          </a:lnRef>
          <a:fillRef idx="0">
            <a:srgbClr val="FFFFFF"/>
          </a:fillRef>
          <a:effectRef idx="0">
            <a:srgbClr val="FFFFFF"/>
          </a:effectRef>
          <a:fontRef idx="minor">
            <a:schemeClr val="tx1"/>
          </a:fontRef>
        </p:style>
      </p:cxnSp>
      <p:sp>
        <p:nvSpPr>
          <p:cNvPr id="47" name="文本框 6"/>
          <p:cNvSpPr txBox="1"/>
          <p:nvPr>
            <p:custDataLst>
              <p:tags r:id="rId1"/>
            </p:custDataLst>
          </p:nvPr>
        </p:nvSpPr>
        <p:spPr>
          <a:xfrm>
            <a:off x="4126865" y="51435"/>
            <a:ext cx="1657350"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FontTx/>
              <a:buNone/>
            </a:pPr>
            <a:r>
              <a:rPr lang="zh-CN" altLang="en-US" sz="1800" b="1" dirty="0">
                <a:latin typeface="微软雅黑" panose="020B0503020204020204" pitchFamily="34" charset="-122"/>
                <a:ea typeface="微软雅黑" panose="020B0503020204020204" pitchFamily="34" charset="-122"/>
              </a:rPr>
              <a:t>修订必要性</a:t>
            </a:r>
            <a:r>
              <a:rPr lang="en-US" altLang="zh-CN" sz="1800" b="1" dirty="0">
                <a:latin typeface="微软雅黑" panose="020B0503020204020204" pitchFamily="34" charset="-122"/>
                <a:ea typeface="微软雅黑" panose="020B0503020204020204" pitchFamily="34" charset="-122"/>
              </a:rPr>
              <a:t> </a:t>
            </a:r>
            <a:endParaRPr lang="zh-CN" altLang="en-US" sz="1800" b="1" dirty="0">
              <a:latin typeface="微软雅黑" panose="020B0503020204020204" pitchFamily="34" charset="-122"/>
              <a:ea typeface="微软雅黑" panose="020B0503020204020204" pitchFamily="34" charset="-122"/>
            </a:endParaRPr>
          </a:p>
        </p:txBody>
      </p:sp>
      <p:sp>
        <p:nvSpPr>
          <p:cNvPr id="50" name="同侧圆角矩形 49"/>
          <p:cNvSpPr/>
          <p:nvPr/>
        </p:nvSpPr>
        <p:spPr>
          <a:xfrm>
            <a:off x="0" y="81915"/>
            <a:ext cx="2040890" cy="383540"/>
          </a:xfrm>
          <a:prstGeom prst="round2SameRect">
            <a:avLst/>
          </a:prstGeom>
          <a:solidFill>
            <a:schemeClr val="tx2">
              <a:lumMod val="60000"/>
              <a:lumOff val="40000"/>
            </a:schemeClr>
          </a:solidFill>
          <a:ln w="25400" cap="flat" cmpd="sng" algn="ctr">
            <a:solidFill>
              <a:srgbClr val="4F81BD">
                <a:shade val="50000"/>
              </a:srgbClr>
            </a:solidFill>
            <a:prstDash val="solid"/>
          </a:ln>
          <a:effectLst/>
        </p:spPr>
        <p:txBody>
          <a:bodyPr anchor="ctr"/>
          <a:lstStyle/>
          <a:p>
            <a:pPr algn="ctr">
              <a:defRPr/>
            </a:pPr>
            <a:endParaRPr lang="zh-CN" altLang="en-US" sz="1350" kern="0">
              <a:solidFill>
                <a:prstClr val="white"/>
              </a:solidFill>
              <a:latin typeface="Calibri" panose="020F0502020204030204"/>
              <a:ea typeface="宋体" panose="02010600030101010101" pitchFamily="2" charset="-122"/>
            </a:endParaRPr>
          </a:p>
        </p:txBody>
      </p:sp>
      <p:sp>
        <p:nvSpPr>
          <p:cNvPr id="51" name="Rectangle 12"/>
          <p:cNvSpPr>
            <a:spLocks noChangeArrowheads="1"/>
          </p:cNvSpPr>
          <p:nvPr/>
        </p:nvSpPr>
        <p:spPr bwMode="auto">
          <a:xfrm>
            <a:off x="-66040" y="97155"/>
            <a:ext cx="2357120" cy="675640"/>
          </a:xfrm>
          <a:prstGeom prst="rect">
            <a:avLst/>
          </a:prstGeom>
          <a:noFill/>
          <a:ln w="9525">
            <a:noFill/>
            <a:miter lim="800000"/>
          </a:ln>
        </p:spPr>
        <p:txBody>
          <a:bodyPr wrap="square">
            <a:spAutoFit/>
          </a:bodyPr>
          <a:lstStyle/>
          <a:p>
            <a:r>
              <a:rPr lang="en-US" altLang="zh-CN" sz="2000" b="1" dirty="0">
                <a:solidFill>
                  <a:prstClr val="white"/>
                </a:solidFill>
                <a:latin typeface="Calibri" panose="020F0502020204030204" charset="0"/>
                <a:ea typeface="微软雅黑" panose="020B0503020204020204" pitchFamily="34" charset="-122"/>
                <a:sym typeface="+mn-ea"/>
              </a:rPr>
              <a:t>1.2 </a:t>
            </a:r>
            <a:r>
              <a:rPr lang="zh-CN" altLang="en-US" b="1" dirty="0">
                <a:solidFill>
                  <a:prstClr val="white"/>
                </a:solidFill>
                <a:latin typeface="Calibri" panose="020F0502020204030204" charset="0"/>
                <a:ea typeface="微软雅黑" panose="020B0503020204020204" pitchFamily="34" charset="-122"/>
                <a:sym typeface="+mn-ea"/>
              </a:rPr>
              <a:t>、背景意义</a:t>
            </a:r>
            <a:endParaRPr lang="zh-CN" altLang="en-US" b="1" dirty="0">
              <a:solidFill>
                <a:prstClr val="white"/>
              </a:solidFill>
              <a:latin typeface="Calibri" panose="020F0502020204030204" charset="0"/>
              <a:ea typeface="微软雅黑" panose="020B0503020204020204" pitchFamily="34" charset="-122"/>
              <a:sym typeface="+mn-ea"/>
            </a:endParaRPr>
          </a:p>
          <a:p>
            <a:endParaRPr lang="zh-CN" altLang="en-US" b="1" dirty="0">
              <a:solidFill>
                <a:prstClr val="white"/>
              </a:solidFill>
              <a:latin typeface="Calibri" panose="020F0502020204030204" charset="0"/>
              <a:ea typeface="微软雅黑" panose="020B0503020204020204" pitchFamily="34" charset="-122"/>
              <a:sym typeface="+mn-ea"/>
            </a:endParaRPr>
          </a:p>
        </p:txBody>
      </p:sp>
      <p:sp useBgFill="1">
        <p:nvSpPr>
          <p:cNvPr id="7" name="MG-缺角矩形 6"/>
          <p:cNvSpPr/>
          <p:nvPr>
            <p:custDataLst>
              <p:tags r:id="rId2"/>
            </p:custDataLst>
          </p:nvPr>
        </p:nvSpPr>
        <p:spPr>
          <a:xfrm>
            <a:off x="685347" y="698965"/>
            <a:ext cx="8041755" cy="1098903"/>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3" name="MG-缺角矩形 7"/>
          <p:cNvSpPr/>
          <p:nvPr>
            <p:custDataLst>
              <p:tags r:id="rId3"/>
            </p:custDataLst>
          </p:nvPr>
        </p:nvSpPr>
        <p:spPr>
          <a:xfrm>
            <a:off x="755789" y="758060"/>
            <a:ext cx="7900557" cy="980398"/>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cxnSp>
        <p:nvCxnSpPr>
          <p:cNvPr id="9" name="MG-直接连接符 8"/>
          <p:cNvCxnSpPr/>
          <p:nvPr>
            <p:custDataLst>
              <p:tags r:id="rId4"/>
            </p:custDataLst>
          </p:nvPr>
        </p:nvCxnSpPr>
        <p:spPr>
          <a:xfrm>
            <a:off x="2770720" y="945275"/>
            <a:ext cx="0" cy="605587"/>
          </a:xfrm>
          <a:prstGeom prst="line">
            <a:avLst/>
          </a:prstGeom>
          <a:ln w="31750" cap="rnd">
            <a:solidFill>
              <a:schemeClr val="accent1">
                <a:lumMod val="60000"/>
                <a:lumOff val="40000"/>
                <a:alpha val="30000"/>
              </a:schemeClr>
            </a:solidFill>
            <a:round/>
          </a:ln>
        </p:spPr>
        <p:style>
          <a:lnRef idx="1">
            <a:schemeClr val="accent1"/>
          </a:lnRef>
          <a:fillRef idx="0">
            <a:schemeClr val="accent1"/>
          </a:fillRef>
          <a:effectRef idx="0">
            <a:schemeClr val="accent1"/>
          </a:effectRef>
          <a:fontRef idx="minor">
            <a:schemeClr val="tx1"/>
          </a:fontRef>
        </p:style>
      </p:cxnSp>
      <p:sp>
        <p:nvSpPr>
          <p:cNvPr id="20" name="矩形 19"/>
          <p:cNvSpPr/>
          <p:nvPr>
            <p:custDataLst>
              <p:tags r:id="rId5"/>
            </p:custDataLst>
          </p:nvPr>
        </p:nvSpPr>
        <p:spPr>
          <a:xfrm>
            <a:off x="3018450" y="863960"/>
            <a:ext cx="5418846" cy="768719"/>
          </a:xfrm>
          <a:prstGeom prst="rect">
            <a:avLst/>
          </a:prstGeom>
          <a:noFill/>
        </p:spPr>
        <p:txBody>
          <a:bodyPr wrap="square" lIns="0" tIns="0" rIns="0" bIns="0" rtlCol="0" anchor="ctr" anchorCtr="0">
            <a:noAutofit/>
          </a:bodyPr>
          <a:lstStyle/>
          <a:p>
            <a:pPr algn="just">
              <a:lnSpc>
                <a:spcPct val="140000"/>
              </a:lnSpc>
              <a:spcBef>
                <a:spcPct val="0"/>
              </a:spcBef>
              <a:spcAft>
                <a:spcPct val="0"/>
              </a:spcAft>
            </a:pPr>
            <a:r>
              <a:rPr lang="zh-CN" altLang="en-US" sz="1400" b="1" dirty="0">
                <a:solidFill>
                  <a:srgbClr val="FF0000"/>
                </a:solidFill>
                <a:latin typeface="+mn-ea"/>
                <a:sym typeface="+mn-ea"/>
              </a:rPr>
              <a:t>数据应用逐步扩大，统计规则需要补充完善。</a:t>
            </a:r>
            <a:r>
              <a:rPr lang="zh-CN" altLang="en-US" sz="1200" dirty="0">
                <a:latin typeface="+mn-ea"/>
                <a:sym typeface="+mn-ea"/>
              </a:rPr>
              <a:t>《环境保护税法》《环境保护税法实施条例》和环境统计改革要求，明确自动监测数据作为首选的污染物排放量计算依据，需明确和完善相关数据统计规则。</a:t>
            </a:r>
            <a:endParaRPr lang="zh-CN" altLang="en-US" sz="1200" dirty="0">
              <a:latin typeface="+mn-ea"/>
            </a:endParaRPr>
          </a:p>
        </p:txBody>
      </p:sp>
      <p:sp>
        <p:nvSpPr>
          <p:cNvPr id="15" name="矩形 14"/>
          <p:cNvSpPr/>
          <p:nvPr>
            <p:custDataLst>
              <p:tags r:id="rId6"/>
            </p:custDataLst>
          </p:nvPr>
        </p:nvSpPr>
        <p:spPr>
          <a:xfrm>
            <a:off x="869726" y="909818"/>
            <a:ext cx="1776742" cy="67683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lstStyle/>
          <a:p>
            <a:pPr algn="ctr">
              <a:spcBef>
                <a:spcPct val="0"/>
              </a:spcBef>
              <a:spcAft>
                <a:spcPct val="0"/>
              </a:spcAft>
            </a:pPr>
            <a:r>
              <a:rPr lang="zh-CN" altLang="en-US" sz="2030" b="1">
                <a:gradFill>
                  <a:gsLst>
                    <a:gs pos="5000">
                      <a:schemeClr val="accent1">
                        <a:lumMod val="60000"/>
                        <a:lumOff val="40000"/>
                        <a:alpha val="100000"/>
                      </a:schemeClr>
                    </a:gs>
                    <a:gs pos="100000">
                      <a:schemeClr val="accent1">
                        <a:alpha val="100000"/>
                      </a:schemeClr>
                    </a:gs>
                  </a:gsLst>
                  <a:lin ang="4800000" scaled="0"/>
                </a:gradFill>
                <a:latin typeface="+mn-ea"/>
                <a:cs typeface="+mn-ea"/>
                <a:sym typeface="+mn-ea"/>
              </a:rPr>
              <a:t>监管需求</a:t>
            </a:r>
            <a:endParaRPr lang="zh-CN" altLang="en-US" sz="2030" b="1">
              <a:gradFill>
                <a:gsLst>
                  <a:gs pos="5000">
                    <a:schemeClr val="accent1">
                      <a:lumMod val="60000"/>
                      <a:lumOff val="40000"/>
                      <a:alpha val="100000"/>
                    </a:schemeClr>
                  </a:gs>
                  <a:gs pos="100000">
                    <a:schemeClr val="accent1">
                      <a:alpha val="100000"/>
                    </a:schemeClr>
                  </a:gs>
                </a:gsLst>
                <a:lin ang="4800000" scaled="0"/>
              </a:gradFill>
              <a:latin typeface="+mn-ea"/>
              <a:cs typeface="+mn-ea"/>
            </a:endParaRPr>
          </a:p>
        </p:txBody>
      </p:sp>
      <p:sp>
        <p:nvSpPr>
          <p:cNvPr id="26" name="文本框 25"/>
          <p:cNvSpPr txBox="1"/>
          <p:nvPr/>
        </p:nvSpPr>
        <p:spPr>
          <a:xfrm>
            <a:off x="827405" y="2077085"/>
            <a:ext cx="2501265" cy="2453640"/>
          </a:xfrm>
          <a:prstGeom prst="rect">
            <a:avLst/>
          </a:prstGeom>
          <a:noFill/>
          <a:ln w="19050">
            <a:solidFill>
              <a:schemeClr val="tx2">
                <a:lumMod val="60000"/>
                <a:lumOff val="40000"/>
              </a:schemeClr>
            </a:solidFill>
            <a:prstDash val="sysDash"/>
          </a:ln>
        </p:spPr>
        <p:txBody>
          <a:bodyPr wrap="square">
            <a:noAutofit/>
          </a:bodyPr>
          <a:lstStyle/>
          <a:p>
            <a:pPr indent="0" fontAlgn="auto">
              <a:lnSpc>
                <a:spcPct val="150000"/>
              </a:lnSpc>
            </a:pPr>
            <a:r>
              <a:rPr lang="zh-CN" altLang="en-US"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r>
              <a:rPr lang="en-US" altLang="zh-CN" sz="1400" dirty="0">
                <a:latin typeface="微软雅黑" panose="020B0503020204020204" pitchFamily="34" charset="-122"/>
                <a:ea typeface="微软雅黑" panose="020B0503020204020204" pitchFamily="34" charset="-122"/>
                <a:sym typeface="+mn-ea"/>
              </a:rPr>
              <a:t>《</a:t>
            </a:r>
            <a:r>
              <a:rPr lang="zh-CN" altLang="en-US" sz="1400" dirty="0">
                <a:latin typeface="微软雅黑" panose="020B0503020204020204" pitchFamily="34" charset="-122"/>
                <a:ea typeface="微软雅黑" panose="020B0503020204020204" pitchFamily="34" charset="-122"/>
                <a:sym typeface="+mn-ea"/>
              </a:rPr>
              <a:t>环境保护税法</a:t>
            </a:r>
            <a:r>
              <a:rPr lang="en-US" altLang="zh-CN" sz="1400" dirty="0">
                <a:latin typeface="微软雅黑" panose="020B0503020204020204" pitchFamily="34" charset="-122"/>
                <a:ea typeface="微软雅黑" panose="020B0503020204020204" pitchFamily="34" charset="-122"/>
                <a:sym typeface="+mn-ea"/>
              </a:rPr>
              <a:t>》《</a:t>
            </a:r>
            <a:r>
              <a:rPr lang="zh-CN" altLang="en-US" sz="1400" dirty="0">
                <a:latin typeface="微软雅黑" panose="020B0503020204020204" pitchFamily="34" charset="-122"/>
                <a:ea typeface="微软雅黑" panose="020B0503020204020204" pitchFamily="34" charset="-122"/>
                <a:sym typeface="+mn-ea"/>
              </a:rPr>
              <a:t>环境保护税法实施条例</a:t>
            </a:r>
            <a:r>
              <a:rPr lang="en-US" altLang="zh-CN" sz="1400" dirty="0">
                <a:latin typeface="微软雅黑" panose="020B0503020204020204" pitchFamily="34" charset="-122"/>
                <a:ea typeface="微软雅黑" panose="020B0503020204020204" pitchFamily="34" charset="-122"/>
                <a:sym typeface="+mn-ea"/>
              </a:rPr>
              <a:t>》</a:t>
            </a:r>
            <a:r>
              <a:rPr lang="zh-CN" altLang="en-US" sz="1400" dirty="0">
                <a:latin typeface="微软雅黑" panose="020B0503020204020204" pitchFamily="34" charset="-122"/>
                <a:ea typeface="微软雅黑" panose="020B0503020204020204" pitchFamily="34" charset="-122"/>
                <a:sym typeface="+mn-ea"/>
              </a:rPr>
              <a:t>和环境统计改革要求，明确</a:t>
            </a:r>
            <a:r>
              <a:rPr lang="zh-CN" altLang="en-US" sz="1400" dirty="0">
                <a:solidFill>
                  <a:srgbClr val="FF0000"/>
                </a:solidFill>
                <a:latin typeface="微软雅黑" panose="020B0503020204020204" pitchFamily="34" charset="-122"/>
                <a:ea typeface="微软雅黑" panose="020B0503020204020204" pitchFamily="34" charset="-122"/>
                <a:sym typeface="+mn-ea"/>
              </a:rPr>
              <a:t>自动监测数据作为首选的污染物排放量计算依据</a:t>
            </a:r>
            <a:r>
              <a:rPr lang="zh-CN" altLang="en-US" sz="1400" dirty="0">
                <a:latin typeface="微软雅黑" panose="020B0503020204020204" pitchFamily="34" charset="-122"/>
                <a:ea typeface="微软雅黑" panose="020B0503020204020204" pitchFamily="34" charset="-122"/>
                <a:sym typeface="+mn-ea"/>
              </a:rPr>
              <a:t>，需要对相关数据统计规则进行补充完善，明确失控时段的数据处理方法。</a:t>
            </a:r>
            <a:r>
              <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endPar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5" name="文本框 4"/>
          <p:cNvSpPr txBox="1"/>
          <p:nvPr/>
        </p:nvSpPr>
        <p:spPr>
          <a:xfrm>
            <a:off x="3491865" y="2077085"/>
            <a:ext cx="2501265" cy="2453640"/>
          </a:xfrm>
          <a:prstGeom prst="rect">
            <a:avLst/>
          </a:prstGeom>
          <a:noFill/>
          <a:ln w="19050">
            <a:solidFill>
              <a:schemeClr val="tx2">
                <a:lumMod val="60000"/>
                <a:lumOff val="40000"/>
              </a:schemeClr>
            </a:solidFill>
            <a:prstDash val="sysDash"/>
          </a:ln>
        </p:spPr>
        <p:txBody>
          <a:bodyPr wrap="square">
            <a:noAutofit/>
          </a:bodyPr>
          <a:lstStyle/>
          <a:p>
            <a:pPr indent="0" fontAlgn="auto">
              <a:lnSpc>
                <a:spcPct val="150000"/>
              </a:lnSpc>
            </a:pPr>
            <a:r>
              <a:rPr lang="zh-CN" altLang="en-US"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r>
              <a:rPr lang="zh-CN" altLang="en-US"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sym typeface="+mn-ea"/>
              </a:rPr>
              <a:t>需增加企业污染治理设施运行记录、关键生产工况监控、用电监控、生产现场视频监控等联网传输规则，扩展和规范非现场监管执法。</a:t>
            </a:r>
            <a:r>
              <a:rPr lang="zh-CN" altLang="en-US" sz="1400" dirty="0">
                <a:latin typeface="微软雅黑" panose="020B0503020204020204" pitchFamily="34" charset="-122"/>
                <a:ea typeface="微软雅黑" panose="020B0503020204020204" pitchFamily="34" charset="-122"/>
              </a:rPr>
              <a:t> </a:t>
            </a:r>
            <a:endPar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6" name="文本框 5"/>
          <p:cNvSpPr txBox="1"/>
          <p:nvPr/>
        </p:nvSpPr>
        <p:spPr>
          <a:xfrm>
            <a:off x="6084570" y="2077085"/>
            <a:ext cx="2501265" cy="2453640"/>
          </a:xfrm>
          <a:prstGeom prst="rect">
            <a:avLst/>
          </a:prstGeom>
          <a:noFill/>
          <a:ln w="19050">
            <a:solidFill>
              <a:schemeClr val="tx2">
                <a:lumMod val="60000"/>
                <a:lumOff val="40000"/>
              </a:schemeClr>
            </a:solidFill>
            <a:prstDash val="sysDash"/>
          </a:ln>
        </p:spPr>
        <p:txBody>
          <a:bodyPr wrap="square">
            <a:noAutofit/>
          </a:bodyPr>
          <a:lstStyle/>
          <a:p>
            <a:pPr indent="0" fontAlgn="auto">
              <a:lnSpc>
                <a:spcPct val="150000"/>
              </a:lnSpc>
            </a:pPr>
            <a:r>
              <a:rPr lang="zh-CN" altLang="en-US"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r>
              <a:rPr lang="zh-CN" altLang="en-US" sz="1400" dirty="0">
                <a:latin typeface="微软雅黑" panose="020B0503020204020204" pitchFamily="34" charset="-122"/>
                <a:ea typeface="微软雅黑" panose="020B0503020204020204" pitchFamily="34" charset="-122"/>
                <a:sym typeface="+mn-ea"/>
              </a:rPr>
              <a:t>为与已发布的相关标准规范和管理规则相适应，需补充数据采集处理与传输相关要求（与已发布的HJ 355—2019、HJ 356—2019相衔接）。</a:t>
            </a:r>
            <a:r>
              <a:rPr lang="zh-CN" altLang="en-US" sz="1400" dirty="0">
                <a:latin typeface="微软雅黑" panose="020B0503020204020204" pitchFamily="34" charset="-122"/>
                <a:ea typeface="微软雅黑" panose="020B0503020204020204" pitchFamily="34" charset="-122"/>
              </a:rPr>
              <a:t> </a:t>
            </a:r>
            <a:endPar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45" y="483209"/>
            <a:ext cx="9163526" cy="0"/>
          </a:xfrm>
          <a:prstGeom prst="line">
            <a:avLst/>
          </a:prstGeom>
          <a:ln>
            <a:solidFill>
              <a:schemeClr val="accent1">
                <a:lumMod val="75000"/>
              </a:schemeClr>
            </a:solidFill>
          </a:ln>
        </p:spPr>
        <p:style>
          <a:lnRef idx="3">
            <a:schemeClr val="accent1"/>
          </a:lnRef>
          <a:fillRef idx="0">
            <a:srgbClr val="FFFFFF"/>
          </a:fillRef>
          <a:effectRef idx="0">
            <a:srgbClr val="FFFFFF"/>
          </a:effectRef>
          <a:fontRef idx="minor">
            <a:schemeClr val="tx1"/>
          </a:fontRef>
        </p:style>
      </p:cxnSp>
      <p:sp>
        <p:nvSpPr>
          <p:cNvPr id="47" name="文本框 6"/>
          <p:cNvSpPr txBox="1"/>
          <p:nvPr>
            <p:custDataLst>
              <p:tags r:id="rId1"/>
            </p:custDataLst>
          </p:nvPr>
        </p:nvSpPr>
        <p:spPr>
          <a:xfrm>
            <a:off x="4126865" y="51435"/>
            <a:ext cx="1657350"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FontTx/>
              <a:buNone/>
            </a:pPr>
            <a:r>
              <a:rPr lang="zh-CN" altLang="en-US" sz="1800" b="1" dirty="0">
                <a:latin typeface="微软雅黑" panose="020B0503020204020204" pitchFamily="34" charset="-122"/>
                <a:ea typeface="微软雅黑" panose="020B0503020204020204" pitchFamily="34" charset="-122"/>
              </a:rPr>
              <a:t>修订必要性</a:t>
            </a:r>
            <a:r>
              <a:rPr lang="en-US" altLang="zh-CN" sz="1800" b="1" dirty="0">
                <a:latin typeface="微软雅黑" panose="020B0503020204020204" pitchFamily="34" charset="-122"/>
                <a:ea typeface="微软雅黑" panose="020B0503020204020204" pitchFamily="34" charset="-122"/>
              </a:rPr>
              <a:t> </a:t>
            </a:r>
            <a:endParaRPr lang="zh-CN" altLang="en-US" sz="1800" b="1" dirty="0">
              <a:latin typeface="微软雅黑" panose="020B0503020204020204" pitchFamily="34" charset="-122"/>
              <a:ea typeface="微软雅黑" panose="020B0503020204020204" pitchFamily="34" charset="-122"/>
            </a:endParaRPr>
          </a:p>
        </p:txBody>
      </p:sp>
      <p:sp>
        <p:nvSpPr>
          <p:cNvPr id="50" name="同侧圆角矩形 49"/>
          <p:cNvSpPr/>
          <p:nvPr/>
        </p:nvSpPr>
        <p:spPr>
          <a:xfrm>
            <a:off x="0" y="81915"/>
            <a:ext cx="2040890" cy="383540"/>
          </a:xfrm>
          <a:prstGeom prst="round2SameRect">
            <a:avLst/>
          </a:prstGeom>
          <a:solidFill>
            <a:schemeClr val="tx2">
              <a:lumMod val="60000"/>
              <a:lumOff val="40000"/>
            </a:schemeClr>
          </a:solidFill>
          <a:ln w="25400" cap="flat" cmpd="sng" algn="ctr">
            <a:solidFill>
              <a:srgbClr val="4F81BD">
                <a:shade val="50000"/>
              </a:srgbClr>
            </a:solidFill>
            <a:prstDash val="solid"/>
          </a:ln>
          <a:effectLst/>
        </p:spPr>
        <p:txBody>
          <a:bodyPr anchor="ctr"/>
          <a:lstStyle/>
          <a:p>
            <a:pPr algn="ctr">
              <a:defRPr/>
            </a:pPr>
            <a:endParaRPr lang="zh-CN" altLang="en-US" sz="1350" kern="0">
              <a:solidFill>
                <a:prstClr val="white"/>
              </a:solidFill>
              <a:latin typeface="Calibri" panose="020F0502020204030204"/>
              <a:ea typeface="宋体" panose="02010600030101010101" pitchFamily="2" charset="-122"/>
            </a:endParaRPr>
          </a:p>
        </p:txBody>
      </p:sp>
      <p:sp>
        <p:nvSpPr>
          <p:cNvPr id="51" name="Rectangle 12"/>
          <p:cNvSpPr>
            <a:spLocks noChangeArrowheads="1"/>
          </p:cNvSpPr>
          <p:nvPr/>
        </p:nvSpPr>
        <p:spPr bwMode="auto">
          <a:xfrm>
            <a:off x="-66040" y="97155"/>
            <a:ext cx="2357120" cy="675640"/>
          </a:xfrm>
          <a:prstGeom prst="rect">
            <a:avLst/>
          </a:prstGeom>
          <a:noFill/>
          <a:ln w="9525">
            <a:noFill/>
            <a:miter lim="800000"/>
          </a:ln>
        </p:spPr>
        <p:txBody>
          <a:bodyPr wrap="square">
            <a:spAutoFit/>
          </a:bodyPr>
          <a:lstStyle/>
          <a:p>
            <a:r>
              <a:rPr lang="en-US" altLang="zh-CN" sz="2000" b="1" dirty="0">
                <a:solidFill>
                  <a:prstClr val="white"/>
                </a:solidFill>
                <a:latin typeface="Calibri" panose="020F0502020204030204" charset="0"/>
                <a:ea typeface="微软雅黑" panose="020B0503020204020204" pitchFamily="34" charset="-122"/>
                <a:sym typeface="+mn-ea"/>
              </a:rPr>
              <a:t>1.2 </a:t>
            </a:r>
            <a:r>
              <a:rPr lang="zh-CN" altLang="en-US" b="1" dirty="0">
                <a:solidFill>
                  <a:prstClr val="white"/>
                </a:solidFill>
                <a:latin typeface="Calibri" panose="020F0502020204030204" charset="0"/>
                <a:ea typeface="微软雅黑" panose="020B0503020204020204" pitchFamily="34" charset="-122"/>
                <a:sym typeface="+mn-ea"/>
              </a:rPr>
              <a:t>、背景意义</a:t>
            </a:r>
            <a:endParaRPr lang="zh-CN" altLang="en-US" b="1" dirty="0">
              <a:solidFill>
                <a:prstClr val="white"/>
              </a:solidFill>
              <a:latin typeface="Calibri" panose="020F0502020204030204" charset="0"/>
              <a:ea typeface="微软雅黑" panose="020B0503020204020204" pitchFamily="34" charset="-122"/>
              <a:sym typeface="+mn-ea"/>
            </a:endParaRPr>
          </a:p>
          <a:p>
            <a:endParaRPr lang="zh-CN" altLang="en-US" b="1" dirty="0">
              <a:solidFill>
                <a:prstClr val="white"/>
              </a:solidFill>
              <a:latin typeface="Calibri" panose="020F0502020204030204" charset="0"/>
              <a:ea typeface="微软雅黑" panose="020B0503020204020204" pitchFamily="34" charset="-122"/>
              <a:sym typeface="+mn-ea"/>
            </a:endParaRPr>
          </a:p>
        </p:txBody>
      </p:sp>
      <p:sp useBgFill="1">
        <p:nvSpPr>
          <p:cNvPr id="7" name="MG-缺角矩形 6"/>
          <p:cNvSpPr/>
          <p:nvPr>
            <p:custDataLst>
              <p:tags r:id="rId2"/>
            </p:custDataLst>
          </p:nvPr>
        </p:nvSpPr>
        <p:spPr>
          <a:xfrm>
            <a:off x="685347" y="698965"/>
            <a:ext cx="8041755" cy="1098903"/>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3" name="MG-缺角矩形 7"/>
          <p:cNvSpPr/>
          <p:nvPr>
            <p:custDataLst>
              <p:tags r:id="rId3"/>
            </p:custDataLst>
          </p:nvPr>
        </p:nvSpPr>
        <p:spPr>
          <a:xfrm>
            <a:off x="755789" y="758060"/>
            <a:ext cx="7900557" cy="980398"/>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cxnSp>
        <p:nvCxnSpPr>
          <p:cNvPr id="9" name="MG-直接连接符 8"/>
          <p:cNvCxnSpPr/>
          <p:nvPr>
            <p:custDataLst>
              <p:tags r:id="rId4"/>
            </p:custDataLst>
          </p:nvPr>
        </p:nvCxnSpPr>
        <p:spPr>
          <a:xfrm>
            <a:off x="2770720" y="945275"/>
            <a:ext cx="0" cy="605587"/>
          </a:xfrm>
          <a:prstGeom prst="line">
            <a:avLst/>
          </a:prstGeom>
          <a:ln w="31750" cap="rnd">
            <a:solidFill>
              <a:schemeClr val="accent1">
                <a:lumMod val="60000"/>
                <a:lumOff val="40000"/>
                <a:alpha val="30000"/>
              </a:schemeClr>
            </a:solidFill>
            <a:round/>
          </a:ln>
        </p:spPr>
        <p:style>
          <a:lnRef idx="1">
            <a:schemeClr val="accent1"/>
          </a:lnRef>
          <a:fillRef idx="0">
            <a:schemeClr val="accent1"/>
          </a:fillRef>
          <a:effectRef idx="0">
            <a:schemeClr val="accent1"/>
          </a:effectRef>
          <a:fontRef idx="minor">
            <a:schemeClr val="tx1"/>
          </a:fontRef>
        </p:style>
      </p:cxnSp>
      <p:sp>
        <p:nvSpPr>
          <p:cNvPr id="20" name="矩形 19"/>
          <p:cNvSpPr/>
          <p:nvPr>
            <p:custDataLst>
              <p:tags r:id="rId5"/>
            </p:custDataLst>
          </p:nvPr>
        </p:nvSpPr>
        <p:spPr>
          <a:xfrm>
            <a:off x="3018450" y="863960"/>
            <a:ext cx="5418846" cy="768719"/>
          </a:xfrm>
          <a:prstGeom prst="rect">
            <a:avLst/>
          </a:prstGeom>
          <a:noFill/>
        </p:spPr>
        <p:txBody>
          <a:bodyPr wrap="square" lIns="0" tIns="0" rIns="0" bIns="0" rtlCol="0" anchor="ctr" anchorCtr="0">
            <a:noAutofit/>
          </a:bodyPr>
          <a:lstStyle/>
          <a:p>
            <a:pPr algn="just">
              <a:lnSpc>
                <a:spcPct val="140000"/>
              </a:lnSpc>
              <a:spcBef>
                <a:spcPct val="0"/>
              </a:spcBef>
              <a:spcAft>
                <a:spcPct val="0"/>
              </a:spcAft>
            </a:pPr>
            <a:r>
              <a:rPr lang="zh-CN" altLang="en-US" sz="1355" b="1" dirty="0">
                <a:solidFill>
                  <a:srgbClr val="FF0000"/>
                </a:solidFill>
                <a:latin typeface="微软雅黑" panose="020B0503020204020204" pitchFamily="34" charset="-122"/>
                <a:ea typeface="微软雅黑" panose="020B0503020204020204" pitchFamily="34" charset="-122"/>
                <a:cs typeface="+mn-ea"/>
                <a:sym typeface="+mn-ea"/>
              </a:rPr>
              <a:t>技术升级迭代，需对标准内容进行更新。</a:t>
            </a:r>
            <a:r>
              <a:rPr lang="zh-CN" altLang="en-US" sz="1200" dirty="0">
                <a:latin typeface="微软雅黑" panose="020B0503020204020204" pitchFamily="34" charset="-122"/>
                <a:ea typeface="微软雅黑" panose="020B0503020204020204" pitchFamily="34" charset="-122"/>
                <a:sym typeface="+mn-ea"/>
              </a:rPr>
              <a:t>固定污染源烟气连续监测技术规范、水污染源在线监测技术规范均进行了修订，大部分省市数据采集传输已经由专网转变为公网传输等</a:t>
            </a:r>
            <a:r>
              <a:rPr lang="zh-CN" altLang="en-US" sz="1200" dirty="0">
                <a:solidFill>
                  <a:schemeClr val="tx1">
                    <a:lumMod val="85000"/>
                    <a:lumOff val="15000"/>
                  </a:schemeClr>
                </a:solidFill>
                <a:latin typeface="+mn-ea"/>
                <a:cs typeface="+mn-ea"/>
              </a:rPr>
              <a:t>。</a:t>
            </a:r>
            <a:endParaRPr lang="zh-CN" altLang="en-US" sz="1200" dirty="0">
              <a:solidFill>
                <a:schemeClr val="tx1">
                  <a:lumMod val="85000"/>
                  <a:lumOff val="15000"/>
                </a:schemeClr>
              </a:solidFill>
              <a:latin typeface="+mn-ea"/>
              <a:cs typeface="+mn-ea"/>
            </a:endParaRPr>
          </a:p>
        </p:txBody>
      </p:sp>
      <p:sp>
        <p:nvSpPr>
          <p:cNvPr id="15" name="矩形 14"/>
          <p:cNvSpPr/>
          <p:nvPr>
            <p:custDataLst>
              <p:tags r:id="rId6"/>
            </p:custDataLst>
          </p:nvPr>
        </p:nvSpPr>
        <p:spPr>
          <a:xfrm>
            <a:off x="869726" y="909818"/>
            <a:ext cx="1776742" cy="67683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lstStyle/>
          <a:p>
            <a:pPr algn="ctr">
              <a:spcBef>
                <a:spcPct val="0"/>
              </a:spcBef>
              <a:spcAft>
                <a:spcPct val="0"/>
              </a:spcAft>
            </a:pPr>
            <a:r>
              <a:rPr lang="zh-CN" altLang="en-US" sz="2030" b="1">
                <a:gradFill>
                  <a:gsLst>
                    <a:gs pos="5000">
                      <a:schemeClr val="accent1">
                        <a:lumMod val="60000"/>
                        <a:lumOff val="40000"/>
                        <a:alpha val="100000"/>
                      </a:schemeClr>
                    </a:gs>
                    <a:gs pos="100000">
                      <a:schemeClr val="accent1">
                        <a:alpha val="100000"/>
                      </a:schemeClr>
                    </a:gs>
                  </a:gsLst>
                  <a:lin ang="4800000" scaled="0"/>
                </a:gradFill>
                <a:latin typeface="+mn-ea"/>
                <a:cs typeface="+mn-ea"/>
                <a:sym typeface="+mn-ea"/>
              </a:rPr>
              <a:t>技术迭代</a:t>
            </a:r>
            <a:endParaRPr lang="zh-CN" altLang="en-US" sz="2030" b="1">
              <a:gradFill>
                <a:gsLst>
                  <a:gs pos="5000">
                    <a:schemeClr val="accent1">
                      <a:lumMod val="60000"/>
                      <a:lumOff val="40000"/>
                      <a:alpha val="100000"/>
                    </a:schemeClr>
                  </a:gs>
                  <a:gs pos="100000">
                    <a:schemeClr val="accent1">
                      <a:alpha val="100000"/>
                    </a:schemeClr>
                  </a:gs>
                </a:gsLst>
                <a:lin ang="4800000" scaled="0"/>
              </a:gradFill>
              <a:latin typeface="+mn-ea"/>
              <a:cs typeface="+mn-ea"/>
            </a:endParaRPr>
          </a:p>
        </p:txBody>
      </p:sp>
      <p:sp>
        <p:nvSpPr>
          <p:cNvPr id="2" name="文本框 1"/>
          <p:cNvSpPr txBox="1"/>
          <p:nvPr/>
        </p:nvSpPr>
        <p:spPr>
          <a:xfrm>
            <a:off x="827405" y="2077085"/>
            <a:ext cx="2501265" cy="2453640"/>
          </a:xfrm>
          <a:prstGeom prst="rect">
            <a:avLst/>
          </a:prstGeom>
          <a:noFill/>
          <a:ln w="19050">
            <a:solidFill>
              <a:schemeClr val="tx2">
                <a:lumMod val="60000"/>
                <a:lumOff val="40000"/>
              </a:schemeClr>
            </a:solidFill>
            <a:prstDash val="sysDash"/>
          </a:ln>
        </p:spPr>
        <p:txBody>
          <a:bodyPr wrap="square">
            <a:noAutofit/>
          </a:bodyPr>
          <a:lstStyle/>
          <a:p>
            <a:pPr indent="457200" fontAlgn="auto">
              <a:lnSpc>
                <a:spcPct val="150000"/>
              </a:lnSpc>
            </a:pPr>
            <a:r>
              <a:rPr lang="zh-CN" altLang="en-US" sz="1400" dirty="0">
                <a:latin typeface="微软雅黑" panose="020B0503020204020204" pitchFamily="34" charset="-122"/>
                <a:ea typeface="微软雅黑" panose="020B0503020204020204" pitchFamily="34" charset="-122"/>
                <a:sym typeface="+mn-ea"/>
              </a:rPr>
              <a:t>现行标准实施后，固定污染源烟气连续监测技术规范、水污染源在线监测技术规范均进行了修订，也新出台了一些管理文件要求，需对标准内容、术语定义等进行更新。</a:t>
            </a:r>
            <a:r>
              <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endPar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5" name="文本框 4"/>
          <p:cNvSpPr txBox="1"/>
          <p:nvPr/>
        </p:nvSpPr>
        <p:spPr>
          <a:xfrm>
            <a:off x="3491865" y="2077085"/>
            <a:ext cx="2501265" cy="2453640"/>
          </a:xfrm>
          <a:prstGeom prst="rect">
            <a:avLst/>
          </a:prstGeom>
          <a:noFill/>
          <a:ln w="19050">
            <a:solidFill>
              <a:schemeClr val="tx2">
                <a:lumMod val="60000"/>
                <a:lumOff val="40000"/>
              </a:schemeClr>
            </a:solidFill>
            <a:prstDash val="sysDash"/>
          </a:ln>
        </p:spPr>
        <p:txBody>
          <a:bodyPr wrap="square">
            <a:noAutofit/>
          </a:bodyPr>
          <a:lstStyle/>
          <a:p>
            <a:pPr indent="457200" fontAlgn="auto">
              <a:lnSpc>
                <a:spcPct val="150000"/>
              </a:lnSpc>
            </a:pPr>
            <a:r>
              <a:rPr lang="zh-CN" altLang="en-US" sz="1400" dirty="0">
                <a:latin typeface="微软雅黑" panose="020B0503020204020204" pitchFamily="34" charset="-122"/>
                <a:ea typeface="微软雅黑" panose="020B0503020204020204" pitchFamily="34" charset="-122"/>
                <a:sym typeface="+mn-ea"/>
              </a:rPr>
              <a:t>大部分省市数据采集传输已经由专网转变为公网传输，基于数据安全考虑，结合当前网络信息安全新要求，应增加基于互联网数据加密传输方式。</a:t>
            </a:r>
            <a:endParaRPr lang="zh-CN" altLang="en-US" sz="1400" dirty="0">
              <a:latin typeface="微软雅黑" panose="020B0503020204020204" pitchFamily="34" charset="-122"/>
              <a:ea typeface="微软雅黑" panose="020B0503020204020204" pitchFamily="34" charset="-122"/>
            </a:endParaRPr>
          </a:p>
          <a:p>
            <a:pPr indent="0" fontAlgn="auto">
              <a:lnSpc>
                <a:spcPct val="150000"/>
              </a:lnSpc>
            </a:pPr>
            <a:r>
              <a:rPr lang="zh-CN" altLang="en-US" sz="1400" dirty="0">
                <a:latin typeface="微软雅黑" panose="020B0503020204020204" pitchFamily="34" charset="-122"/>
                <a:ea typeface="微软雅黑" panose="020B0503020204020204" pitchFamily="34" charset="-122"/>
              </a:rPr>
              <a:t> </a:t>
            </a:r>
            <a:endParaRPr lang="zh-CN" altLang="en-US" sz="1400" dirty="0">
              <a:latin typeface="微软雅黑" panose="020B0503020204020204" pitchFamily="34" charset="-122"/>
              <a:ea typeface="微软雅黑" panose="020B0503020204020204" pitchFamily="34" charset="-122"/>
            </a:endParaRPr>
          </a:p>
        </p:txBody>
      </p:sp>
      <p:sp>
        <p:nvSpPr>
          <p:cNvPr id="6" name="文本框 5"/>
          <p:cNvSpPr txBox="1"/>
          <p:nvPr/>
        </p:nvSpPr>
        <p:spPr>
          <a:xfrm>
            <a:off x="6084570" y="2077085"/>
            <a:ext cx="2501265" cy="2453640"/>
          </a:xfrm>
          <a:prstGeom prst="rect">
            <a:avLst/>
          </a:prstGeom>
          <a:noFill/>
          <a:ln w="19050">
            <a:solidFill>
              <a:schemeClr val="tx2">
                <a:lumMod val="60000"/>
                <a:lumOff val="40000"/>
              </a:schemeClr>
            </a:solidFill>
            <a:prstDash val="sysDash"/>
          </a:ln>
        </p:spPr>
        <p:txBody>
          <a:bodyPr wrap="square">
            <a:noAutofit/>
          </a:bodyPr>
          <a:lstStyle/>
          <a:p>
            <a:pPr indent="457200" fontAlgn="auto">
              <a:lnSpc>
                <a:spcPct val="150000"/>
              </a:lnSpc>
            </a:pPr>
            <a:r>
              <a:rPr lang="zh-CN" altLang="en-US" sz="1400" dirty="0">
                <a:latin typeface="微软雅黑" panose="020B0503020204020204" pitchFamily="34" charset="-122"/>
                <a:ea typeface="微软雅黑" panose="020B0503020204020204" pitchFamily="34" charset="-122"/>
                <a:sym typeface="+mn-ea"/>
              </a:rPr>
              <a:t>信息技术快速发展，需要结合计算机网络通信等技术升级，对标准中相关内容及时进行更新。</a:t>
            </a:r>
            <a:endParaRPr lang="zh-CN" altLang="en-US" sz="1400" dirty="0">
              <a:latin typeface="微软雅黑" panose="020B0503020204020204" pitchFamily="34" charset="-122"/>
              <a:ea typeface="微软雅黑" panose="020B0503020204020204" pitchFamily="34" charset="-122"/>
            </a:endParaRPr>
          </a:p>
          <a:p>
            <a:pPr indent="0" fontAlgn="auto">
              <a:lnSpc>
                <a:spcPct val="150000"/>
              </a:lnSpc>
            </a:pPr>
            <a:r>
              <a:rPr lang="zh-CN" altLang="en-US" sz="1400" dirty="0">
                <a:latin typeface="微软雅黑" panose="020B0503020204020204" pitchFamily="34" charset="-122"/>
                <a:ea typeface="微软雅黑" panose="020B0503020204020204" pitchFamily="34" charset="-122"/>
              </a:rPr>
              <a:t> </a:t>
            </a:r>
            <a:endPar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45" y="483209"/>
            <a:ext cx="9163526" cy="0"/>
          </a:xfrm>
          <a:prstGeom prst="line">
            <a:avLst/>
          </a:prstGeom>
          <a:ln>
            <a:solidFill>
              <a:schemeClr val="accent1">
                <a:lumMod val="75000"/>
              </a:schemeClr>
            </a:solidFill>
          </a:ln>
        </p:spPr>
        <p:style>
          <a:lnRef idx="3">
            <a:schemeClr val="accent1"/>
          </a:lnRef>
          <a:fillRef idx="0">
            <a:srgbClr val="FFFFFF"/>
          </a:fillRef>
          <a:effectRef idx="0">
            <a:srgbClr val="FFFFFF"/>
          </a:effectRef>
          <a:fontRef idx="minor">
            <a:schemeClr val="tx1"/>
          </a:fontRef>
        </p:style>
      </p:cxnSp>
      <p:sp>
        <p:nvSpPr>
          <p:cNvPr id="47" name="文本框 6"/>
          <p:cNvSpPr txBox="1"/>
          <p:nvPr>
            <p:custDataLst>
              <p:tags r:id="rId1"/>
            </p:custDataLst>
          </p:nvPr>
        </p:nvSpPr>
        <p:spPr>
          <a:xfrm>
            <a:off x="4126865" y="51435"/>
            <a:ext cx="1657350"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FontTx/>
              <a:buNone/>
            </a:pPr>
            <a:r>
              <a:rPr lang="zh-CN" altLang="en-US" sz="1800" b="1" dirty="0">
                <a:latin typeface="微软雅黑" panose="020B0503020204020204" pitchFamily="34" charset="-122"/>
                <a:ea typeface="微软雅黑" panose="020B0503020204020204" pitchFamily="34" charset="-122"/>
              </a:rPr>
              <a:t>修订必要性</a:t>
            </a:r>
            <a:r>
              <a:rPr lang="en-US" altLang="zh-CN" sz="1800" b="1" dirty="0">
                <a:latin typeface="微软雅黑" panose="020B0503020204020204" pitchFamily="34" charset="-122"/>
                <a:ea typeface="微软雅黑" panose="020B0503020204020204" pitchFamily="34" charset="-122"/>
              </a:rPr>
              <a:t> </a:t>
            </a:r>
            <a:endParaRPr lang="zh-CN" altLang="en-US" sz="1800" b="1" dirty="0">
              <a:latin typeface="微软雅黑" panose="020B0503020204020204" pitchFamily="34" charset="-122"/>
              <a:ea typeface="微软雅黑" panose="020B0503020204020204" pitchFamily="34" charset="-122"/>
            </a:endParaRPr>
          </a:p>
        </p:txBody>
      </p:sp>
      <p:sp>
        <p:nvSpPr>
          <p:cNvPr id="50" name="同侧圆角矩形 49"/>
          <p:cNvSpPr/>
          <p:nvPr/>
        </p:nvSpPr>
        <p:spPr>
          <a:xfrm>
            <a:off x="0" y="81915"/>
            <a:ext cx="2040890" cy="383540"/>
          </a:xfrm>
          <a:prstGeom prst="round2SameRect">
            <a:avLst/>
          </a:prstGeom>
          <a:solidFill>
            <a:schemeClr val="tx2">
              <a:lumMod val="60000"/>
              <a:lumOff val="40000"/>
            </a:schemeClr>
          </a:solidFill>
          <a:ln w="25400" cap="flat" cmpd="sng" algn="ctr">
            <a:solidFill>
              <a:srgbClr val="4F81BD">
                <a:shade val="50000"/>
              </a:srgbClr>
            </a:solidFill>
            <a:prstDash val="solid"/>
          </a:ln>
          <a:effectLst/>
        </p:spPr>
        <p:txBody>
          <a:bodyPr anchor="ctr"/>
          <a:lstStyle/>
          <a:p>
            <a:pPr algn="ctr">
              <a:defRPr/>
            </a:pPr>
            <a:endParaRPr lang="zh-CN" altLang="en-US" sz="1350" kern="0">
              <a:solidFill>
                <a:prstClr val="white"/>
              </a:solidFill>
              <a:latin typeface="Calibri" panose="020F0502020204030204"/>
              <a:ea typeface="宋体" panose="02010600030101010101" pitchFamily="2" charset="-122"/>
            </a:endParaRPr>
          </a:p>
        </p:txBody>
      </p:sp>
      <p:sp>
        <p:nvSpPr>
          <p:cNvPr id="51" name="Rectangle 12"/>
          <p:cNvSpPr>
            <a:spLocks noChangeArrowheads="1"/>
          </p:cNvSpPr>
          <p:nvPr/>
        </p:nvSpPr>
        <p:spPr bwMode="auto">
          <a:xfrm>
            <a:off x="-66040" y="97155"/>
            <a:ext cx="2357120" cy="675640"/>
          </a:xfrm>
          <a:prstGeom prst="rect">
            <a:avLst/>
          </a:prstGeom>
          <a:noFill/>
          <a:ln w="9525">
            <a:noFill/>
            <a:miter lim="800000"/>
          </a:ln>
        </p:spPr>
        <p:txBody>
          <a:bodyPr wrap="square">
            <a:spAutoFit/>
          </a:bodyPr>
          <a:lstStyle/>
          <a:p>
            <a:r>
              <a:rPr lang="en-US" altLang="zh-CN" sz="2000" b="1" dirty="0">
                <a:solidFill>
                  <a:prstClr val="white"/>
                </a:solidFill>
                <a:latin typeface="Calibri" panose="020F0502020204030204" charset="0"/>
                <a:ea typeface="微软雅黑" panose="020B0503020204020204" pitchFamily="34" charset="-122"/>
                <a:sym typeface="+mn-ea"/>
              </a:rPr>
              <a:t>1.2 </a:t>
            </a:r>
            <a:r>
              <a:rPr lang="zh-CN" altLang="en-US" b="1" dirty="0">
                <a:solidFill>
                  <a:prstClr val="white"/>
                </a:solidFill>
                <a:latin typeface="Calibri" panose="020F0502020204030204" charset="0"/>
                <a:ea typeface="微软雅黑" panose="020B0503020204020204" pitchFamily="34" charset="-122"/>
                <a:sym typeface="+mn-ea"/>
              </a:rPr>
              <a:t>、背景意义</a:t>
            </a:r>
            <a:endParaRPr lang="zh-CN" altLang="en-US" b="1" dirty="0">
              <a:solidFill>
                <a:prstClr val="white"/>
              </a:solidFill>
              <a:latin typeface="Calibri" panose="020F0502020204030204" charset="0"/>
              <a:ea typeface="微软雅黑" panose="020B0503020204020204" pitchFamily="34" charset="-122"/>
              <a:sym typeface="+mn-ea"/>
            </a:endParaRPr>
          </a:p>
          <a:p>
            <a:endParaRPr lang="zh-CN" altLang="en-US" b="1" dirty="0">
              <a:solidFill>
                <a:prstClr val="white"/>
              </a:solidFill>
              <a:latin typeface="Calibri" panose="020F0502020204030204" charset="0"/>
              <a:ea typeface="微软雅黑" panose="020B0503020204020204" pitchFamily="34" charset="-122"/>
              <a:sym typeface="+mn-ea"/>
            </a:endParaRPr>
          </a:p>
        </p:txBody>
      </p:sp>
      <p:sp useBgFill="1">
        <p:nvSpPr>
          <p:cNvPr id="7" name="MG-缺角矩形 6"/>
          <p:cNvSpPr/>
          <p:nvPr>
            <p:custDataLst>
              <p:tags r:id="rId2"/>
            </p:custDataLst>
          </p:nvPr>
        </p:nvSpPr>
        <p:spPr>
          <a:xfrm>
            <a:off x="685347" y="698965"/>
            <a:ext cx="8041755" cy="1098903"/>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3" name="MG-缺角矩形 7"/>
          <p:cNvSpPr/>
          <p:nvPr>
            <p:custDataLst>
              <p:tags r:id="rId3"/>
            </p:custDataLst>
          </p:nvPr>
        </p:nvSpPr>
        <p:spPr>
          <a:xfrm>
            <a:off x="755789" y="758060"/>
            <a:ext cx="7900557" cy="980398"/>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cxnSp>
        <p:nvCxnSpPr>
          <p:cNvPr id="9" name="MG-直接连接符 8"/>
          <p:cNvCxnSpPr/>
          <p:nvPr>
            <p:custDataLst>
              <p:tags r:id="rId4"/>
            </p:custDataLst>
          </p:nvPr>
        </p:nvCxnSpPr>
        <p:spPr>
          <a:xfrm>
            <a:off x="2770720" y="945275"/>
            <a:ext cx="0" cy="605587"/>
          </a:xfrm>
          <a:prstGeom prst="line">
            <a:avLst/>
          </a:prstGeom>
          <a:ln w="31750" cap="rnd">
            <a:solidFill>
              <a:schemeClr val="accent1">
                <a:lumMod val="60000"/>
                <a:lumOff val="40000"/>
                <a:alpha val="30000"/>
              </a:schemeClr>
            </a:solidFill>
            <a:round/>
          </a:ln>
        </p:spPr>
        <p:style>
          <a:lnRef idx="1">
            <a:schemeClr val="accent1"/>
          </a:lnRef>
          <a:fillRef idx="0">
            <a:schemeClr val="accent1"/>
          </a:fillRef>
          <a:effectRef idx="0">
            <a:schemeClr val="accent1"/>
          </a:effectRef>
          <a:fontRef idx="minor">
            <a:schemeClr val="tx1"/>
          </a:fontRef>
        </p:style>
      </p:cxnSp>
      <p:sp>
        <p:nvSpPr>
          <p:cNvPr id="20" name="矩形 19"/>
          <p:cNvSpPr/>
          <p:nvPr>
            <p:custDataLst>
              <p:tags r:id="rId5"/>
            </p:custDataLst>
          </p:nvPr>
        </p:nvSpPr>
        <p:spPr>
          <a:xfrm>
            <a:off x="3018450" y="863960"/>
            <a:ext cx="5418846" cy="768719"/>
          </a:xfrm>
          <a:prstGeom prst="rect">
            <a:avLst/>
          </a:prstGeom>
          <a:noFill/>
        </p:spPr>
        <p:txBody>
          <a:bodyPr wrap="square" lIns="0" tIns="0" rIns="0" bIns="0" rtlCol="0" anchor="ctr" anchorCtr="0">
            <a:noAutofit/>
          </a:bodyPr>
          <a:lstStyle/>
          <a:p>
            <a:pPr algn="just">
              <a:lnSpc>
                <a:spcPct val="140000"/>
              </a:lnSpc>
              <a:spcBef>
                <a:spcPct val="0"/>
              </a:spcBef>
              <a:spcAft>
                <a:spcPct val="0"/>
              </a:spcAft>
            </a:pPr>
            <a:r>
              <a:rPr lang="zh-CN" altLang="en-US" sz="1355" b="1" dirty="0">
                <a:solidFill>
                  <a:srgbClr val="FF0000"/>
                </a:solidFill>
                <a:latin typeface="微软雅黑" panose="020B0503020204020204" pitchFamily="34" charset="-122"/>
                <a:ea typeface="微软雅黑" panose="020B0503020204020204" pitchFamily="34" charset="-122"/>
                <a:sym typeface="+mn-ea"/>
              </a:rPr>
              <a:t>统一工况、用电监控等传输标准，降低联网成本</a:t>
            </a:r>
            <a:r>
              <a:rPr lang="zh-CN" altLang="en-US" sz="1355" dirty="0">
                <a:solidFill>
                  <a:srgbClr val="FF0000"/>
                </a:solidFill>
                <a:latin typeface="微软雅黑" panose="020B0503020204020204" pitchFamily="34" charset="-122"/>
                <a:ea typeface="微软雅黑" panose="020B0503020204020204" pitchFamily="34" charset="-122"/>
                <a:sym typeface="+mn-ea"/>
              </a:rPr>
              <a:t>。</a:t>
            </a:r>
            <a:r>
              <a:rPr lang="zh-CN" altLang="en-US" sz="1200" dirty="0">
                <a:latin typeface="微软雅黑" panose="020B0503020204020204" pitchFamily="34" charset="-122"/>
                <a:ea typeface="微软雅黑" panose="020B0503020204020204" pitchFamily="34" charset="-122"/>
                <a:sym typeface="+mn-ea"/>
              </a:rPr>
              <a:t>部分地方出台了地区的门禁、视频、用电、设备运行参数等数据传输标准，但各地区的传输协议不同，且各地系统异构，无法形成全国统一的固定污染源自动监测体系。</a:t>
            </a:r>
            <a:endParaRPr lang="zh-CN" altLang="en-US" sz="1200" dirty="0">
              <a:solidFill>
                <a:schemeClr val="tx1">
                  <a:lumMod val="85000"/>
                  <a:lumOff val="15000"/>
                </a:schemeClr>
              </a:solidFill>
              <a:latin typeface="+mn-ea"/>
              <a:cs typeface="+mn-ea"/>
            </a:endParaRPr>
          </a:p>
        </p:txBody>
      </p:sp>
      <p:sp>
        <p:nvSpPr>
          <p:cNvPr id="15" name="矩形 14"/>
          <p:cNvSpPr/>
          <p:nvPr>
            <p:custDataLst>
              <p:tags r:id="rId6"/>
            </p:custDataLst>
          </p:nvPr>
        </p:nvSpPr>
        <p:spPr>
          <a:xfrm>
            <a:off x="869726" y="909818"/>
            <a:ext cx="1776742" cy="676832"/>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lstStyle/>
          <a:p>
            <a:pPr algn="ctr">
              <a:spcBef>
                <a:spcPct val="0"/>
              </a:spcBef>
              <a:spcAft>
                <a:spcPct val="0"/>
              </a:spcAft>
            </a:pPr>
            <a:r>
              <a:rPr lang="zh-CN" altLang="en-US" sz="2030" b="1">
                <a:gradFill>
                  <a:gsLst>
                    <a:gs pos="5000">
                      <a:schemeClr val="accent1">
                        <a:lumMod val="60000"/>
                        <a:lumOff val="40000"/>
                        <a:alpha val="100000"/>
                      </a:schemeClr>
                    </a:gs>
                    <a:gs pos="100000">
                      <a:schemeClr val="accent1">
                        <a:alpha val="100000"/>
                      </a:schemeClr>
                    </a:gs>
                  </a:gsLst>
                  <a:lin ang="4800000" scaled="0"/>
                </a:gradFill>
                <a:latin typeface="+mn-ea"/>
                <a:cs typeface="+mn-ea"/>
                <a:sym typeface="+mn-ea"/>
              </a:rPr>
              <a:t>标准统一</a:t>
            </a:r>
            <a:endParaRPr lang="zh-CN" altLang="en-US" sz="2030" b="1">
              <a:gradFill>
                <a:gsLst>
                  <a:gs pos="5000">
                    <a:schemeClr val="accent1">
                      <a:lumMod val="60000"/>
                      <a:lumOff val="40000"/>
                      <a:alpha val="100000"/>
                    </a:schemeClr>
                  </a:gs>
                  <a:gs pos="100000">
                    <a:schemeClr val="accent1">
                      <a:alpha val="100000"/>
                    </a:schemeClr>
                  </a:gs>
                </a:gsLst>
                <a:lin ang="4800000" scaled="0"/>
              </a:gradFill>
              <a:latin typeface="+mn-ea"/>
              <a:cs typeface="+mn-ea"/>
            </a:endParaRPr>
          </a:p>
        </p:txBody>
      </p:sp>
      <p:sp>
        <p:nvSpPr>
          <p:cNvPr id="26" name="文本框 25"/>
          <p:cNvSpPr txBox="1"/>
          <p:nvPr/>
        </p:nvSpPr>
        <p:spPr>
          <a:xfrm>
            <a:off x="827405" y="2077085"/>
            <a:ext cx="3686810" cy="2453640"/>
          </a:xfrm>
          <a:prstGeom prst="rect">
            <a:avLst/>
          </a:prstGeom>
          <a:noFill/>
          <a:ln w="19050">
            <a:solidFill>
              <a:schemeClr val="tx2">
                <a:lumMod val="60000"/>
                <a:lumOff val="40000"/>
              </a:schemeClr>
            </a:solidFill>
            <a:prstDash val="sysDash"/>
          </a:ln>
        </p:spPr>
        <p:txBody>
          <a:bodyPr wrap="square">
            <a:noAutofit/>
          </a:bodyPr>
          <a:lstStyle/>
          <a:p>
            <a:pPr indent="0" fontAlgn="auto">
              <a:lnSpc>
                <a:spcPct val="150000"/>
              </a:lnSpc>
            </a:pPr>
            <a:r>
              <a:rPr lang="zh-CN" altLang="en-US"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r>
              <a:rPr lang="zh-CN" altLang="en-US" sz="1400" dirty="0">
                <a:latin typeface="微软雅黑" panose="020B0503020204020204" pitchFamily="34" charset="-122"/>
                <a:ea typeface="微软雅黑" panose="020B0503020204020204" pitchFamily="34" charset="-122"/>
                <a:sym typeface="+mn-ea"/>
              </a:rPr>
              <a:t>部分地方出台了地区的</a:t>
            </a:r>
            <a:r>
              <a:rPr lang="zh-CN" altLang="en-US" sz="1400" b="1" dirty="0">
                <a:latin typeface="微软雅黑" panose="020B0503020204020204" pitchFamily="34" charset="-122"/>
                <a:ea typeface="微软雅黑" panose="020B0503020204020204" pitchFamily="34" charset="-122"/>
                <a:sym typeface="+mn-ea"/>
              </a:rPr>
              <a:t>门禁、视频、用电、设备运行参数</a:t>
            </a:r>
            <a:r>
              <a:rPr lang="zh-CN" altLang="en-US" sz="1400" dirty="0">
                <a:latin typeface="微软雅黑" panose="020B0503020204020204" pitchFamily="34" charset="-122"/>
                <a:ea typeface="微软雅黑" panose="020B0503020204020204" pitchFamily="34" charset="-122"/>
                <a:sym typeface="+mn-ea"/>
              </a:rPr>
              <a:t>等数据传输标准，但各地区不同的传输协议导致生产厂商适配不同传输协议的成本增加且各地系统异构，无法形成全国统一的固定污染源自动监测体系，无法完全发挥数据价值，也不利于各级各类监测数据系统互联共享。</a:t>
            </a:r>
            <a:endParaRPr lang="zh-CN" altLang="en-US" sz="1400" dirty="0">
              <a:latin typeface="微软雅黑" panose="020B0503020204020204" pitchFamily="34" charset="-122"/>
              <a:ea typeface="微软雅黑" panose="020B0503020204020204" pitchFamily="34" charset="-122"/>
            </a:endParaRPr>
          </a:p>
          <a:p>
            <a:pPr indent="0" fontAlgn="auto">
              <a:lnSpc>
                <a:spcPct val="130000"/>
              </a:lnSpc>
            </a:pPr>
            <a:r>
              <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endParaRPr lang="zh-CN" altLang="en-US" sz="1400" dirty="0">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sp>
        <p:nvSpPr>
          <p:cNvPr id="29" name="文本框 28"/>
          <p:cNvSpPr txBox="1"/>
          <p:nvPr/>
        </p:nvSpPr>
        <p:spPr>
          <a:xfrm>
            <a:off x="4716145" y="2077085"/>
            <a:ext cx="3686810" cy="2453640"/>
          </a:xfrm>
          <a:prstGeom prst="rect">
            <a:avLst/>
          </a:prstGeom>
          <a:noFill/>
          <a:ln w="19050">
            <a:solidFill>
              <a:schemeClr val="tx2">
                <a:lumMod val="60000"/>
                <a:lumOff val="40000"/>
              </a:schemeClr>
            </a:solidFill>
            <a:prstDash val="sysDash"/>
          </a:ln>
        </p:spPr>
        <p:txBody>
          <a:bodyPr wrap="square">
            <a:noAutofit/>
          </a:bodyPr>
          <a:lstStyle/>
          <a:p>
            <a:pPr marL="285750" indent="-285750" algn="l" eaLnBrk="0" fontAlgn="auto" hangingPunct="0">
              <a:lnSpc>
                <a:spcPct val="150000"/>
              </a:lnSpc>
              <a:spcBef>
                <a:spcPts val="0"/>
              </a:spcBef>
              <a:spcAft>
                <a:spcPts val="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sym typeface="+mn-ea"/>
              </a:rPr>
              <a:t>为降低企业成本；</a:t>
            </a:r>
            <a:endParaRPr lang="zh-CN" altLang="en-US" sz="1400" dirty="0">
              <a:latin typeface="微软雅黑" panose="020B0503020204020204" pitchFamily="34" charset="-122"/>
              <a:ea typeface="微软雅黑" panose="020B0503020204020204" pitchFamily="34" charset="-122"/>
              <a:sym typeface="+mn-ea"/>
            </a:endParaRPr>
          </a:p>
          <a:p>
            <a:pPr marL="285750" indent="-285750" algn="l" eaLnBrk="0" fontAlgn="auto" hangingPunct="0">
              <a:lnSpc>
                <a:spcPct val="150000"/>
              </a:lnSpc>
              <a:spcBef>
                <a:spcPts val="0"/>
              </a:spcBef>
              <a:spcAft>
                <a:spcPts val="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sym typeface="+mn-ea"/>
              </a:rPr>
              <a:t>促进不同生产厂商设备之间的互通互用；</a:t>
            </a:r>
            <a:endParaRPr lang="zh-CN" altLang="en-US" sz="1400" dirty="0">
              <a:latin typeface="微软雅黑" panose="020B0503020204020204" pitchFamily="34" charset="-122"/>
              <a:ea typeface="微软雅黑" panose="020B0503020204020204" pitchFamily="34" charset="-122"/>
              <a:sym typeface="+mn-ea"/>
            </a:endParaRPr>
          </a:p>
          <a:p>
            <a:pPr marL="285750" indent="-285750" algn="l" eaLnBrk="0" fontAlgn="auto" hangingPunct="0">
              <a:lnSpc>
                <a:spcPct val="150000"/>
              </a:lnSpc>
              <a:spcBef>
                <a:spcPts val="0"/>
              </a:spcBef>
              <a:spcAft>
                <a:spcPts val="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sym typeface="+mn-ea"/>
              </a:rPr>
              <a:t>减少重复建设；</a:t>
            </a:r>
            <a:endParaRPr lang="zh-CN" altLang="en-US" sz="1400" dirty="0">
              <a:latin typeface="微软雅黑" panose="020B0503020204020204" pitchFamily="34" charset="-122"/>
              <a:ea typeface="微软雅黑" panose="020B0503020204020204" pitchFamily="34" charset="-122"/>
              <a:sym typeface="+mn-ea"/>
            </a:endParaRPr>
          </a:p>
          <a:p>
            <a:pPr marL="285750" indent="-285750" algn="l" eaLnBrk="0" fontAlgn="auto" hangingPunct="0">
              <a:lnSpc>
                <a:spcPct val="150000"/>
              </a:lnSpc>
              <a:spcBef>
                <a:spcPts val="0"/>
              </a:spcBef>
              <a:spcAft>
                <a:spcPts val="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sym typeface="+mn-ea"/>
              </a:rPr>
              <a:t>提高数据应用价值；</a:t>
            </a:r>
            <a:endParaRPr lang="zh-CN" altLang="en-US" sz="1400" dirty="0">
              <a:latin typeface="微软雅黑" panose="020B0503020204020204" pitchFamily="34" charset="-122"/>
              <a:ea typeface="微软雅黑" panose="020B0503020204020204" pitchFamily="34" charset="-122"/>
              <a:sym typeface="+mn-ea"/>
            </a:endParaRPr>
          </a:p>
          <a:p>
            <a:pPr marL="285750" indent="-285750" algn="l" eaLnBrk="0" fontAlgn="auto" hangingPunct="0">
              <a:lnSpc>
                <a:spcPct val="150000"/>
              </a:lnSpc>
              <a:spcBef>
                <a:spcPts val="0"/>
              </a:spcBef>
              <a:spcAft>
                <a:spcPts val="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sym typeface="+mn-ea"/>
              </a:rPr>
              <a:t>降低联网成本；</a:t>
            </a:r>
            <a:endParaRPr lang="zh-CN" altLang="en-US" sz="1400" dirty="0">
              <a:latin typeface="微软雅黑" panose="020B0503020204020204" pitchFamily="34" charset="-122"/>
              <a:ea typeface="微软雅黑" panose="020B0503020204020204" pitchFamily="34" charset="-122"/>
              <a:sym typeface="+mn-ea"/>
            </a:endParaRPr>
          </a:p>
          <a:p>
            <a:pPr indent="0" algn="l" eaLnBrk="0" fontAlgn="auto" hangingPunct="0">
              <a:lnSpc>
                <a:spcPct val="150000"/>
              </a:lnSpc>
              <a:spcBef>
                <a:spcPts val="0"/>
              </a:spcBef>
              <a:spcAft>
                <a:spcPts val="0"/>
              </a:spcAft>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sym typeface="+mn-ea"/>
              </a:rPr>
              <a:t>为此，需要统一门禁、视频、用电等相关传输协议</a:t>
            </a:r>
            <a:endParaRPr lang="zh-CN" altLang="en-US" sz="14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1" name="组合 12"/>
          <p:cNvGrpSpPr/>
          <p:nvPr/>
        </p:nvGrpSpPr>
        <p:grpSpPr bwMode="auto">
          <a:xfrm>
            <a:off x="1508" y="983"/>
            <a:ext cx="1252176" cy="1347398"/>
            <a:chOff x="-1" y="2"/>
            <a:chExt cx="1669953" cy="1796360"/>
          </a:xfrm>
        </p:grpSpPr>
        <p:sp>
          <p:nvSpPr>
            <p:cNvPr id="8" name="任意形状 6"/>
            <p:cNvSpPr/>
            <p:nvPr>
              <p:custDataLst>
                <p:tags r:id="rId1"/>
              </p:custDataLst>
            </p:nvPr>
          </p:nvSpPr>
          <p:spPr>
            <a:xfrm>
              <a:off x="-1" y="2"/>
              <a:ext cx="1541373" cy="1637671"/>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sp>
          <p:nvSpPr>
            <p:cNvPr id="9" name="任意形状 7"/>
            <p:cNvSpPr/>
            <p:nvPr>
              <p:custDataLst>
                <p:tags r:id="rId2"/>
              </p:custDataLst>
            </p:nvPr>
          </p:nvSpPr>
          <p:spPr>
            <a:xfrm>
              <a:off x="-1" y="1589"/>
              <a:ext cx="1669953" cy="1794773"/>
            </a:xfrm>
            <a:custGeom>
              <a:avLst/>
              <a:gdLst>
                <a:gd name="connsiteX0" fmla="*/ 6019832 w 6381419"/>
                <a:gd name="connsiteY0" fmla="*/ 0 h 6856631"/>
                <a:gd name="connsiteX1" fmla="*/ 6381419 w 6381419"/>
                <a:gd name="connsiteY1" fmla="*/ 0 h 6856631"/>
                <a:gd name="connsiteX2" fmla="*/ 0 w 6381419"/>
                <a:gd name="connsiteY2" fmla="*/ 6856631 h 6856631"/>
                <a:gd name="connsiteX3" fmla="*/ 0 w 6381419"/>
                <a:gd name="connsiteY3" fmla="*/ 6392869 h 6856631"/>
              </a:gdLst>
              <a:ahLst/>
              <a:cxnLst>
                <a:cxn ang="0">
                  <a:pos x="connsiteX0" y="connsiteY0"/>
                </a:cxn>
                <a:cxn ang="0">
                  <a:pos x="connsiteX1" y="connsiteY1"/>
                </a:cxn>
                <a:cxn ang="0">
                  <a:pos x="connsiteX2" y="connsiteY2"/>
                </a:cxn>
                <a:cxn ang="0">
                  <a:pos x="connsiteX3" y="connsiteY3"/>
                </a:cxn>
              </a:cxnLst>
              <a:rect l="l" t="t" r="r" b="b"/>
              <a:pathLst>
                <a:path w="6381419" h="6856631">
                  <a:moveTo>
                    <a:pt x="6019832" y="0"/>
                  </a:moveTo>
                  <a:lnTo>
                    <a:pt x="6381419" y="0"/>
                  </a:lnTo>
                  <a:lnTo>
                    <a:pt x="0" y="6856631"/>
                  </a:lnTo>
                  <a:lnTo>
                    <a:pt x="0" y="6392869"/>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grpSp>
      <p:grpSp>
        <p:nvGrpSpPr>
          <p:cNvPr id="97282" name="组合 11"/>
          <p:cNvGrpSpPr/>
          <p:nvPr/>
        </p:nvGrpSpPr>
        <p:grpSpPr bwMode="auto">
          <a:xfrm>
            <a:off x="7891165" y="3795359"/>
            <a:ext cx="1252176" cy="1347398"/>
            <a:chOff x="10522047" y="5061640"/>
            <a:chExt cx="1669953" cy="1796360"/>
          </a:xfrm>
        </p:grpSpPr>
        <p:sp>
          <p:nvSpPr>
            <p:cNvPr id="10" name="任意形状 10"/>
            <p:cNvSpPr/>
            <p:nvPr>
              <p:custDataLst>
                <p:tags r:id="rId3"/>
              </p:custDataLst>
            </p:nvPr>
          </p:nvSpPr>
          <p:spPr>
            <a:xfrm rot="10800000">
              <a:off x="10650628" y="5220329"/>
              <a:ext cx="1541372" cy="1637671"/>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sp>
          <p:nvSpPr>
            <p:cNvPr id="11" name="任意形状 11"/>
            <p:cNvSpPr/>
            <p:nvPr>
              <p:custDataLst>
                <p:tags r:id="rId4"/>
              </p:custDataLst>
            </p:nvPr>
          </p:nvSpPr>
          <p:spPr>
            <a:xfrm rot="10800000">
              <a:off x="10522047" y="5061640"/>
              <a:ext cx="1669953" cy="1794774"/>
            </a:xfrm>
            <a:custGeom>
              <a:avLst/>
              <a:gdLst>
                <a:gd name="connsiteX0" fmla="*/ 6019832 w 6381419"/>
                <a:gd name="connsiteY0" fmla="*/ 0 h 6856631"/>
                <a:gd name="connsiteX1" fmla="*/ 6381419 w 6381419"/>
                <a:gd name="connsiteY1" fmla="*/ 0 h 6856631"/>
                <a:gd name="connsiteX2" fmla="*/ 0 w 6381419"/>
                <a:gd name="connsiteY2" fmla="*/ 6856631 h 6856631"/>
                <a:gd name="connsiteX3" fmla="*/ 0 w 6381419"/>
                <a:gd name="connsiteY3" fmla="*/ 6392869 h 6856631"/>
              </a:gdLst>
              <a:ahLst/>
              <a:cxnLst>
                <a:cxn ang="0">
                  <a:pos x="connsiteX0" y="connsiteY0"/>
                </a:cxn>
                <a:cxn ang="0">
                  <a:pos x="connsiteX1" y="connsiteY1"/>
                </a:cxn>
                <a:cxn ang="0">
                  <a:pos x="connsiteX2" y="connsiteY2"/>
                </a:cxn>
                <a:cxn ang="0">
                  <a:pos x="connsiteX3" y="connsiteY3"/>
                </a:cxn>
              </a:cxnLst>
              <a:rect l="l" t="t" r="r" b="b"/>
              <a:pathLst>
                <a:path w="6381419" h="6856631">
                  <a:moveTo>
                    <a:pt x="6019832" y="0"/>
                  </a:moveTo>
                  <a:lnTo>
                    <a:pt x="6381419" y="0"/>
                  </a:lnTo>
                  <a:lnTo>
                    <a:pt x="0" y="6856631"/>
                  </a:lnTo>
                  <a:lnTo>
                    <a:pt x="0" y="6392869"/>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grpSp>
      <p:grpSp>
        <p:nvGrpSpPr>
          <p:cNvPr id="40" name="组合 11"/>
          <p:cNvGrpSpPr/>
          <p:nvPr/>
        </p:nvGrpSpPr>
        <p:grpSpPr>
          <a:xfrm>
            <a:off x="351473" y="1602423"/>
            <a:ext cx="2212181" cy="1657350"/>
            <a:chOff x="407702" y="2392599"/>
            <a:chExt cx="2949574" cy="2209066"/>
          </a:xfrm>
          <a:noFill/>
        </p:grpSpPr>
        <p:sp>
          <p:nvSpPr>
            <p:cNvPr id="41" name="文本框 45"/>
            <p:cNvSpPr txBox="1"/>
            <p:nvPr/>
          </p:nvSpPr>
          <p:spPr>
            <a:xfrm>
              <a:off x="407702" y="3026093"/>
              <a:ext cx="2949574" cy="942027"/>
            </a:xfrm>
            <a:prstGeom prst="rect">
              <a:avLst/>
            </a:prstGeom>
            <a:grp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indent="0" algn="ctr" defTabSz="685800">
                <a:lnSpc>
                  <a:spcPct val="100000"/>
                </a:lnSpc>
                <a:spcBef>
                  <a:spcPct val="0"/>
                </a:spcBef>
                <a:buNone/>
              </a:pPr>
              <a:r>
                <a:rPr lang="zh-CN" altLang="en-US" sz="4000" b="1" dirty="0">
                  <a:solidFill>
                    <a:srgbClr val="32619C"/>
                  </a:solidFill>
                  <a:latin typeface="微软雅黑" panose="020B0503020204020204" pitchFamily="34" charset="-122"/>
                  <a:ea typeface="微软雅黑" panose="020B0503020204020204" pitchFamily="34" charset="-122"/>
                </a:rPr>
                <a:t>目录</a:t>
              </a:r>
              <a:endParaRPr lang="zh-CN" altLang="en-US" sz="4000" b="1" dirty="0">
                <a:solidFill>
                  <a:srgbClr val="32619C"/>
                </a:solidFill>
                <a:latin typeface="微软雅黑" panose="020B0503020204020204" pitchFamily="34" charset="-122"/>
                <a:ea typeface="微软雅黑" panose="020B0503020204020204" pitchFamily="34" charset="-122"/>
              </a:endParaRPr>
            </a:p>
          </p:txBody>
        </p:sp>
        <p:grpSp>
          <p:nvGrpSpPr>
            <p:cNvPr id="42" name="组合 10"/>
            <p:cNvGrpSpPr/>
            <p:nvPr/>
          </p:nvGrpSpPr>
          <p:grpSpPr>
            <a:xfrm>
              <a:off x="849299" y="2392599"/>
              <a:ext cx="2068072" cy="2209066"/>
              <a:chOff x="537029" y="2392599"/>
              <a:chExt cx="2821093" cy="2209066"/>
            </a:xfrm>
            <a:grpFill/>
          </p:grpSpPr>
          <p:grpSp>
            <p:nvGrpSpPr>
              <p:cNvPr id="43" name="组合 8"/>
              <p:cNvGrpSpPr/>
              <p:nvPr/>
            </p:nvGrpSpPr>
            <p:grpSpPr>
              <a:xfrm>
                <a:off x="537029" y="2392599"/>
                <a:ext cx="2821093" cy="136261"/>
                <a:chOff x="537029" y="2392599"/>
                <a:chExt cx="2821093" cy="136261"/>
              </a:xfrm>
              <a:grpFill/>
            </p:grpSpPr>
            <p:cxnSp>
              <p:nvCxnSpPr>
                <p:cNvPr id="44" name="直接连接符 43"/>
                <p:cNvCxnSpPr/>
                <p:nvPr/>
              </p:nvCxnSpPr>
              <p:spPr>
                <a:xfrm>
                  <a:off x="537812" y="2392599"/>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37812" y="2529079"/>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grpSp>
          <p:grpSp>
            <p:nvGrpSpPr>
              <p:cNvPr id="46" name="组合 9"/>
              <p:cNvGrpSpPr/>
              <p:nvPr/>
            </p:nvGrpSpPr>
            <p:grpSpPr>
              <a:xfrm>
                <a:off x="537029" y="4465404"/>
                <a:ext cx="2821093" cy="136261"/>
                <a:chOff x="537029" y="4465404"/>
                <a:chExt cx="2821093" cy="136261"/>
              </a:xfrm>
              <a:grpFill/>
            </p:grpSpPr>
            <p:cxnSp>
              <p:nvCxnSpPr>
                <p:cNvPr id="60" name="直接连接符 59"/>
                <p:cNvCxnSpPr/>
                <p:nvPr/>
              </p:nvCxnSpPr>
              <p:spPr>
                <a:xfrm>
                  <a:off x="537812" y="4465185"/>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537812" y="4601665"/>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grpSp>
        </p:grpSp>
      </p:grpSp>
      <p:grpSp>
        <p:nvGrpSpPr>
          <p:cNvPr id="101" name="组合 100"/>
          <p:cNvGrpSpPr/>
          <p:nvPr>
            <p:custDataLst>
              <p:tags r:id="rId5"/>
            </p:custDataLst>
          </p:nvPr>
        </p:nvGrpSpPr>
        <p:grpSpPr>
          <a:xfrm>
            <a:off x="2706319" y="2984500"/>
            <a:ext cx="5049571" cy="546587"/>
            <a:chOff x="7184" y="436"/>
            <a:chExt cx="8286" cy="1104"/>
          </a:xfrm>
        </p:grpSpPr>
        <p:sp>
          <p:nvSpPr>
            <p:cNvPr id="2" name="矩形 1"/>
            <p:cNvSpPr/>
            <p:nvPr>
              <p:custDataLst>
                <p:tags r:id="rId6"/>
              </p:custDataLst>
            </p:nvPr>
          </p:nvSpPr>
          <p:spPr>
            <a:xfrm>
              <a:off x="7184" y="436"/>
              <a:ext cx="8286" cy="1104"/>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85800"/>
              <a:endParaRPr lang="zh-CN" altLang="en-US" sz="1350">
                <a:solidFill>
                  <a:schemeClr val="bg1"/>
                </a:solidFill>
                <a:latin typeface="Arial" panose="020B0604020202020204" pitchFamily="34" charset="0"/>
                <a:ea typeface="微软雅黑" panose="020B0503020204020204" pitchFamily="34" charset="-122"/>
              </a:endParaRPr>
            </a:p>
          </p:txBody>
        </p:sp>
        <p:sp>
          <p:nvSpPr>
            <p:cNvPr id="3" name="TextBox 64"/>
            <p:cNvSpPr txBox="1"/>
            <p:nvPr>
              <p:custDataLst>
                <p:tags r:id="rId7"/>
              </p:custDataLst>
            </p:nvPr>
          </p:nvSpPr>
          <p:spPr>
            <a:xfrm>
              <a:off x="7484" y="569"/>
              <a:ext cx="7770" cy="932"/>
            </a:xfrm>
            <a:prstGeom prst="rect">
              <a:avLst/>
            </a:prstGeom>
            <a:noFill/>
          </p:spPr>
          <p:txBody>
            <a:bodyPr wrap="square" rtlCol="0">
              <a:noAutofit/>
              <a:scene3d>
                <a:camera prst="orthographicFront"/>
                <a:lightRig rig="threePt" dir="t"/>
              </a:scene3d>
            </a:bodyPr>
            <a:lstStyle>
              <a:defPPr>
                <a:defRPr lang="zh-CN"/>
              </a:defPPr>
              <a:lvl1pPr>
                <a:defRPr sz="1800">
                  <a:solidFill>
                    <a:schemeClr val="tx1">
                      <a:lumMod val="75000"/>
                      <a:lumOff val="25000"/>
                    </a:schemeClr>
                  </a:solidFill>
                </a:defRPr>
              </a:lvl1pPr>
            </a:lstStyle>
            <a:p>
              <a:pPr algn="l" defTabSz="685800" fontAlgn="ctr"/>
              <a:r>
                <a:rPr lang="en-US" altLang="zh-CN" sz="2100" b="1" kern="0" dirty="0">
                  <a:solidFill>
                    <a:schemeClr val="bg1"/>
                  </a:solidFill>
                  <a:latin typeface="Times New Roman" panose="02020603050405020304" charset="0"/>
                  <a:ea typeface="黑体" panose="02010609060101010101" pitchFamily="49" charset="-122"/>
                  <a:cs typeface="Times New Roman" panose="02020603050405020304" charset="0"/>
                </a:rPr>
                <a:t>3</a:t>
              </a:r>
              <a:r>
                <a:rPr lang="zh-CN" altLang="en-US" sz="2100" b="1" kern="0" dirty="0">
                  <a:solidFill>
                    <a:schemeClr val="bg1"/>
                  </a:solidFill>
                  <a:latin typeface="Times New Roman" panose="02020603050405020304" charset="0"/>
                  <a:ea typeface="黑体" panose="02010609060101010101" pitchFamily="49" charset="-122"/>
                  <a:cs typeface="Times New Roman" panose="02020603050405020304" charset="0"/>
                </a:rPr>
                <a:t>、</a:t>
              </a:r>
              <a:r>
                <a:rPr lang="en-US" altLang="zh-CN" sz="2100" b="1" kern="0" dirty="0">
                  <a:solidFill>
                    <a:schemeClr val="bg1"/>
                  </a:solidFill>
                  <a:latin typeface="Times New Roman" panose="02020603050405020304" charset="0"/>
                  <a:ea typeface="黑体" panose="02010609060101010101" pitchFamily="49" charset="-122"/>
                  <a:cs typeface="Times New Roman" panose="02020603050405020304" charset="0"/>
                </a:rPr>
                <a:t> </a:t>
              </a:r>
              <a:r>
                <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rPr>
                <a:t>排查联网解读</a:t>
              </a:r>
              <a:endParaRPr lang="zh-CN" altLang="en-US" sz="21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defTabSz="685800" fontAlgn="ctr"/>
              <a:endPar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grpSp>
        <p:nvGrpSpPr>
          <p:cNvPr id="7" name="组合 6"/>
          <p:cNvGrpSpPr/>
          <p:nvPr>
            <p:custDataLst>
              <p:tags r:id="rId8"/>
            </p:custDataLst>
          </p:nvPr>
        </p:nvGrpSpPr>
        <p:grpSpPr>
          <a:xfrm>
            <a:off x="2700020" y="1424940"/>
            <a:ext cx="5050790" cy="1359535"/>
            <a:chOff x="7182" y="436"/>
            <a:chExt cx="8288" cy="2746"/>
          </a:xfrm>
        </p:grpSpPr>
        <p:sp>
          <p:nvSpPr>
            <p:cNvPr id="12" name="矩形 11"/>
            <p:cNvSpPr/>
            <p:nvPr>
              <p:custDataLst>
                <p:tags r:id="rId9"/>
              </p:custDataLst>
            </p:nvPr>
          </p:nvSpPr>
          <p:spPr>
            <a:xfrm>
              <a:off x="7182" y="2078"/>
              <a:ext cx="8286" cy="1104"/>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85800"/>
              <a:endParaRPr lang="zh-CN" altLang="en-US" sz="1350">
                <a:solidFill>
                  <a:schemeClr val="bg1"/>
                </a:solidFill>
                <a:latin typeface="Arial" panose="020B0604020202020204" pitchFamily="34" charset="0"/>
                <a:ea typeface="微软雅黑" panose="020B0503020204020204" pitchFamily="34" charset="-122"/>
              </a:endParaRPr>
            </a:p>
          </p:txBody>
        </p:sp>
        <p:sp>
          <p:nvSpPr>
            <p:cNvPr id="13" name="TextBox 64"/>
            <p:cNvSpPr txBox="1"/>
            <p:nvPr>
              <p:custDataLst>
                <p:tags r:id="rId10"/>
              </p:custDataLst>
            </p:nvPr>
          </p:nvSpPr>
          <p:spPr>
            <a:xfrm>
              <a:off x="7485" y="2178"/>
              <a:ext cx="7770" cy="932"/>
            </a:xfrm>
            <a:prstGeom prst="rect">
              <a:avLst/>
            </a:prstGeom>
            <a:noFill/>
          </p:spPr>
          <p:txBody>
            <a:bodyPr wrap="square" rtlCol="0">
              <a:noAutofit/>
              <a:scene3d>
                <a:camera prst="orthographicFront"/>
                <a:lightRig rig="threePt" dir="t"/>
              </a:scene3d>
            </a:bodyPr>
            <a:lstStyle>
              <a:defPPr>
                <a:defRPr lang="zh-CN"/>
              </a:defPPr>
              <a:lvl1pPr>
                <a:defRPr sz="1800">
                  <a:solidFill>
                    <a:schemeClr val="tx1">
                      <a:lumMod val="75000"/>
                      <a:lumOff val="25000"/>
                    </a:schemeClr>
                  </a:solidFill>
                </a:defRPr>
              </a:lvl1pPr>
            </a:lstStyle>
            <a:p>
              <a:pPr algn="l" defTabSz="685800" fontAlgn="ctr"/>
              <a:r>
                <a:rPr lang="en-US" altLang="zh-CN" sz="2100" b="1" kern="0" dirty="0">
                  <a:solidFill>
                    <a:srgbClr val="FF0000"/>
                  </a:solidFill>
                  <a:latin typeface="Times New Roman" panose="02020603050405020304" charset="0"/>
                  <a:ea typeface="黑体" panose="02010609060101010101" pitchFamily="49" charset="-122"/>
                  <a:cs typeface="Times New Roman" panose="02020603050405020304" charset="0"/>
                </a:rPr>
                <a:t>2</a:t>
              </a:r>
              <a:r>
                <a:rPr lang="zh-CN" altLang="en-US" sz="2100" b="1" kern="0" dirty="0">
                  <a:solidFill>
                    <a:srgbClr val="FF0000"/>
                  </a:solidFill>
                  <a:latin typeface="Times New Roman" panose="02020603050405020304" charset="0"/>
                  <a:ea typeface="黑体" panose="02010609060101010101" pitchFamily="49" charset="-122"/>
                  <a:cs typeface="Times New Roman" panose="02020603050405020304" charset="0"/>
                </a:rPr>
                <a:t>、 </a:t>
              </a:r>
              <a:r>
                <a:rPr lang="en-US" altLang="zh-CN" sz="2100" b="1" dirty="0">
                  <a:solidFill>
                    <a:srgbClr val="FF0000"/>
                  </a:solidFill>
                  <a:latin typeface="Times New Roman" panose="02020603050405020304" charset="0"/>
                  <a:ea typeface="黑体" panose="02010609060101010101" pitchFamily="49" charset="-122"/>
                  <a:cs typeface="Times New Roman" panose="02020603050405020304" charset="0"/>
                  <a:sym typeface="黑体" panose="02010609060101010101" pitchFamily="49" charset="-122"/>
                </a:rPr>
                <a:t>HJ 212</a:t>
              </a:r>
              <a:r>
                <a:rPr lang="zh-CN" altLang="en-US" sz="2100" b="1" dirty="0">
                  <a:solidFill>
                    <a:srgbClr val="FF0000"/>
                  </a:solidFill>
                  <a:latin typeface="Times New Roman" panose="02020603050405020304" charset="0"/>
                  <a:ea typeface="黑体" panose="02010609060101010101" pitchFamily="49" charset="-122"/>
                  <a:cs typeface="Times New Roman" panose="02020603050405020304" charset="0"/>
                  <a:sym typeface="黑体" panose="02010609060101010101" pitchFamily="49" charset="-122"/>
                </a:rPr>
                <a:t>主要内容</a:t>
              </a:r>
              <a:endParaRPr lang="zh-CN" altLang="en-US" sz="2100" b="1" kern="0" dirty="0">
                <a:solidFill>
                  <a:srgbClr val="FF0000"/>
                </a:solidFill>
                <a:latin typeface="Times New Roman" panose="02020603050405020304" charset="0"/>
                <a:ea typeface="黑体" panose="02010609060101010101" pitchFamily="49" charset="-122"/>
                <a:cs typeface="Times New Roman" panose="02020603050405020304" charset="0"/>
                <a:sym typeface="黑体" panose="02010609060101010101" pitchFamily="49" charset="-122"/>
              </a:endParaRPr>
            </a:p>
          </p:txBody>
        </p:sp>
        <p:sp>
          <p:nvSpPr>
            <p:cNvPr id="14" name="矩形 13"/>
            <p:cNvSpPr/>
            <p:nvPr>
              <p:custDataLst>
                <p:tags r:id="rId11"/>
              </p:custDataLst>
            </p:nvPr>
          </p:nvSpPr>
          <p:spPr>
            <a:xfrm>
              <a:off x="7184" y="436"/>
              <a:ext cx="8286" cy="1104"/>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85800"/>
              <a:endParaRPr lang="zh-CN" altLang="en-US" sz="1350">
                <a:solidFill>
                  <a:schemeClr val="bg1"/>
                </a:solidFill>
                <a:latin typeface="Arial" panose="020B0604020202020204" pitchFamily="34" charset="0"/>
                <a:ea typeface="微软雅黑" panose="020B0503020204020204" pitchFamily="34" charset="-122"/>
              </a:endParaRPr>
            </a:p>
          </p:txBody>
        </p:sp>
        <p:sp>
          <p:nvSpPr>
            <p:cNvPr id="15" name="TextBox 64"/>
            <p:cNvSpPr txBox="1"/>
            <p:nvPr>
              <p:custDataLst>
                <p:tags r:id="rId12"/>
              </p:custDataLst>
            </p:nvPr>
          </p:nvSpPr>
          <p:spPr>
            <a:xfrm>
              <a:off x="7484" y="569"/>
              <a:ext cx="7770" cy="932"/>
            </a:xfrm>
            <a:prstGeom prst="rect">
              <a:avLst/>
            </a:prstGeom>
            <a:noFill/>
          </p:spPr>
          <p:txBody>
            <a:bodyPr wrap="square" rtlCol="0">
              <a:noAutofit/>
              <a:scene3d>
                <a:camera prst="orthographicFront"/>
                <a:lightRig rig="threePt" dir="t"/>
              </a:scene3d>
            </a:bodyPr>
            <a:lstStyle>
              <a:defPPr>
                <a:defRPr lang="zh-CN"/>
              </a:defPPr>
              <a:lvl1pPr>
                <a:defRPr sz="1800">
                  <a:solidFill>
                    <a:schemeClr val="tx1">
                      <a:lumMod val="75000"/>
                      <a:lumOff val="25000"/>
                    </a:schemeClr>
                  </a:solidFill>
                </a:defRPr>
              </a:lvl1pPr>
            </a:lstStyle>
            <a:p>
              <a:pPr algn="l" defTabSz="685800" fontAlgn="ctr"/>
              <a:r>
                <a:rPr lang="en-US" altLang="zh-CN" sz="2100" b="1" kern="0" dirty="0">
                  <a:solidFill>
                    <a:schemeClr val="bg1"/>
                  </a:solidFill>
                  <a:latin typeface="Times New Roman" panose="02020603050405020304" charset="0"/>
                  <a:ea typeface="黑体" panose="02010609060101010101" pitchFamily="49" charset="-122"/>
                  <a:cs typeface="Times New Roman" panose="02020603050405020304" charset="0"/>
                </a:rPr>
                <a:t>1</a:t>
              </a:r>
              <a:r>
                <a:rPr lang="zh-CN" altLang="en-US" sz="2100" b="1" kern="0" dirty="0">
                  <a:solidFill>
                    <a:schemeClr val="bg1"/>
                  </a:solidFill>
                  <a:latin typeface="Times New Roman" panose="02020603050405020304" charset="0"/>
                  <a:ea typeface="黑体" panose="02010609060101010101" pitchFamily="49" charset="-122"/>
                  <a:cs typeface="Times New Roman" panose="02020603050405020304" charset="0"/>
                </a:rPr>
                <a:t>、 </a:t>
              </a:r>
              <a:r>
                <a:rPr lang="en-US" altLang="zh-CN" sz="2100" b="1" dirty="0">
                  <a:solidFill>
                    <a:schemeClr val="bg1"/>
                  </a:solidFill>
                  <a:latin typeface="Times New Roman" panose="02020603050405020304" charset="0"/>
                  <a:ea typeface="黑体" panose="02010609060101010101" pitchFamily="49" charset="-122"/>
                  <a:cs typeface="Times New Roman" panose="02020603050405020304" charset="0"/>
                  <a:sym typeface="黑体" panose="02010609060101010101" pitchFamily="49" charset="-122"/>
                </a:rPr>
                <a:t>HJ 212</a:t>
              </a:r>
              <a:r>
                <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rPr>
                <a:t>修订背景</a:t>
              </a:r>
              <a:endParaRPr lang="zh-CN" altLang="en-US" sz="21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defTabSz="685800" fontAlgn="ctr"/>
              <a:endPar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spTree>
    <p:custDataLst>
      <p:tags r:id="rId13"/>
    </p:custData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94310" y="949643"/>
            <a:ext cx="8860155" cy="4127183"/>
            <a:chOff x="1021" y="2689"/>
            <a:chExt cx="17242" cy="7913"/>
          </a:xfrm>
        </p:grpSpPr>
        <p:sp>
          <p:nvSpPr>
            <p:cNvPr id="34" name="文本框 33"/>
            <p:cNvSpPr txBox="1"/>
            <p:nvPr/>
          </p:nvSpPr>
          <p:spPr>
            <a:xfrm>
              <a:off x="9685" y="7298"/>
              <a:ext cx="8578" cy="3305"/>
            </a:xfrm>
            <a:prstGeom prst="rect">
              <a:avLst/>
            </a:prstGeom>
            <a:noFill/>
            <a:ln>
              <a:solidFill>
                <a:schemeClr val="accent1"/>
              </a:solidFill>
            </a:ln>
          </p:spPr>
          <p:txBody>
            <a:bodyPr wrap="square" rtlCol="0" anchor="t">
              <a:noAutofit/>
            </a:bodyPr>
            <a:p>
              <a:pPr lvl="0" algn="just">
                <a:lnSpc>
                  <a:spcPct val="150000"/>
                </a:lnSpc>
                <a:spcBef>
                  <a:spcPts val="0"/>
                </a:spcBef>
                <a:spcAft>
                  <a:spcPts val="0"/>
                </a:spcAft>
                <a:buClrTx/>
                <a:buSzTx/>
                <a:buFontTx/>
              </a:pPr>
              <a:endParaRPr lang="zh-CN" altLang="en-US" sz="1350">
                <a:ln>
                  <a:noFill/>
                </a:ln>
                <a:solidFill>
                  <a:srgbClr val="000000">
                    <a:lumMod val="85000"/>
                    <a:lumOff val="15000"/>
                  </a:srgbClr>
                </a:solidFill>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修订前：设备工作参数、工作状态以及</a:t>
              </a:r>
              <a:r>
                <a:rPr lang="zh-CN" altLang="en-US" sz="100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工况、用电监控的编码规则不统一，地方不得已制定自己的传输规范</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，甚至有些厂商设置技术门槛，垄断设备销售。</a:t>
              </a: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修订后：明确各类代码，系统代码由原标准的</a:t>
              </a:r>
              <a:r>
                <a:rPr lang="en-US" altLang="zh-CN"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20</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种扩充至</a:t>
              </a:r>
              <a:r>
                <a:rPr lang="en-US" altLang="zh-CN"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34</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种；同时，支持厂商在生态环境部上位机进行扩充，提供扩充代码的查询渠道。</a:t>
              </a: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a:p>
              <a:pPr lvl="0" algn="just">
                <a:lnSpc>
                  <a:spcPct val="150000"/>
                </a:lnSpc>
                <a:spcBef>
                  <a:spcPts val="0"/>
                </a:spcBef>
                <a:spcAft>
                  <a:spcPts val="0"/>
                </a:spcAft>
                <a:buClrTx/>
                <a:buSzTx/>
                <a:buFontTx/>
              </a:pP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sp>
          <p:nvSpPr>
            <p:cNvPr id="33" name="文本框 32"/>
            <p:cNvSpPr txBox="1"/>
            <p:nvPr/>
          </p:nvSpPr>
          <p:spPr>
            <a:xfrm>
              <a:off x="1021" y="7298"/>
              <a:ext cx="8578" cy="3305"/>
            </a:xfrm>
            <a:prstGeom prst="rect">
              <a:avLst/>
            </a:prstGeom>
            <a:noFill/>
            <a:ln>
              <a:solidFill>
                <a:schemeClr val="accent4"/>
              </a:solidFill>
            </a:ln>
          </p:spPr>
          <p:txBody>
            <a:bodyPr wrap="square" rtlCol="0" anchor="t">
              <a:noAutofit/>
            </a:bodyPr>
            <a:p>
              <a:pPr lvl="0" algn="just">
                <a:lnSpc>
                  <a:spcPct val="150000"/>
                </a:lnSpc>
                <a:spcBef>
                  <a:spcPts val="0"/>
                </a:spcBef>
                <a:spcAft>
                  <a:spcPts val="0"/>
                </a:spcAft>
                <a:buClrTx/>
                <a:buSzTx/>
                <a:buFontTx/>
              </a:pPr>
              <a:endParaRPr lang="zh-CN" altLang="en-US" sz="1350">
                <a:ln>
                  <a:noFill/>
                </a:ln>
                <a:solidFill>
                  <a:srgbClr val="000000">
                    <a:lumMod val="85000"/>
                    <a:lumOff val="15000"/>
                  </a:srgbClr>
                </a:solidFill>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修订前：联网简单随意，知道生态环境管理部门的</a:t>
              </a:r>
              <a:r>
                <a:rPr lang="en-US" altLang="zh-CN"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IP</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和端口号即可联网。</a:t>
              </a: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修订后：自动监测设备正式联网前应在生态环境部的上位机注册现场机信息，正式联网或重新联网后应当激活现场，管理部门可以清楚“谁来了、谁走了、从哪来”</a:t>
              </a: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a:p>
              <a:pPr lvl="0" algn="just">
                <a:lnSpc>
                  <a:spcPct val="150000"/>
                </a:lnSpc>
                <a:spcBef>
                  <a:spcPts val="0"/>
                </a:spcBef>
                <a:spcAft>
                  <a:spcPts val="0"/>
                </a:spcAft>
                <a:buClrTx/>
                <a:buSzTx/>
                <a:buFontTx/>
              </a:pP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sp>
          <p:nvSpPr>
            <p:cNvPr id="32" name="文本框 31"/>
            <p:cNvSpPr txBox="1"/>
            <p:nvPr/>
          </p:nvSpPr>
          <p:spPr>
            <a:xfrm>
              <a:off x="12641" y="3216"/>
              <a:ext cx="5436" cy="3305"/>
            </a:xfrm>
            <a:prstGeom prst="rect">
              <a:avLst/>
            </a:prstGeom>
            <a:noFill/>
            <a:ln>
              <a:solidFill>
                <a:schemeClr val="accent1"/>
              </a:solidFill>
            </a:ln>
          </p:spPr>
          <p:txBody>
            <a:bodyPr wrap="square" rtlCol="0" anchor="t">
              <a:noAutofit/>
            </a:bodyPr>
            <a:p>
              <a:pPr lvl="0" algn="just">
                <a:lnSpc>
                  <a:spcPct val="150000"/>
                </a:lnSpc>
                <a:spcBef>
                  <a:spcPts val="0"/>
                </a:spcBef>
                <a:spcAft>
                  <a:spcPts val="0"/>
                </a:spcAft>
                <a:buClrTx/>
                <a:buSzTx/>
                <a:buFontTx/>
              </a:pPr>
              <a:endParaRPr lang="zh-CN" altLang="en-US" sz="1350">
                <a:ln>
                  <a:noFill/>
                </a:ln>
                <a:solidFill>
                  <a:srgbClr val="000000">
                    <a:lumMod val="85000"/>
                    <a:lumOff val="15000"/>
                  </a:srgbClr>
                </a:solidFill>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修订前：明码传输。</a:t>
              </a: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修订后：</a:t>
              </a:r>
              <a:r>
                <a:rPr lang="zh-CN" altLang="en-US"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规定了互联网应当加密传输；专网宜加密传输，同时，设定动态密钥，</a:t>
              </a:r>
              <a:r>
                <a:rPr lang="en-US" altLang="zh-CN"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90</a:t>
              </a:r>
              <a:r>
                <a:rPr lang="zh-CN" altLang="en-US"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天一更新，生态环境部上位机自动生成。</a:t>
              </a:r>
              <a:endParaRPr lang="zh-CN" altLang="en-US"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sp>
          <p:nvSpPr>
            <p:cNvPr id="27" name="文本框 26"/>
            <p:cNvSpPr txBox="1"/>
            <p:nvPr/>
          </p:nvSpPr>
          <p:spPr>
            <a:xfrm>
              <a:off x="6846" y="3216"/>
              <a:ext cx="5436" cy="3305"/>
            </a:xfrm>
            <a:prstGeom prst="rect">
              <a:avLst/>
            </a:prstGeom>
            <a:noFill/>
            <a:ln>
              <a:solidFill>
                <a:schemeClr val="accent4"/>
              </a:solidFill>
            </a:ln>
          </p:spPr>
          <p:txBody>
            <a:bodyPr wrap="square" rtlCol="0" anchor="t">
              <a:noAutofit/>
            </a:bodyPr>
            <a:p>
              <a:pPr lvl="0" algn="just">
                <a:lnSpc>
                  <a:spcPct val="150000"/>
                </a:lnSpc>
                <a:spcBef>
                  <a:spcPts val="0"/>
                </a:spcBef>
                <a:spcAft>
                  <a:spcPts val="0"/>
                </a:spcAft>
                <a:buClrTx/>
                <a:buSzTx/>
                <a:buFontTx/>
              </a:pPr>
              <a:endParaRPr lang="zh-CN" altLang="en-US" sz="1350">
                <a:ln>
                  <a:noFill/>
                </a:ln>
                <a:solidFill>
                  <a:srgbClr val="000000">
                    <a:lumMod val="85000"/>
                    <a:lumOff val="15000"/>
                  </a:srgbClr>
                </a:solidFill>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修订前：</a:t>
              </a:r>
              <a:r>
                <a:rPr lang="en-US" altLang="zh-CN"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HJ 212 2017</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在附录</a:t>
              </a:r>
              <a:r>
                <a:rPr lang="en-US" altLang="zh-CN"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B.10</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中规定了部分工作状态和参数作用不大。</a:t>
              </a: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修订后：在正文中表</a:t>
              </a:r>
              <a:r>
                <a:rPr lang="en-US" altLang="zh-CN"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16</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和表</a:t>
              </a:r>
              <a:r>
                <a:rPr lang="en-US" altLang="zh-CN"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18</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中</a:t>
              </a:r>
              <a:r>
                <a:rPr lang="zh-CN" altLang="en-US"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规定了应当上传的工作参数和状态</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，且基本涵盖所有类型设备的重要参数，附录表</a:t>
              </a:r>
              <a:r>
                <a:rPr lang="en-US" altLang="zh-CN"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B.10</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中对更多的工作参数进行列举适应更多的管理需求。</a:t>
              </a: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sp>
          <p:nvSpPr>
            <p:cNvPr id="26" name="文本框 25"/>
            <p:cNvSpPr txBox="1"/>
            <p:nvPr/>
          </p:nvSpPr>
          <p:spPr>
            <a:xfrm>
              <a:off x="1021" y="3216"/>
              <a:ext cx="5436" cy="3305"/>
            </a:xfrm>
            <a:prstGeom prst="rect">
              <a:avLst/>
            </a:prstGeom>
            <a:noFill/>
            <a:ln>
              <a:solidFill>
                <a:schemeClr val="accent1"/>
              </a:solidFill>
            </a:ln>
          </p:spPr>
          <p:txBody>
            <a:bodyPr wrap="square" rtlCol="0" anchor="t">
              <a:noAutofit/>
            </a:bodyPr>
            <a:p>
              <a:pPr lvl="0" algn="just">
                <a:lnSpc>
                  <a:spcPct val="150000"/>
                </a:lnSpc>
                <a:spcBef>
                  <a:spcPts val="0"/>
                </a:spcBef>
                <a:spcAft>
                  <a:spcPts val="0"/>
                </a:spcAft>
                <a:buClrTx/>
                <a:buSzTx/>
                <a:buFontTx/>
              </a:pPr>
              <a:endParaRPr lang="zh-CN" altLang="en-US" sz="1350">
                <a:ln>
                  <a:noFill/>
                </a:ln>
                <a:solidFill>
                  <a:srgbClr val="000000">
                    <a:lumMod val="85000"/>
                    <a:lumOff val="15000"/>
                  </a:srgbClr>
                </a:solidFill>
                <a:effectLst/>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修订前：设备唯一标识</a:t>
              </a:r>
              <a:r>
                <a:rPr lang="en-US" altLang="zh-CN"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MN</a:t>
              </a: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是上位机用来识别监测点位的编码。</a:t>
              </a:r>
              <a:endPar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000">
                  <a:ln>
                    <a:noFill/>
                  </a:ln>
                  <a:solidFill>
                    <a:srgbClr val="000000">
                      <a:lumMod val="85000"/>
                      <a:lumOff val="15000"/>
                    </a:srgbClr>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修订后：</a:t>
              </a:r>
              <a:r>
                <a:rPr lang="zh-CN" altLang="en-US"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设备唯一标识</a:t>
              </a:r>
              <a:r>
                <a:rPr lang="en-US" altLang="zh-CN"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SN</a:t>
              </a:r>
              <a:r>
                <a:rPr lang="zh-CN" altLang="en-US"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是为了识别设备品牌、型号是否在生态环境部上位机注册的编码；数采仪入网编码</a:t>
              </a:r>
              <a:r>
                <a:rPr lang="en-US" altLang="zh-CN"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MN</a:t>
              </a:r>
              <a:r>
                <a:rPr lang="zh-CN" altLang="en-US"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是识别已注册后生态环境部上位机赋予的编码；</a:t>
              </a:r>
              <a:endParaRPr lang="zh-CN" altLang="en-US" sz="100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sp>
          <p:nvSpPr>
            <p:cNvPr id="3" name="标题"/>
            <p:cNvSpPr/>
            <p:nvPr>
              <p:custDataLst>
                <p:tags r:id="rId1"/>
              </p:custDataLst>
            </p:nvPr>
          </p:nvSpPr>
          <p:spPr>
            <a:xfrm>
              <a:off x="1662" y="2689"/>
              <a:ext cx="4168" cy="1023"/>
            </a:xfrm>
            <a:prstGeom prst="roundRect">
              <a:avLst>
                <a:gd name="adj" fmla="val 50000"/>
              </a:avLst>
            </a:prstGeom>
            <a:solidFill>
              <a:srgbClr val="376FFF"/>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algn="ctr">
                <a:spcBef>
                  <a:spcPct val="0"/>
                </a:spcBef>
                <a:spcAft>
                  <a:spcPct val="0"/>
                </a:spcAft>
              </a:pPr>
              <a:r>
                <a:rPr lang="zh-CN" altLang="en-US" sz="135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统一设备标识</a:t>
              </a:r>
              <a:endParaRPr lang="zh-CN" altLang="en-US" sz="1350" b="1" dirty="0">
                <a:solidFill>
                  <a:schemeClr val="bg1"/>
                </a:solidFill>
                <a:uFillTx/>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6" name="标题"/>
            <p:cNvSpPr/>
            <p:nvPr>
              <p:custDataLst>
                <p:tags r:id="rId2"/>
              </p:custDataLst>
            </p:nvPr>
          </p:nvSpPr>
          <p:spPr>
            <a:xfrm>
              <a:off x="7565" y="2689"/>
              <a:ext cx="4168" cy="1023"/>
            </a:xfrm>
            <a:prstGeom prst="roundRect">
              <a:avLst>
                <a:gd name="adj" fmla="val 50000"/>
              </a:avLst>
            </a:prstGeom>
            <a:solidFill>
              <a:schemeClr val="accent4"/>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algn="ctr">
                <a:spcBef>
                  <a:spcPct val="0"/>
                </a:spcBef>
                <a:spcAft>
                  <a:spcPct val="0"/>
                </a:spcAft>
              </a:pPr>
              <a:r>
                <a:rPr lang="zh-CN" altLang="en-US" sz="1350" dirty="0">
                  <a:solidFill>
                    <a:schemeClr val="bg1"/>
                  </a:solidFill>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统一穿透参数</a:t>
              </a:r>
              <a:endParaRPr lang="zh-CN" altLang="en-US" sz="1350" b="1">
                <a:solidFill>
                  <a:srgbClr val="FFFFFF"/>
                </a:solidFill>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9" name="标题"/>
            <p:cNvSpPr/>
            <p:nvPr>
              <p:custDataLst>
                <p:tags r:id="rId3"/>
              </p:custDataLst>
            </p:nvPr>
          </p:nvSpPr>
          <p:spPr>
            <a:xfrm>
              <a:off x="13358" y="2689"/>
              <a:ext cx="4168" cy="1023"/>
            </a:xfrm>
            <a:prstGeom prst="roundRect">
              <a:avLst>
                <a:gd name="adj" fmla="val 50000"/>
              </a:avLst>
            </a:prstGeom>
            <a:solidFill>
              <a:srgbClr val="376FFF"/>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algn="ctr">
                <a:buClrTx/>
                <a:buSzTx/>
                <a:buFontTx/>
              </a:pPr>
              <a:r>
                <a:rPr lang="zh-CN" altLang="en-US" sz="135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统一加密安全</a:t>
              </a:r>
              <a:endParaRPr lang="zh-CN" altLang="en-US" sz="1350" dirty="0">
                <a:solidFill>
                  <a:schemeClr val="bg1"/>
                </a:solidFill>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sp>
          <p:nvSpPr>
            <p:cNvPr id="19" name="标题"/>
            <p:cNvSpPr/>
            <p:nvPr>
              <p:custDataLst>
                <p:tags r:id="rId4"/>
              </p:custDataLst>
            </p:nvPr>
          </p:nvSpPr>
          <p:spPr>
            <a:xfrm>
              <a:off x="3134" y="6786"/>
              <a:ext cx="4168" cy="1023"/>
            </a:xfrm>
            <a:prstGeom prst="roundRect">
              <a:avLst>
                <a:gd name="adj" fmla="val 50000"/>
              </a:avLst>
            </a:prstGeom>
            <a:solidFill>
              <a:srgbClr val="17D594"/>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algn="ctr">
                <a:buClrTx/>
                <a:buSzTx/>
                <a:buFontTx/>
              </a:pPr>
              <a:r>
                <a:rPr lang="zh-CN" altLang="en-US" sz="135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统一联网注册</a:t>
              </a:r>
              <a:endParaRPr lang="zh-CN" altLang="en-US" sz="1350" dirty="0">
                <a:solidFill>
                  <a:schemeClr val="bg1"/>
                </a:solidFill>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sp>
          <p:nvSpPr>
            <p:cNvPr id="22" name="标题"/>
            <p:cNvSpPr/>
            <p:nvPr>
              <p:custDataLst>
                <p:tags r:id="rId5"/>
              </p:custDataLst>
            </p:nvPr>
          </p:nvSpPr>
          <p:spPr>
            <a:xfrm>
              <a:off x="11890" y="6786"/>
              <a:ext cx="4168" cy="1023"/>
            </a:xfrm>
            <a:prstGeom prst="roundRect">
              <a:avLst>
                <a:gd name="adj" fmla="val 50000"/>
              </a:avLst>
            </a:prstGeom>
            <a:solidFill>
              <a:srgbClr val="376FFF"/>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1pPr>
              <a:lvl2pPr marL="457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2pPr>
              <a:lvl3pPr marL="914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3pPr>
              <a:lvl4pPr marL="1371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4pPr>
              <a:lvl5pPr marL="18288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sz="1800" kern="1200">
                  <a:solidFill>
                    <a:srgbClr val="FFFFFF"/>
                  </a:solidFill>
                  <a:latin typeface="Arial" panose="020B0604020202020204" pitchFamily="34" charset="0"/>
                  <a:ea typeface="微软雅黑" panose="020B0503020204020204" pitchFamily="34" charset="-122"/>
                  <a:cs typeface="+mn-ea"/>
                </a:defRPr>
              </a:lvl9pPr>
            </a:lstStyle>
            <a:p>
              <a:pPr algn="ctr">
                <a:buClrTx/>
                <a:buSzTx/>
                <a:buFontTx/>
              </a:pPr>
              <a:r>
                <a:rPr lang="zh-CN" altLang="en-US" sz="135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统一传输标准</a:t>
              </a:r>
              <a:endParaRPr lang="zh-CN" altLang="en-US" sz="1350" dirty="0">
                <a:solidFill>
                  <a:schemeClr val="bg1"/>
                </a:solidFill>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grpSp>
      <p:cxnSp>
        <p:nvCxnSpPr>
          <p:cNvPr id="10" name="直接连接符 9"/>
          <p:cNvCxnSpPr/>
          <p:nvPr>
            <p:custDataLst>
              <p:tags r:id="rId6"/>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7"/>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8"/>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0" name="图示 49"/>
          <p:cNvGraphicFramePr/>
          <p:nvPr/>
        </p:nvGraphicFramePr>
        <p:xfrm>
          <a:off x="1395730" y="822325"/>
          <a:ext cx="3176270" cy="423100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2" name="右大括号 51"/>
          <p:cNvSpPr/>
          <p:nvPr/>
        </p:nvSpPr>
        <p:spPr>
          <a:xfrm>
            <a:off x="3779838" y="2571750"/>
            <a:ext cx="365284" cy="984885"/>
          </a:xfrm>
          <a:prstGeom prst="rightBrace">
            <a:avLst>
              <a:gd name="adj1" fmla="val 8333"/>
              <a:gd name="adj2" fmla="val 52186"/>
            </a:avLst>
          </a:prstGeom>
          <a:ln w="31750">
            <a:solidFill>
              <a:srgbClr val="13436C"/>
            </a:solidFill>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350"/>
          </a:p>
        </p:txBody>
      </p:sp>
      <p:sp>
        <p:nvSpPr>
          <p:cNvPr id="53" name="文本框 52"/>
          <p:cNvSpPr txBox="1"/>
          <p:nvPr/>
        </p:nvSpPr>
        <p:spPr>
          <a:xfrm>
            <a:off x="4283393" y="2756376"/>
            <a:ext cx="1769269" cy="587693"/>
          </a:xfrm>
          <a:prstGeom prst="rect">
            <a:avLst/>
          </a:prstGeom>
          <a:solidFill>
            <a:srgbClr val="0070C0"/>
          </a:solidFill>
          <a:ln>
            <a:noFill/>
          </a:ln>
        </p:spPr>
        <p:style>
          <a:lnRef idx="1">
            <a:schemeClr val="accent6"/>
          </a:lnRef>
          <a:fillRef idx="2">
            <a:schemeClr val="accent6"/>
          </a:fillRef>
          <a:effectRef idx="1">
            <a:schemeClr val="accent6"/>
          </a:effectRef>
          <a:fontRef idx="minor">
            <a:schemeClr val="dk1"/>
          </a:fontRef>
        </p:style>
        <p:txBody>
          <a:bodyPr wrap="square" rtlCol="0">
            <a:noAutofit/>
          </a:bodyPr>
          <a:p>
            <a:pPr algn="l"/>
            <a:r>
              <a:rPr lang="zh-CN" altLang="en-US" sz="1050" spc="50" dirty="0">
                <a:ln w="9525" cmpd="sng">
                  <a:noFill/>
                  <a:prstDash val="solid"/>
                </a:ln>
                <a:solidFill>
                  <a:srgbClr val="70AD47">
                    <a:tint val="1000"/>
                  </a:srgbClr>
                </a:solidFill>
                <a:effectLst>
                  <a:glow rad="38100">
                    <a:schemeClr val="accent1">
                      <a:alpha val="40000"/>
                    </a:schemeClr>
                  </a:glow>
                </a:effectLst>
                <a:latin typeface="黑体" panose="02010609060101010101" pitchFamily="49" charset="-122"/>
                <a:ea typeface="黑体" panose="02010609060101010101" pitchFamily="49" charset="-122"/>
                <a:cs typeface="黑体" panose="02010609060101010101" pitchFamily="49" charset="-122"/>
              </a:rPr>
              <a:t>协议核心结构未修改，仅对部分通讯方式、通讯命令进行补充完善</a:t>
            </a:r>
            <a:endParaRPr lang="zh-CN" altLang="en-US" sz="1050" spc="50" dirty="0">
              <a:ln w="9525" cmpd="sng">
                <a:noFill/>
                <a:prstDash val="solid"/>
              </a:ln>
              <a:solidFill>
                <a:srgbClr val="70AD47">
                  <a:tint val="1000"/>
                </a:srgbClr>
              </a:solidFill>
              <a:effectLst>
                <a:glow rad="38100">
                  <a:schemeClr val="accent1">
                    <a:alpha val="40000"/>
                  </a:schemeClr>
                </a:glow>
              </a:effectLst>
              <a:latin typeface="黑体" panose="02010609060101010101" pitchFamily="49" charset="-122"/>
              <a:ea typeface="黑体" panose="02010609060101010101" pitchFamily="49" charset="-122"/>
              <a:cs typeface="黑体" panose="02010609060101010101" pitchFamily="49" charset="-122"/>
            </a:endParaRPr>
          </a:p>
        </p:txBody>
      </p:sp>
      <p:sp>
        <p:nvSpPr>
          <p:cNvPr id="54" name="箭头: 左 13"/>
          <p:cNvSpPr/>
          <p:nvPr/>
        </p:nvSpPr>
        <p:spPr>
          <a:xfrm>
            <a:off x="3779838" y="4204176"/>
            <a:ext cx="365284" cy="158115"/>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p>
            <a:pPr algn="ctr"/>
            <a:endParaRPr lang="zh-CN" altLang="en-US" sz="1350"/>
          </a:p>
        </p:txBody>
      </p:sp>
      <p:sp>
        <p:nvSpPr>
          <p:cNvPr id="55" name="文本框 54"/>
          <p:cNvSpPr txBox="1"/>
          <p:nvPr/>
        </p:nvSpPr>
        <p:spPr>
          <a:xfrm>
            <a:off x="4283393" y="4139089"/>
            <a:ext cx="1769269" cy="252730"/>
          </a:xfrm>
          <a:prstGeom prst="rect">
            <a:avLst/>
          </a:prstGeom>
        </p:spPr>
        <p:style>
          <a:lnRef idx="0">
            <a:srgbClr val="FFFFFF"/>
          </a:lnRef>
          <a:fillRef idx="1">
            <a:schemeClr val="accent6"/>
          </a:fillRef>
          <a:effectRef idx="0">
            <a:srgbClr val="FFFFFF"/>
          </a:effectRef>
          <a:fontRef idx="minor">
            <a:schemeClr val="dk1"/>
          </a:fontRef>
        </p:style>
        <p:txBody>
          <a:bodyPr wrap="square" rtlCol="0">
            <a:spAutoFit/>
          </a:bodyPr>
          <a:p>
            <a:pPr algn="ctr"/>
            <a:r>
              <a:rPr lang="zh-CN" altLang="en-US" sz="1050" spc="50" dirty="0">
                <a:ln w="9525" cmpd="sng">
                  <a:noFill/>
                  <a:prstDash val="solid"/>
                </a:ln>
                <a:solidFill>
                  <a:schemeClr val="bg1"/>
                </a:solidFill>
                <a:effectLst>
                  <a:glow rad="38100">
                    <a:schemeClr val="accent1">
                      <a:alpha val="40000"/>
                    </a:schemeClr>
                  </a:glow>
                </a:effectLst>
                <a:latin typeface="微软雅黑" panose="020B0503020204020204" pitchFamily="34" charset="-122"/>
                <a:ea typeface="微软雅黑" panose="020B0503020204020204" pitchFamily="34" charset="-122"/>
                <a:cs typeface="微软雅黑" panose="020B0503020204020204" pitchFamily="34" charset="-122"/>
              </a:rPr>
              <a:t>新增内容</a:t>
            </a:r>
            <a:endParaRPr lang="zh-CN" altLang="en-US" sz="1050" spc="50" dirty="0">
              <a:ln w="9525" cmpd="sng">
                <a:noFill/>
                <a:prstDash val="solid"/>
              </a:ln>
              <a:solidFill>
                <a:schemeClr val="bg1"/>
              </a:solidFill>
              <a:effectLst>
                <a:glow rad="38100">
                  <a:schemeClr val="accent1">
                    <a:alpha val="40000"/>
                  </a:schemeClr>
                </a:glo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6" name="左大括号 55"/>
          <p:cNvSpPr/>
          <p:nvPr/>
        </p:nvSpPr>
        <p:spPr>
          <a:xfrm>
            <a:off x="893921" y="1075373"/>
            <a:ext cx="501491" cy="3802856"/>
          </a:xfrm>
          <a:prstGeom prst="leftBrace">
            <a:avLst/>
          </a:prstGeom>
          <a:noFill/>
          <a:ln w="31750">
            <a:solidFill>
              <a:srgbClr val="13436C"/>
            </a:solidFill>
          </a:ln>
          <a:effectLst/>
        </p:spPr>
        <p:txBody>
          <a:bodyPr rtlCol="0" anchor="ctr"/>
          <a:p>
            <a:pPr algn="ctr"/>
            <a:endParaRPr lang="zh-CN" altLang="en-US" sz="1350">
              <a:solidFill>
                <a:srgbClr val="000000"/>
              </a:solidFill>
              <a:latin typeface="Calibri" panose="020F0502020204030204" charset="0"/>
              <a:ea typeface="宋体" panose="02010600030101010101" pitchFamily="2" charset="-122"/>
            </a:endParaRPr>
          </a:p>
        </p:txBody>
      </p:sp>
      <p:sp>
        <p:nvSpPr>
          <p:cNvPr id="57" name="椭圆 56"/>
          <p:cNvSpPr/>
          <p:nvPr/>
        </p:nvSpPr>
        <p:spPr>
          <a:xfrm>
            <a:off x="99060" y="2628424"/>
            <a:ext cx="716280" cy="716280"/>
          </a:xfrm>
          <a:prstGeom prst="ellipse">
            <a:avLst/>
          </a:prstGeom>
          <a:solidFill>
            <a:srgbClr val="13436C"/>
          </a:solidFill>
          <a:ln w="12700" cap="flat" cmpd="sng" algn="ctr">
            <a:noFill/>
            <a:prstDash val="solid"/>
            <a:miter lim="800000"/>
          </a:ln>
          <a:effectLst>
            <a:outerShdw blurRad="685800" dist="571500" dir="8100000" sx="79000" sy="79000" algn="r" rotWithShape="0">
              <a:prstClr val="black">
                <a:alpha val="7000"/>
              </a:prstClr>
            </a:outerShdw>
          </a:effectLst>
        </p:spPr>
        <p:txBody>
          <a:bodyPr lIns="0" tIns="0" rIns="0" bIns="0"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50" b="1" i="0" u="none" strike="noStrike" kern="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宋体" panose="02010600030101010101" pitchFamily="2" charset="-122"/>
                <a:sym typeface="Calibri" panose="020F0502020204030204" charset="0"/>
              </a:rPr>
              <a:t>标准内容</a:t>
            </a:r>
            <a:endParaRPr kumimoji="0" lang="zh-CN" altLang="en-US" sz="1350" b="1" i="0" u="none" strike="noStrike" kern="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宋体" panose="02010600030101010101" pitchFamily="2" charset="-122"/>
              <a:sym typeface="Calibri" panose="020F0502020204030204" charset="0"/>
            </a:endParaRPr>
          </a:p>
        </p:txBody>
      </p:sp>
      <p:grpSp>
        <p:nvGrpSpPr>
          <p:cNvPr id="58" name="组合 57"/>
          <p:cNvGrpSpPr/>
          <p:nvPr/>
        </p:nvGrpSpPr>
        <p:grpSpPr>
          <a:xfrm>
            <a:off x="6238399" y="1455896"/>
            <a:ext cx="2654141" cy="2755106"/>
            <a:chOff x="828167" y="1005133"/>
            <a:chExt cx="1850168" cy="2555476"/>
          </a:xfrm>
          <a:effectLst>
            <a:outerShdw blurRad="50800" dist="38100" dir="8100000" algn="tr" rotWithShape="0">
              <a:prstClr val="black">
                <a:alpha val="40000"/>
              </a:prstClr>
            </a:outerShdw>
          </a:effectLst>
        </p:grpSpPr>
        <p:sp>
          <p:nvSpPr>
            <p:cNvPr id="59" name="圆角矩形 22"/>
            <p:cNvSpPr/>
            <p:nvPr/>
          </p:nvSpPr>
          <p:spPr>
            <a:xfrm>
              <a:off x="937134" y="1005133"/>
              <a:ext cx="1632254" cy="1502650"/>
            </a:xfrm>
            <a:prstGeom prst="roundRect">
              <a:avLst>
                <a:gd name="adj" fmla="val 9350"/>
              </a:avLst>
            </a:prstGeom>
            <a:solidFill>
              <a:srgbClr val="13436C"/>
            </a:solidFill>
            <a:ln w="25400" cap="flat" cmpd="sng" algn="ctr">
              <a:solidFill>
                <a:srgbClr val="FFFFFF"/>
              </a:solidFill>
              <a:prstDash val="solid"/>
            </a:ln>
            <a:effectLst>
              <a:outerShdw blurRad="127000" dist="38100" dir="8100000" algn="tr" rotWithShape="0">
                <a:prstClr val="black">
                  <a:alpha val="40000"/>
                </a:prstClr>
              </a:outerShdw>
            </a:effectLst>
          </p:spPr>
          <p:txBody>
            <a:bodyPr lIns="91440" tIns="45720" rIns="91440" bIns="45720" rtlCol="0" anchor="ctr"/>
            <a:p>
              <a:pPr algn="ctr" defTabSz="1217295"/>
              <a:endParaRPr lang="zh-HK" altLang="en-US">
                <a:solidFill>
                  <a:prstClr val="white"/>
                </a:solidFill>
                <a:latin typeface="思源黑体" panose="020B0500000000000000" pitchFamily="34" charset="-122"/>
                <a:ea typeface="思源黑体" panose="020B0500000000000000" pitchFamily="34" charset="-122"/>
                <a:cs typeface="PMingLiU" panose="02020500000000000000" charset="-120"/>
                <a:sym typeface="思源黑体" panose="020B0500000000000000" pitchFamily="34" charset="-122"/>
              </a:endParaRPr>
            </a:p>
          </p:txBody>
        </p:sp>
        <p:sp>
          <p:nvSpPr>
            <p:cNvPr id="60" name="任意多边形 23"/>
            <p:cNvSpPr/>
            <p:nvPr/>
          </p:nvSpPr>
          <p:spPr>
            <a:xfrm>
              <a:off x="828167" y="1592578"/>
              <a:ext cx="1850168" cy="196803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FFFFFF">
                <a:lumMod val="95000"/>
              </a:srgbClr>
            </a:solidFill>
            <a:ln w="25400" cap="flat" cmpd="sng" algn="ctr">
              <a:solidFill>
                <a:srgbClr val="13436C"/>
              </a:solidFill>
              <a:prstDash val="solid"/>
            </a:ln>
            <a:effectLst>
              <a:outerShdw blurRad="127000" dist="38100" dir="8100000" algn="tr" rotWithShape="0">
                <a:prstClr val="black">
                  <a:alpha val="40000"/>
                </a:prstClr>
              </a:outerShdw>
            </a:effectLst>
          </p:spPr>
          <p:txBody>
            <a:bodyPr lIns="91440" tIns="45720" rIns="91440" bIns="45720" rtlCol="0" anchor="ctr"/>
            <a:p>
              <a:pPr algn="ctr" defTabSz="1217295"/>
              <a:endParaRPr lang="zh-HK" altLang="en-US">
                <a:solidFill>
                  <a:prstClr val="white"/>
                </a:solidFill>
                <a:latin typeface="思源黑体" panose="020B0500000000000000" pitchFamily="34" charset="-122"/>
                <a:ea typeface="思源黑体" panose="020B0500000000000000" pitchFamily="34" charset="-122"/>
                <a:cs typeface="PMingLiU" panose="02020500000000000000" charset="-120"/>
                <a:sym typeface="思源黑体" panose="020B0500000000000000" pitchFamily="34" charset="-122"/>
              </a:endParaRPr>
            </a:p>
          </p:txBody>
        </p:sp>
        <p:sp>
          <p:nvSpPr>
            <p:cNvPr id="61" name="文本框 11"/>
            <p:cNvSpPr txBox="1"/>
            <p:nvPr/>
          </p:nvSpPr>
          <p:spPr>
            <a:xfrm>
              <a:off x="1114583" y="1037246"/>
              <a:ext cx="1277354" cy="298617"/>
            </a:xfrm>
            <a:prstGeom prst="rect">
              <a:avLst/>
            </a:prstGeom>
            <a:noFill/>
          </p:spPr>
          <p:txBody>
            <a:bodyPr wrap="square" lIns="91440" tIns="45720" rIns="91440" bIns="45720" rtlCol="0">
              <a:spAutoFit/>
            </a:bodyPr>
            <a:p>
              <a:pPr algn="ctr" defTabSz="1217295"/>
              <a:r>
                <a:rPr lang="zh-CN" altLang="en-US" sz="1500" dirty="0">
                  <a:solidFill>
                    <a:prstClr val="white"/>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修订说明</a:t>
              </a:r>
              <a:endParaRPr lang="zh-CN" altLang="en-US" sz="1500" dirty="0">
                <a:solidFill>
                  <a:prstClr val="white"/>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endParaRPr>
            </a:p>
          </p:txBody>
        </p:sp>
        <p:sp>
          <p:nvSpPr>
            <p:cNvPr id="62" name="文本框 64"/>
            <p:cNvSpPr txBox="1"/>
            <p:nvPr/>
          </p:nvSpPr>
          <p:spPr>
            <a:xfrm>
              <a:off x="897778" y="2354016"/>
              <a:ext cx="1671610" cy="373419"/>
            </a:xfrm>
            <a:prstGeom prst="rect">
              <a:avLst/>
            </a:prstGeom>
            <a:noFill/>
          </p:spPr>
          <p:txBody>
            <a:bodyPr wrap="square" lIns="91440" tIns="45720" rIns="91440" bIns="45720" rtlCol="0">
              <a:spAutoFit/>
            </a:bodyPr>
            <a:p>
              <a:pPr defTabSz="1217295">
                <a:lnSpc>
                  <a:spcPct val="150000"/>
                </a:lnSpc>
              </a:pPr>
              <a:endParaRPr lang="en-US" altLang="zh-CN" sz="1350" b="1" dirty="0">
                <a:solidFill>
                  <a:prstClr val="black">
                    <a:lumMod val="75000"/>
                    <a:lumOff val="2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3" name="文本框 65"/>
            <p:cNvSpPr txBox="1"/>
            <p:nvPr/>
          </p:nvSpPr>
          <p:spPr>
            <a:xfrm>
              <a:off x="897884" y="1619525"/>
              <a:ext cx="1741276" cy="1934796"/>
            </a:xfrm>
            <a:prstGeom prst="rect">
              <a:avLst/>
            </a:prstGeom>
            <a:noFill/>
          </p:spPr>
          <p:txBody>
            <a:bodyPr wrap="square" lIns="91440" tIns="45720" rIns="91440" bIns="45720" rtlCol="0">
              <a:noAutofit/>
            </a:bodyPr>
            <a:p>
              <a:pPr marL="0" indent="0" defTabSz="1217295" eaLnBrk="1" latinLnBrk="0" hangingPunct="1">
                <a:lnSpc>
                  <a:spcPts val="2500"/>
                </a:lnSpc>
              </a:pPr>
              <a:r>
                <a:rPr lang="zh-CN" altLang="en-US" sz="1200" dirty="0">
                  <a:solidFill>
                    <a:prstClr val="black">
                      <a:lumMod val="85000"/>
                      <a:lumOff val="15000"/>
                    </a:prstClr>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本次修订内容，共</a:t>
              </a:r>
              <a:r>
                <a:rPr lang="en-US" altLang="zh-CN" sz="1200" dirty="0">
                  <a:solidFill>
                    <a:prstClr val="black">
                      <a:lumMod val="85000"/>
                      <a:lumOff val="1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10</a:t>
              </a:r>
              <a:r>
                <a:rPr lang="zh-CN" altLang="en-US" sz="1200" dirty="0">
                  <a:solidFill>
                    <a:prstClr val="black">
                      <a:lumMod val="85000"/>
                      <a:lumOff val="15000"/>
                    </a:prstClr>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个部分，其中原有</a:t>
              </a:r>
              <a:r>
                <a:rPr lang="en-US" altLang="zh-CN" sz="1200" dirty="0">
                  <a:solidFill>
                    <a:prstClr val="black">
                      <a:lumMod val="85000"/>
                      <a:lumOff val="1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9</a:t>
              </a:r>
              <a:r>
                <a:rPr lang="zh-CN" altLang="en-US" sz="1200" dirty="0">
                  <a:solidFill>
                    <a:prstClr val="black">
                      <a:lumMod val="85000"/>
                      <a:lumOff val="15000"/>
                    </a:prstClr>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个部分，</a:t>
              </a:r>
              <a:r>
                <a:rPr lang="zh-CN" altLang="en-US" sz="1200" dirty="0">
                  <a:solidFill>
                    <a:srgbClr val="FF0000"/>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新增“数据采集处理与上传要求”章节，其他章节均局部修改。</a:t>
              </a:r>
              <a:endParaRPr lang="zh-CN" altLang="en-US" sz="1200" dirty="0">
                <a:solidFill>
                  <a:srgbClr val="FF0000"/>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endParaRPr>
            </a:p>
            <a:p>
              <a:pPr marL="0" indent="0" defTabSz="1217295" eaLnBrk="1" latinLnBrk="0" hangingPunct="1">
                <a:lnSpc>
                  <a:spcPts val="2500"/>
                </a:lnSpc>
              </a:pPr>
              <a:r>
                <a:rPr lang="zh-CN" altLang="en-US" sz="1200" dirty="0">
                  <a:solidFill>
                    <a:prstClr val="black">
                      <a:lumMod val="85000"/>
                      <a:lumOff val="15000"/>
                    </a:prstClr>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《标准》篇幅内容相较上个版本</a:t>
              </a:r>
              <a:r>
                <a:rPr lang="zh-CN" altLang="en-US" sz="1200" dirty="0">
                  <a:solidFill>
                    <a:srgbClr val="FF0000"/>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增加了50%</a:t>
              </a:r>
              <a:r>
                <a:rPr lang="zh-CN" altLang="en-US" sz="1200" dirty="0">
                  <a:solidFill>
                    <a:prstClr val="black">
                      <a:lumMod val="85000"/>
                      <a:lumOff val="15000"/>
                    </a:prstClr>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rPr>
                <a:t>。</a:t>
              </a:r>
              <a:endParaRPr lang="zh-CN" altLang="en-US" sz="1200" dirty="0">
                <a:solidFill>
                  <a:prstClr val="black">
                    <a:lumMod val="85000"/>
                    <a:lumOff val="15000"/>
                  </a:prstClr>
                </a:solidFill>
                <a:latin typeface="思源黑体" panose="020B0500000000000000" pitchFamily="34" charset="-122"/>
                <a:ea typeface="思源黑体" panose="020B0500000000000000" pitchFamily="34" charset="-122"/>
                <a:cs typeface="宋体" panose="02010600030101010101" pitchFamily="2" charset="-122"/>
                <a:sym typeface="思源黑体" panose="020B0500000000000000" pitchFamily="34" charset="-122"/>
              </a:endParaRPr>
            </a:p>
          </p:txBody>
        </p:sp>
      </p:grpSp>
      <p:cxnSp>
        <p:nvCxnSpPr>
          <p:cNvPr id="10" name="直接连接符 9"/>
          <p:cNvCxnSpPr/>
          <p:nvPr>
            <p:custDataLst>
              <p:tags r:id="rId6"/>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7"/>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8"/>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nvGrpSpPr>
        <p:grpSpPr>
          <a:xfrm>
            <a:off x="425291" y="1182053"/>
            <a:ext cx="3978593" cy="1955483"/>
            <a:chOff x="892" y="1804"/>
            <a:chExt cx="8354" cy="6766"/>
          </a:xfrm>
        </p:grpSpPr>
        <p:sp useBgFill="1">
          <p:nvSpPr>
            <p:cNvPr id="18" name="圆角矩形 20"/>
            <p:cNvSpPr/>
            <p:nvPr>
              <p:custDataLst>
                <p:tags r:id="rId1"/>
              </p:custDataLst>
            </p:nvPr>
          </p:nvSpPr>
          <p:spPr>
            <a:xfrm>
              <a:off x="892" y="1804"/>
              <a:ext cx="8354" cy="6767"/>
            </a:xfrm>
            <a:prstGeom prst="roundRect">
              <a:avLst>
                <a:gd name="adj" fmla="val 3104"/>
              </a:avLst>
            </a:prstGeom>
            <a:ln w="3175">
              <a:noFill/>
            </a:ln>
            <a:effectLst>
              <a:outerShdw blurRad="444500" dist="38100" dir="2700000" algn="tl" rotWithShape="0">
                <a:prstClr val="black">
                  <a:alpha val="1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21" name="圆角矩形 20"/>
            <p:cNvSpPr/>
            <p:nvPr>
              <p:custDataLst>
                <p:tags r:id="rId2"/>
              </p:custDataLst>
            </p:nvPr>
          </p:nvSpPr>
          <p:spPr>
            <a:xfrm>
              <a:off x="892" y="1804"/>
              <a:ext cx="8354" cy="6767"/>
            </a:xfrm>
            <a:prstGeom prst="roundRect">
              <a:avLst>
                <a:gd name="adj" fmla="val 3104"/>
              </a:avLst>
            </a:prstGeom>
            <a:solidFill>
              <a:srgbClr val="FFFFFF">
                <a:alpha val="15000"/>
              </a:srgbClr>
            </a:solidFill>
            <a:ln w="3175">
              <a:solidFill>
                <a:schemeClr val="accent1">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28" name="文本框 27"/>
            <p:cNvSpPr txBox="1"/>
            <p:nvPr/>
          </p:nvSpPr>
          <p:spPr>
            <a:xfrm>
              <a:off x="1159" y="2125"/>
              <a:ext cx="7821" cy="6200"/>
            </a:xfrm>
            <a:prstGeom prst="rect">
              <a:avLst/>
            </a:prstGeom>
            <a:gradFill>
              <a:gsLst>
                <a:gs pos="100000">
                  <a:srgbClr val="8CE3FF"/>
                </a:gs>
                <a:gs pos="0">
                  <a:srgbClr val="E3FDB4"/>
                </a:gs>
              </a:gsLst>
              <a:lin ang="4200000" scaled="1"/>
            </a:gradFill>
          </p:spPr>
          <p:txBody>
            <a:bodyPr wrap="square" rtlCol="0">
              <a:noAutofit/>
            </a:bodyPr>
            <a:p>
              <a:pPr algn="ctr"/>
              <a:r>
                <a:rPr lang="en-US" altLang="zh-CN" b="1"/>
                <a:t>HJ212-2017</a:t>
              </a:r>
              <a:endParaRPr lang="en-US" altLang="zh-CN" b="1"/>
            </a:p>
            <a:p>
              <a:pPr algn="just"/>
              <a:r>
                <a:rPr lang="zh-CN" altLang="en-US" sz="1350" b="1"/>
                <a:t>标准名称</a:t>
              </a:r>
              <a:r>
                <a:rPr lang="en-US" altLang="zh-CN" sz="1350" b="1"/>
                <a:t>:</a:t>
              </a:r>
              <a:endParaRPr lang="en-US" altLang="zh-CN" sz="1350" b="1"/>
            </a:p>
            <a:p>
              <a:pPr algn="just"/>
              <a:r>
                <a:rPr lang="zh-CN" altLang="en-US" sz="1350"/>
                <a:t>污染物在线监控（监测）系统数据传输标准</a:t>
              </a:r>
              <a:endParaRPr lang="zh-CN" altLang="en-US" sz="1350"/>
            </a:p>
            <a:p>
              <a:pPr algn="just"/>
              <a:r>
                <a:rPr lang="zh-CN" altLang="en-US" sz="1350" b="1"/>
                <a:t>前言：</a:t>
              </a:r>
              <a:endParaRPr lang="zh-CN" altLang="en-US" sz="1350" b="1"/>
            </a:p>
            <a:p>
              <a:pPr algn="just"/>
              <a:r>
                <a:rPr lang="zh-CN" altLang="en-US" sz="1350"/>
                <a:t>本标准规定了污染物在线监控（监测）数据传输过程的数据格式和代码定义。</a:t>
              </a:r>
              <a:endParaRPr lang="zh-CN" altLang="en-US" sz="1350"/>
            </a:p>
            <a:p>
              <a:pPr algn="just"/>
              <a:endParaRPr lang="zh-CN" altLang="en-US" sz="1350"/>
            </a:p>
            <a:p>
              <a:pPr algn="just"/>
              <a:endParaRPr lang="zh-CN" altLang="en-US" sz="1350"/>
            </a:p>
          </p:txBody>
        </p:sp>
      </p:grpSp>
      <p:grpSp>
        <p:nvGrpSpPr>
          <p:cNvPr id="6" name="组合 5"/>
          <p:cNvGrpSpPr/>
          <p:nvPr/>
        </p:nvGrpSpPr>
        <p:grpSpPr>
          <a:xfrm>
            <a:off x="4575334" y="1003459"/>
            <a:ext cx="4271486" cy="3950018"/>
            <a:chOff x="9606" y="1804"/>
            <a:chExt cx="8320" cy="8750"/>
          </a:xfrm>
        </p:grpSpPr>
        <p:sp useBgFill="1">
          <p:nvSpPr>
            <p:cNvPr id="12" name="圆角矩形 4"/>
            <p:cNvSpPr/>
            <p:nvPr>
              <p:custDataLst>
                <p:tags r:id="rId3"/>
              </p:custDataLst>
            </p:nvPr>
          </p:nvSpPr>
          <p:spPr>
            <a:xfrm>
              <a:off x="9606" y="1804"/>
              <a:ext cx="8321" cy="8726"/>
            </a:xfrm>
            <a:prstGeom prst="roundRect">
              <a:avLst>
                <a:gd name="adj" fmla="val 3104"/>
              </a:avLst>
            </a:prstGeom>
            <a:ln w="3175">
              <a:noFill/>
            </a:ln>
            <a:effectLst>
              <a:outerShdw blurRad="444500" dist="38100" dir="2700000" algn="tl" rotWithShape="0">
                <a:prstClr val="black">
                  <a:alpha val="1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19" name="圆角矩形 4"/>
            <p:cNvSpPr/>
            <p:nvPr>
              <p:custDataLst>
                <p:tags r:id="rId4"/>
              </p:custDataLst>
            </p:nvPr>
          </p:nvSpPr>
          <p:spPr>
            <a:xfrm>
              <a:off x="9606" y="1946"/>
              <a:ext cx="8321" cy="8608"/>
            </a:xfrm>
            <a:prstGeom prst="roundRect">
              <a:avLst>
                <a:gd name="adj" fmla="val 3104"/>
              </a:avLst>
            </a:prstGeom>
            <a:solidFill>
              <a:srgbClr val="FFFFFF">
                <a:alpha val="15000"/>
              </a:srgbClr>
            </a:solidFill>
            <a:ln w="3175">
              <a:solidFill>
                <a:schemeClr val="accent1">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30" name="文本框 29"/>
            <p:cNvSpPr txBox="1"/>
            <p:nvPr/>
          </p:nvSpPr>
          <p:spPr>
            <a:xfrm>
              <a:off x="9856" y="2125"/>
              <a:ext cx="7821" cy="8187"/>
            </a:xfrm>
            <a:prstGeom prst="rect">
              <a:avLst/>
            </a:prstGeom>
            <a:gradFill>
              <a:gsLst>
                <a:gs pos="43000">
                  <a:srgbClr val="FED7DC"/>
                </a:gs>
                <a:gs pos="100000">
                  <a:srgbClr val="C4FEFF"/>
                </a:gs>
              </a:gsLst>
              <a:lin ang="5400000" scaled="1"/>
            </a:gradFill>
          </p:spPr>
          <p:txBody>
            <a:bodyPr wrap="square" rtlCol="0">
              <a:noAutofit/>
            </a:bodyPr>
            <a:p>
              <a:pPr algn="ctr">
                <a:lnSpc>
                  <a:spcPct val="100000"/>
                </a:lnSpc>
              </a:pPr>
              <a:r>
                <a:rPr lang="en-US" altLang="zh-CN" b="1"/>
                <a:t>HJ212-2025</a:t>
              </a:r>
              <a:endParaRPr lang="en-US" altLang="zh-CN" b="1"/>
            </a:p>
            <a:p>
              <a:pPr algn="just">
                <a:lnSpc>
                  <a:spcPct val="100000"/>
                </a:lnSpc>
              </a:pPr>
              <a:r>
                <a:rPr lang="zh-CN" altLang="en-US" sz="1400" b="1">
                  <a:sym typeface="+mn-ea"/>
                </a:rPr>
                <a:t>标准名称</a:t>
              </a:r>
              <a:r>
                <a:rPr lang="en-US" altLang="zh-CN" sz="1400" b="1">
                  <a:sym typeface="+mn-ea"/>
                </a:rPr>
                <a:t>:</a:t>
              </a:r>
              <a:endParaRPr lang="en-US" altLang="zh-CN" sz="1400" b="1"/>
            </a:p>
            <a:p>
              <a:pPr indent="457200" algn="just" fontAlgn="auto">
                <a:lnSpc>
                  <a:spcPct val="100000"/>
                </a:lnSpc>
              </a:pPr>
              <a:r>
                <a:rPr lang="zh-CN" altLang="en-US" sz="1400"/>
                <a:t>污染物</a:t>
              </a:r>
              <a:r>
                <a:rPr lang="zh-CN" altLang="en-US" sz="1400">
                  <a:solidFill>
                    <a:srgbClr val="FF0000"/>
                  </a:solidFill>
                </a:rPr>
                <a:t>自动监测监控系统</a:t>
              </a:r>
              <a:r>
                <a:rPr lang="zh-CN" altLang="en-US" sz="1400"/>
                <a:t>数据传输</a:t>
              </a:r>
              <a:r>
                <a:rPr lang="zh-CN" altLang="en-US" sz="1400">
                  <a:solidFill>
                    <a:srgbClr val="FF0000"/>
                  </a:solidFill>
                </a:rPr>
                <a:t>技术要求</a:t>
              </a:r>
              <a:endParaRPr lang="zh-CN" altLang="en-US" sz="1400"/>
            </a:p>
            <a:p>
              <a:pPr algn="just">
                <a:lnSpc>
                  <a:spcPct val="100000"/>
                </a:lnSpc>
              </a:pPr>
              <a:r>
                <a:rPr lang="zh-CN" altLang="en-US" sz="1400" b="1"/>
                <a:t>前言：</a:t>
              </a:r>
              <a:endParaRPr lang="zh-CN" altLang="en-US" sz="1400" b="1"/>
            </a:p>
            <a:p>
              <a:pPr indent="457200" algn="just" fontAlgn="auto">
                <a:lnSpc>
                  <a:spcPct val="100000"/>
                </a:lnSpc>
              </a:pPr>
              <a:r>
                <a:rPr lang="zh-CN" altLang="en-US" sz="1400"/>
                <a:t>本标准规定了</a:t>
              </a:r>
              <a:r>
                <a:rPr lang="zh-CN" altLang="en-US" sz="1400">
                  <a:solidFill>
                    <a:srgbClr val="FF0000"/>
                  </a:solidFill>
                </a:rPr>
                <a:t>污染物自动监测监控系统的系统结构、现场机与上位机的协议层次、现场机与上位机的通信协议、自动监测现场仪器仪表与数采仪的通信方式、数据采集处理与上传的技术要求。</a:t>
              </a:r>
              <a:endParaRPr lang="zh-CN" altLang="en-US" sz="1400"/>
            </a:p>
            <a:p>
              <a:pPr indent="457200" algn="just" fontAlgn="auto">
                <a:lnSpc>
                  <a:spcPct val="100000"/>
                </a:lnSpc>
              </a:pPr>
              <a:r>
                <a:rPr lang="zh-CN" altLang="en-US" sz="1400"/>
                <a:t>自本标准实施之日起，</a:t>
              </a:r>
              <a:r>
                <a:rPr lang="en-US" altLang="zh-CN" sz="1400">
                  <a:solidFill>
                    <a:srgbClr val="FF0000"/>
                  </a:solidFill>
                </a:rPr>
                <a:t>HJ75-2017</a:t>
              </a:r>
              <a:r>
                <a:rPr lang="zh-CN" altLang="en-US" sz="1400">
                  <a:solidFill>
                    <a:srgbClr val="FF0000"/>
                  </a:solidFill>
                </a:rPr>
                <a:t>（</a:t>
              </a:r>
              <a:r>
                <a:rPr lang="en-US" altLang="zh-CN" sz="1400">
                  <a:solidFill>
                    <a:srgbClr val="FF0000"/>
                  </a:solidFill>
                </a:rPr>
                <a:t>H.2</a:t>
              </a:r>
              <a:r>
                <a:rPr lang="zh-CN" altLang="en-US" sz="1400">
                  <a:solidFill>
                    <a:srgbClr val="FF0000"/>
                  </a:solidFill>
                </a:rPr>
                <a:t>条款），</a:t>
              </a:r>
              <a:r>
                <a:rPr lang="en-US" altLang="zh-CN" sz="1400">
                  <a:solidFill>
                    <a:srgbClr val="FF0000"/>
                  </a:solidFill>
                </a:rPr>
                <a:t>HJ76—2017</a:t>
              </a:r>
              <a:r>
                <a:rPr lang="zh-CN" altLang="en-US" sz="1400">
                  <a:solidFill>
                    <a:srgbClr val="FF0000"/>
                  </a:solidFill>
                </a:rPr>
                <a:t>（</a:t>
              </a:r>
              <a:r>
                <a:rPr lang="en-US" altLang="zh-CN" sz="1400">
                  <a:solidFill>
                    <a:srgbClr val="FF0000"/>
                  </a:solidFill>
                </a:rPr>
                <a:t>B.3</a:t>
              </a:r>
              <a:r>
                <a:rPr lang="zh-CN" altLang="en-US" sz="1400">
                  <a:solidFill>
                    <a:srgbClr val="FF0000"/>
                  </a:solidFill>
                </a:rPr>
                <a:t>条款）</a:t>
              </a:r>
              <a:r>
                <a:rPr lang="zh-CN" altLang="en-US" sz="1400"/>
                <a:t>等标准中的数据状态标记内容在相应的国家生态环境标准实施中停止执行，上述标准条款涉及数据状态标记代码定义按照本标准规定执行。本标准实施之日前，可按照上述标准及本标准规定执行。</a:t>
              </a:r>
              <a:endParaRPr lang="zh-CN" altLang="en-US" sz="1400"/>
            </a:p>
            <a:p>
              <a:pPr algn="just"/>
              <a:endParaRPr lang="zh-CN" altLang="en-US" sz="1000"/>
            </a:p>
            <a:p>
              <a:pPr algn="just"/>
              <a:endParaRPr lang="zh-CN" altLang="en-US" sz="1000"/>
            </a:p>
          </p:txBody>
        </p:sp>
      </p:grpSp>
      <p:grpSp>
        <p:nvGrpSpPr>
          <p:cNvPr id="7" name="组合 6"/>
          <p:cNvGrpSpPr/>
          <p:nvPr/>
        </p:nvGrpSpPr>
        <p:grpSpPr>
          <a:xfrm>
            <a:off x="384810" y="3454718"/>
            <a:ext cx="4017645" cy="1224439"/>
            <a:chOff x="791" y="8746"/>
            <a:chExt cx="8605" cy="2571"/>
          </a:xfrm>
        </p:grpSpPr>
        <p:grpSp>
          <p:nvGrpSpPr>
            <p:cNvPr id="32" name="组合 31"/>
            <p:cNvGrpSpPr/>
            <p:nvPr/>
          </p:nvGrpSpPr>
          <p:grpSpPr>
            <a:xfrm>
              <a:off x="791" y="8746"/>
              <a:ext cx="8605" cy="2571"/>
              <a:chOff x="960" y="2194"/>
              <a:chExt cx="17034" cy="2571"/>
            </a:xfrm>
          </p:grpSpPr>
          <p:sp>
            <p:nvSpPr>
              <p:cNvPr id="22" name="直角三角形 21"/>
              <p:cNvSpPr/>
              <p:nvPr>
                <p:custDataLst>
                  <p:tags r:id="rId5"/>
                </p:custDataLst>
              </p:nvPr>
            </p:nvSpPr>
            <p:spPr>
              <a:xfrm flipH="1">
                <a:off x="2029" y="2194"/>
                <a:ext cx="170" cy="145"/>
              </a:xfrm>
              <a:prstGeom prst="rtTriangle">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23" name="直角三角形 22"/>
              <p:cNvSpPr/>
              <p:nvPr>
                <p:custDataLst>
                  <p:tags r:id="rId6"/>
                </p:custDataLst>
              </p:nvPr>
            </p:nvSpPr>
            <p:spPr>
              <a:xfrm flipH="1">
                <a:off x="960" y="3266"/>
                <a:ext cx="172" cy="201"/>
              </a:xfrm>
              <a:prstGeom prst="rtTriangle">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24" name="圆角矩形 14"/>
              <p:cNvSpPr/>
              <p:nvPr>
                <p:custDataLst>
                  <p:tags r:id="rId7"/>
                </p:custDataLst>
              </p:nvPr>
            </p:nvSpPr>
            <p:spPr>
              <a:xfrm>
                <a:off x="1132" y="2339"/>
                <a:ext cx="16862" cy="2426"/>
              </a:xfrm>
              <a:prstGeom prst="roundRect">
                <a:avLst>
                  <a:gd name="adj" fmla="val 11685"/>
                </a:avLst>
              </a:prstGeom>
              <a:gradFill>
                <a:gsLst>
                  <a:gs pos="0">
                    <a:schemeClr val="accent1">
                      <a:alpha val="5000"/>
                      <a:lumMod val="45000"/>
                      <a:lumOff val="55000"/>
                    </a:schemeClr>
                  </a:gs>
                  <a:gs pos="100000">
                    <a:schemeClr val="accent1">
                      <a:alpha val="20000"/>
                      <a:lumMod val="50000"/>
                      <a:lumOff val="50000"/>
                    </a:schemeClr>
                  </a:gs>
                </a:gsLst>
                <a:lin ang="10800000" scaled="0"/>
              </a:gradFill>
              <a:ln w="3175">
                <a:solidFill>
                  <a:schemeClr val="accent1">
                    <a:alpha val="50000"/>
                  </a:schemeClr>
                </a:soli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lIns="270033" rIns="270000" bIns="80962" rtlCol="0" anchor="ctr">
                <a:normAutofit/>
              </a:bodyPr>
              <a:p>
                <a:pPr indent="0" algn="l" fontAlgn="auto">
                  <a:lnSpc>
                    <a:spcPct val="150000"/>
                  </a:lnSpc>
                </a:pPr>
                <a:r>
                  <a:rPr lang="en-US" altLang="zh-CN" sz="1200" kern="0" dirty="0">
                    <a:ln>
                      <a:noFill/>
                      <a:prstDash val="sysDot"/>
                    </a:ln>
                    <a:solidFill>
                      <a:schemeClr val="tx1">
                        <a:lumMod val="85000"/>
                        <a:lumOff val="15000"/>
                      </a:schemeClr>
                    </a:solidFill>
                    <a:uFillTx/>
                    <a:cs typeface="+mn-lt"/>
                    <a:sym typeface="+mn-ea"/>
                  </a:rPr>
                  <a:t> </a:t>
                </a:r>
                <a:endParaRPr lang="en-US" altLang="zh-CN" sz="1200" kern="0" dirty="0">
                  <a:ln>
                    <a:noFill/>
                    <a:prstDash val="sysDot"/>
                  </a:ln>
                  <a:solidFill>
                    <a:schemeClr val="tx1">
                      <a:lumMod val="85000"/>
                      <a:lumOff val="15000"/>
                    </a:schemeClr>
                  </a:solidFill>
                  <a:uFillTx/>
                  <a:cs typeface="+mn-lt"/>
                  <a:sym typeface="+mn-ea"/>
                </a:endParaRPr>
              </a:p>
            </p:txBody>
          </p:sp>
          <p:sp>
            <p:nvSpPr>
              <p:cNvPr id="25" name="斜纹 24"/>
              <p:cNvSpPr/>
              <p:nvPr>
                <p:custDataLst>
                  <p:tags r:id="rId8"/>
                </p:custDataLst>
              </p:nvPr>
            </p:nvSpPr>
            <p:spPr>
              <a:xfrm>
                <a:off x="960" y="2194"/>
                <a:ext cx="1239" cy="1273"/>
              </a:xfrm>
              <a:prstGeom prst="diagStripe">
                <a:avLst>
                  <a:gd name="adj" fmla="val 51773"/>
                </a:avLst>
              </a:prstGeom>
              <a:gradFill>
                <a:gsLst>
                  <a:gs pos="0">
                    <a:schemeClr val="accent1">
                      <a:lumMod val="60000"/>
                      <a:lumOff val="40000"/>
                    </a:schemeClr>
                  </a:gs>
                  <a:gs pos="100000">
                    <a:schemeClr val="accent1">
                      <a:alpha val="100000"/>
                    </a:schemeClr>
                  </a:gs>
                </a:gsLst>
                <a:lin ang="18900000" scaled="0"/>
              </a:gradFill>
              <a:ln>
                <a:noFill/>
              </a:ln>
              <a:effectLst>
                <a:outerShdw blurRad="76200" dist="38100" dir="2700000" algn="tl" rotWithShape="0">
                  <a:schemeClr val="accent1">
                    <a:lumMod val="50000"/>
                    <a:alpha val="25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tx1"/>
                  </a:solidFill>
                </a:endParaRPr>
              </a:p>
            </p:txBody>
          </p:sp>
        </p:grpSp>
        <p:sp>
          <p:nvSpPr>
            <p:cNvPr id="8" name="文本框 7"/>
            <p:cNvSpPr txBox="1"/>
            <p:nvPr/>
          </p:nvSpPr>
          <p:spPr>
            <a:xfrm>
              <a:off x="1281" y="9039"/>
              <a:ext cx="7910" cy="2155"/>
            </a:xfrm>
            <a:prstGeom prst="rect">
              <a:avLst/>
            </a:prstGeom>
            <a:noFill/>
          </p:spPr>
          <p:txBody>
            <a:bodyPr wrap="square" rtlCol="0">
              <a:spAutoFit/>
            </a:bodyPr>
            <a:p>
              <a:pPr marL="342900" indent="-342900">
                <a:lnSpc>
                  <a:spcPct val="150000"/>
                </a:lnSpc>
                <a:buFont typeface="+mj-ea"/>
                <a:buAutoNum type="circleNumDbPlain"/>
              </a:pPr>
              <a:r>
                <a:rPr lang="zh-CN" altLang="en-US" sz="1350"/>
                <a:t>更加明确标准规定的内容</a:t>
              </a:r>
              <a:endParaRPr lang="zh-CN" altLang="en-US" sz="1350"/>
            </a:p>
            <a:p>
              <a:pPr marL="342900" indent="-342900">
                <a:lnSpc>
                  <a:spcPct val="150000"/>
                </a:lnSpc>
                <a:buFont typeface="+mj-ea"/>
                <a:buAutoNum type="circleNumDbPlain"/>
              </a:pPr>
              <a:r>
                <a:rPr lang="en-US" altLang="zh-CN" sz="1350"/>
                <a:t>HJ75</a:t>
              </a:r>
              <a:r>
                <a:rPr lang="zh-CN" altLang="en-US" sz="1350"/>
                <a:t>、</a:t>
              </a:r>
              <a:r>
                <a:rPr lang="en-US" altLang="zh-CN" sz="1350"/>
                <a:t>HJ76</a:t>
              </a:r>
              <a:r>
                <a:rPr lang="zh-CN" altLang="en-US" sz="1350"/>
                <a:t>标准中与本标准以及其他相关管理要求相冲突的内容不再执行。</a:t>
              </a:r>
              <a:endParaRPr lang="zh-CN" altLang="en-US" sz="1350"/>
            </a:p>
          </p:txBody>
        </p:sp>
      </p:grpSp>
      <p:sp>
        <p:nvSpPr>
          <p:cNvPr id="10" name="文本框 9"/>
          <p:cNvSpPr txBox="1"/>
          <p:nvPr/>
        </p:nvSpPr>
        <p:spPr>
          <a:xfrm>
            <a:off x="380048" y="812959"/>
            <a:ext cx="2462213"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标准名称、前言</a:t>
            </a:r>
            <a:endParaRPr lang="zh-CN" altLang="en-US" sz="1500" b="1">
              <a:latin typeface="黑体" panose="02010609060101010101" pitchFamily="49" charset="-122"/>
              <a:ea typeface="黑体" panose="02010609060101010101" pitchFamily="49" charset="-122"/>
            </a:endParaRPr>
          </a:p>
        </p:txBody>
      </p:sp>
      <p:cxnSp>
        <p:nvCxnSpPr>
          <p:cNvPr id="9" name="直接连接符 8"/>
          <p:cNvCxnSpPr/>
          <p:nvPr>
            <p:custDataLst>
              <p:tags r:id="rId9"/>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10"/>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11"/>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nvGrpSpPr>
        <p:grpSpPr>
          <a:xfrm>
            <a:off x="424815" y="1130618"/>
            <a:ext cx="8432006" cy="1504474"/>
            <a:chOff x="892" y="1804"/>
            <a:chExt cx="8388" cy="6767"/>
          </a:xfrm>
        </p:grpSpPr>
        <p:sp useBgFill="1">
          <p:nvSpPr>
            <p:cNvPr id="18" name="圆角矩形 20"/>
            <p:cNvSpPr/>
            <p:nvPr>
              <p:custDataLst>
                <p:tags r:id="rId1"/>
              </p:custDataLst>
            </p:nvPr>
          </p:nvSpPr>
          <p:spPr>
            <a:xfrm>
              <a:off x="892" y="1804"/>
              <a:ext cx="8354" cy="6767"/>
            </a:xfrm>
            <a:prstGeom prst="roundRect">
              <a:avLst>
                <a:gd name="adj" fmla="val 3104"/>
              </a:avLst>
            </a:prstGeom>
            <a:ln w="3175">
              <a:noFill/>
            </a:ln>
            <a:effectLst>
              <a:outerShdw blurRad="444500" dist="38100" dir="2700000" algn="tl" rotWithShape="0">
                <a:prstClr val="black">
                  <a:alpha val="1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21" name="圆角矩形 20"/>
            <p:cNvSpPr/>
            <p:nvPr>
              <p:custDataLst>
                <p:tags r:id="rId2"/>
              </p:custDataLst>
            </p:nvPr>
          </p:nvSpPr>
          <p:spPr>
            <a:xfrm>
              <a:off x="926" y="1804"/>
              <a:ext cx="8354" cy="6767"/>
            </a:xfrm>
            <a:prstGeom prst="roundRect">
              <a:avLst>
                <a:gd name="adj" fmla="val 3104"/>
              </a:avLst>
            </a:prstGeom>
            <a:solidFill>
              <a:srgbClr val="FFFFFF">
                <a:alpha val="15000"/>
              </a:srgbClr>
            </a:solidFill>
            <a:ln w="3175">
              <a:solidFill>
                <a:schemeClr val="accent1">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28" name="文本框 27"/>
            <p:cNvSpPr txBox="1"/>
            <p:nvPr/>
          </p:nvSpPr>
          <p:spPr>
            <a:xfrm>
              <a:off x="1159" y="2125"/>
              <a:ext cx="7821" cy="6200"/>
            </a:xfrm>
            <a:prstGeom prst="rect">
              <a:avLst/>
            </a:prstGeom>
            <a:gradFill>
              <a:gsLst>
                <a:gs pos="100000">
                  <a:srgbClr val="8CE3FF"/>
                </a:gs>
                <a:gs pos="0">
                  <a:srgbClr val="E3FDB4"/>
                </a:gs>
              </a:gsLst>
              <a:lin ang="4200000" scaled="1"/>
            </a:gradFill>
          </p:spPr>
          <p:txBody>
            <a:bodyPr wrap="square" rtlCol="0">
              <a:noAutofit/>
            </a:bodyPr>
            <a:p>
              <a:pPr algn="ctr"/>
              <a:r>
                <a:rPr lang="en-US" altLang="zh-CN" b="1"/>
                <a:t>HJ212-2017</a:t>
              </a:r>
              <a:endParaRPr lang="en-US" altLang="zh-CN" b="1"/>
            </a:p>
            <a:p>
              <a:pPr indent="457200" algn="just" fontAlgn="auto">
                <a:lnSpc>
                  <a:spcPct val="120000"/>
                </a:lnSpc>
              </a:pPr>
              <a:r>
                <a:rPr lang="zh-CN" altLang="en-US" sz="1350"/>
                <a:t>共</a:t>
              </a:r>
              <a:r>
                <a:rPr lang="en-US" altLang="zh-CN" sz="1350">
                  <a:solidFill>
                    <a:srgbClr val="FF0000"/>
                  </a:solidFill>
                </a:rPr>
                <a:t>15</a:t>
              </a:r>
              <a:r>
                <a:rPr lang="zh-CN" altLang="en-US" sz="1350">
                  <a:solidFill>
                    <a:srgbClr val="FF0000"/>
                  </a:solidFill>
                </a:rPr>
                <a:t>个</a:t>
              </a:r>
              <a:r>
                <a:rPr lang="zh-CN" altLang="en-US" sz="1350"/>
                <a:t>术语定义，</a:t>
              </a:r>
              <a:endParaRPr lang="zh-CN" altLang="en-US" sz="1350"/>
            </a:p>
            <a:p>
              <a:pPr indent="457200" algn="just" fontAlgn="auto">
                <a:lnSpc>
                  <a:spcPct val="120000"/>
                </a:lnSpc>
              </a:pPr>
              <a:r>
                <a:rPr lang="zh-CN" altLang="en-US" sz="1350"/>
                <a:t>污染物在线监控（监测）系统，监控中心，在线自动监控（监测）设备，数据采集传输仪，污染治理设施，排放过程（工况）监控（过程监控），清洗，反吹，超标留样，零点校准，采样周期</a:t>
              </a:r>
              <a:r>
                <a:rPr lang="en-US" altLang="zh-CN" sz="1350"/>
                <a:t> </a:t>
              </a:r>
              <a:r>
                <a:rPr lang="zh-CN" altLang="en-US" sz="1350"/>
                <a:t>，比对采样，量程校准，即时采样，出样时间。</a:t>
              </a:r>
              <a:endParaRPr lang="en-US" altLang="zh-CN" sz="1350"/>
            </a:p>
          </p:txBody>
        </p:sp>
      </p:grpSp>
      <p:sp>
        <p:nvSpPr>
          <p:cNvPr id="10" name="文本框 9"/>
          <p:cNvSpPr txBox="1"/>
          <p:nvPr/>
        </p:nvSpPr>
        <p:spPr>
          <a:xfrm>
            <a:off x="380048" y="812959"/>
            <a:ext cx="2462213"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术语定义</a:t>
            </a:r>
            <a:endParaRPr lang="zh-CN" altLang="en-US" sz="1500" b="1">
              <a:latin typeface="黑体" panose="02010609060101010101" pitchFamily="49" charset="-122"/>
              <a:ea typeface="黑体" panose="02010609060101010101" pitchFamily="49" charset="-122"/>
            </a:endParaRPr>
          </a:p>
        </p:txBody>
      </p:sp>
      <p:grpSp>
        <p:nvGrpSpPr>
          <p:cNvPr id="8" name="组合 7"/>
          <p:cNvGrpSpPr/>
          <p:nvPr/>
        </p:nvGrpSpPr>
        <p:grpSpPr>
          <a:xfrm>
            <a:off x="441484" y="2718911"/>
            <a:ext cx="8387715" cy="2307431"/>
            <a:chOff x="9606" y="1804"/>
            <a:chExt cx="8321" cy="8750"/>
          </a:xfrm>
        </p:grpSpPr>
        <p:sp useBgFill="1">
          <p:nvSpPr>
            <p:cNvPr id="9" name="圆角矩形 4"/>
            <p:cNvSpPr/>
            <p:nvPr>
              <p:custDataLst>
                <p:tags r:id="rId3"/>
              </p:custDataLst>
            </p:nvPr>
          </p:nvSpPr>
          <p:spPr>
            <a:xfrm>
              <a:off x="9606" y="1804"/>
              <a:ext cx="8321" cy="8726"/>
            </a:xfrm>
            <a:prstGeom prst="roundRect">
              <a:avLst>
                <a:gd name="adj" fmla="val 3104"/>
              </a:avLst>
            </a:prstGeom>
            <a:ln w="3175">
              <a:noFill/>
            </a:ln>
            <a:effectLst>
              <a:outerShdw blurRad="444500" dist="38100" dir="2700000" algn="tl" rotWithShape="0">
                <a:prstClr val="black">
                  <a:alpha val="1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11" name="圆角矩形 4"/>
            <p:cNvSpPr/>
            <p:nvPr>
              <p:custDataLst>
                <p:tags r:id="rId4"/>
              </p:custDataLst>
            </p:nvPr>
          </p:nvSpPr>
          <p:spPr>
            <a:xfrm>
              <a:off x="9606" y="1946"/>
              <a:ext cx="8321" cy="8608"/>
            </a:xfrm>
            <a:prstGeom prst="roundRect">
              <a:avLst>
                <a:gd name="adj" fmla="val 3104"/>
              </a:avLst>
            </a:prstGeom>
            <a:solidFill>
              <a:srgbClr val="FFFFFF">
                <a:alpha val="15000"/>
              </a:srgbClr>
            </a:solidFill>
            <a:ln w="3175">
              <a:solidFill>
                <a:schemeClr val="accent1">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13" name="文本框 12"/>
            <p:cNvSpPr txBox="1"/>
            <p:nvPr/>
          </p:nvSpPr>
          <p:spPr>
            <a:xfrm>
              <a:off x="9856" y="2125"/>
              <a:ext cx="7821" cy="8187"/>
            </a:xfrm>
            <a:prstGeom prst="rect">
              <a:avLst/>
            </a:prstGeom>
            <a:gradFill>
              <a:gsLst>
                <a:gs pos="43000">
                  <a:srgbClr val="FED7DC"/>
                </a:gs>
                <a:gs pos="100000">
                  <a:srgbClr val="C4FEFF"/>
                </a:gs>
              </a:gsLst>
              <a:lin ang="5400000" scaled="1"/>
            </a:gradFill>
          </p:spPr>
          <p:txBody>
            <a:bodyPr wrap="square" rtlCol="0">
              <a:noAutofit/>
            </a:bodyPr>
            <a:p>
              <a:pPr algn="ctr"/>
              <a:r>
                <a:rPr lang="en-US" altLang="zh-CN" b="1"/>
                <a:t>HJ212-2025</a:t>
              </a:r>
              <a:endParaRPr lang="en-US" altLang="zh-CN" b="1"/>
            </a:p>
            <a:p>
              <a:pPr indent="457200" algn="just">
                <a:buClrTx/>
                <a:buSzTx/>
                <a:buNone/>
              </a:pPr>
              <a:r>
                <a:rPr lang="zh-CN" altLang="en-US" sz="1350">
                  <a:sym typeface="+mn-ea"/>
                </a:rPr>
                <a:t>共</a:t>
              </a:r>
              <a:r>
                <a:rPr lang="zh-CN" altLang="en-US" sz="1350">
                  <a:solidFill>
                    <a:srgbClr val="FF0000"/>
                  </a:solidFill>
                  <a:sym typeface="+mn-ea"/>
                </a:rPr>
                <a:t>10个</a:t>
              </a:r>
              <a:r>
                <a:rPr lang="zh-CN" altLang="en-US" sz="1350">
                  <a:sym typeface="+mn-ea"/>
                </a:rPr>
                <a:t>术语定义</a:t>
              </a:r>
              <a:endParaRPr lang="zh-CN" altLang="en-US" sz="1350">
                <a:sym typeface="+mn-ea"/>
              </a:endParaRPr>
            </a:p>
            <a:p>
              <a:pPr indent="457200" algn="just">
                <a:lnSpc>
                  <a:spcPct val="120000"/>
                </a:lnSpc>
                <a:buClrTx/>
                <a:buSzTx/>
                <a:buNone/>
              </a:pPr>
              <a:r>
                <a:rPr lang="zh-CN" altLang="en-US" sz="1350"/>
                <a:t>删除术语定义：</a:t>
              </a:r>
              <a:r>
                <a:rPr lang="zh-CN" altLang="en-US" sz="1350">
                  <a:sym typeface="+mn-ea"/>
                </a:rPr>
                <a:t>污染治理设施，清洗，反吹，超标留样，采样周期</a:t>
              </a:r>
              <a:r>
                <a:rPr lang="en-US" altLang="zh-CN" sz="1350">
                  <a:sym typeface="+mn-ea"/>
                </a:rPr>
                <a:t> </a:t>
              </a:r>
              <a:r>
                <a:rPr lang="zh-CN" altLang="en-US" sz="1350">
                  <a:sym typeface="+mn-ea"/>
                </a:rPr>
                <a:t>，比对采样，即时采样，出样时间。</a:t>
              </a:r>
              <a:endParaRPr lang="en-US" altLang="zh-CN" sz="1350"/>
            </a:p>
            <a:p>
              <a:pPr indent="457200" algn="just">
                <a:lnSpc>
                  <a:spcPct val="120000"/>
                </a:lnSpc>
                <a:buClrTx/>
                <a:buSzTx/>
                <a:buNone/>
              </a:pPr>
              <a:r>
                <a:rPr lang="zh-CN" altLang="en-US" sz="1350"/>
                <a:t>修改术语定义：污染物自动监测监控系统</a:t>
              </a:r>
              <a:r>
                <a:rPr lang="en-US" altLang="zh-CN" sz="1350"/>
                <a:t> </a:t>
              </a:r>
              <a:r>
                <a:rPr lang="zh-CN" altLang="en-US" sz="1350"/>
                <a:t>，监控设备，自动监测设备，污染物排放过程（工况）监控</a:t>
              </a:r>
              <a:r>
                <a:rPr lang="en-US" altLang="zh-CN" sz="1350"/>
                <a:t> </a:t>
              </a:r>
              <a:r>
                <a:rPr lang="zh-CN" altLang="en-US" sz="1350"/>
                <a:t>，零点校准与调整，量程校准与调整。</a:t>
              </a:r>
              <a:endParaRPr lang="zh-CN" altLang="en-US" sz="1350"/>
            </a:p>
            <a:p>
              <a:pPr indent="457200" algn="just">
                <a:lnSpc>
                  <a:spcPct val="120000"/>
                </a:lnSpc>
                <a:buClrTx/>
                <a:buSzTx/>
                <a:buNone/>
              </a:pPr>
              <a:r>
                <a:rPr lang="zh-CN" altLang="en-US" sz="1350"/>
                <a:t>新增</a:t>
              </a:r>
              <a:r>
                <a:rPr lang="zh-CN" altLang="en-US" sz="1350">
                  <a:sym typeface="+mn-ea"/>
                </a:rPr>
                <a:t>术语定义：</a:t>
              </a:r>
              <a:r>
                <a:rPr lang="zh-CN" altLang="en-US" sz="1350"/>
                <a:t>用电监控，视频监控，数据标记。</a:t>
              </a:r>
              <a:endParaRPr lang="zh-CN" altLang="en-US" sz="1350"/>
            </a:p>
            <a:p>
              <a:pPr indent="457200" algn="just">
                <a:buClrTx/>
                <a:buSzTx/>
                <a:buNone/>
              </a:pPr>
              <a:endParaRPr lang="zh-CN" altLang="en-US" sz="1350"/>
            </a:p>
          </p:txBody>
        </p:sp>
      </p:grpSp>
      <p:cxnSp>
        <p:nvCxnSpPr>
          <p:cNvPr id="6" name="直接连接符 5"/>
          <p:cNvCxnSpPr/>
          <p:nvPr>
            <p:custDataLst>
              <p:tags r:id="rId5"/>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7" name="圆角矩形 6"/>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6"/>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7"/>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380048" y="751046"/>
            <a:ext cx="2462213"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术语定义</a:t>
            </a:r>
            <a:endParaRPr lang="zh-CN" altLang="en-US" sz="1500" b="1">
              <a:latin typeface="黑体" panose="02010609060101010101" pitchFamily="49" charset="-122"/>
              <a:ea typeface="黑体" panose="02010609060101010101" pitchFamily="49" charset="-122"/>
            </a:endParaRPr>
          </a:p>
        </p:txBody>
      </p:sp>
      <p:graphicFrame>
        <p:nvGraphicFramePr>
          <p:cNvPr id="7" name="表格 6"/>
          <p:cNvGraphicFramePr/>
          <p:nvPr>
            <p:custDataLst>
              <p:tags r:id="rId1"/>
            </p:custDataLst>
          </p:nvPr>
        </p:nvGraphicFramePr>
        <p:xfrm>
          <a:off x="194310" y="1050131"/>
          <a:ext cx="8771890" cy="3977640"/>
        </p:xfrm>
        <a:graphic>
          <a:graphicData uri="http://schemas.openxmlformats.org/drawingml/2006/table">
            <a:tbl>
              <a:tblPr firstRow="1" bandRow="1">
                <a:tableStyleId>{F4DF479E-5743-42FF-A8CF-7474AB43F783}</a:tableStyleId>
              </a:tblPr>
              <a:tblGrid>
                <a:gridCol w="4397375"/>
                <a:gridCol w="4374515"/>
              </a:tblGrid>
              <a:tr h="636270">
                <a:tc>
                  <a:txBody>
                    <a:bodyPr/>
                    <a:p>
                      <a:pPr algn="ctr" fontAlgn="ctr">
                        <a:lnSpc>
                          <a:spcPct val="120000"/>
                        </a:lnSpc>
                        <a:buNone/>
                      </a:pPr>
                      <a:r>
                        <a:rPr lang="en-US" altLang="zh-CN" sz="1200"/>
                        <a:t>HJ212-2017</a:t>
                      </a:r>
                      <a:endParaRPr lang="en-US" altLang="zh-CN" sz="1200"/>
                    </a:p>
                  </a:txBody>
                  <a:tcPr marL="19050" marR="19050" marT="4762" marB="4762" anchor="ctr" anchorCtr="0"/>
                </a:tc>
                <a:tc>
                  <a:txBody>
                    <a:bodyPr/>
                    <a:p>
                      <a:pPr algn="ctr" fontAlgn="ctr">
                        <a:lnSpc>
                          <a:spcPct val="120000"/>
                        </a:lnSpc>
                        <a:buNone/>
                      </a:pPr>
                      <a:r>
                        <a:rPr lang="en-US" altLang="zh-CN" sz="1200"/>
                        <a:t>HJ212-2025</a:t>
                      </a:r>
                      <a:endParaRPr lang="en-US" altLang="zh-CN" sz="1200"/>
                    </a:p>
                  </a:txBody>
                  <a:tcPr marL="19050" marR="19050" marT="4762" marB="4762" anchor="ctr" anchorCtr="0"/>
                </a:tc>
              </a:tr>
              <a:tr h="1281430">
                <a:tc>
                  <a:txBody>
                    <a:bodyPr/>
                    <a:p>
                      <a:pPr algn="l" fontAlgn="ctr">
                        <a:lnSpc>
                          <a:spcPct val="120000"/>
                        </a:lnSpc>
                        <a:buClrTx/>
                        <a:buSzTx/>
                        <a:buFontTx/>
                      </a:pPr>
                      <a:r>
                        <a:rPr lang="zh-CN" altLang="en-US" sz="1050" b="1"/>
                        <a:t>污染物在线监控（监测）系统：</a:t>
                      </a:r>
                      <a:br>
                        <a:rPr lang="zh-CN" altLang="en-US" sz="1050"/>
                      </a:br>
                      <a:r>
                        <a:rPr lang="zh-CN" altLang="en-US" sz="1050"/>
                        <a:t>由对污染物实施在线自动监控（监测）的仪器设备、数采仪、污染物排放过程（工况）自动监控设备和监控中心组成。</a:t>
                      </a:r>
                      <a:endParaRPr lang="zh-CN" altLang="en-US" sz="1050"/>
                    </a:p>
                  </a:txBody>
                  <a:tcPr marL="19050" marR="19050" marT="4762" marB="4762" anchor="ctr" anchorCtr="0"/>
                </a:tc>
                <a:tc>
                  <a:txBody>
                    <a:bodyPr/>
                    <a:p>
                      <a:pPr algn="l" fontAlgn="ctr">
                        <a:lnSpc>
                          <a:spcPct val="120000"/>
                        </a:lnSpc>
                      </a:pPr>
                      <a:r>
                        <a:rPr lang="zh-CN" altLang="en-US" sz="1050" b="1">
                          <a:solidFill>
                            <a:srgbClr val="FF0000"/>
                          </a:solidFill>
                        </a:rPr>
                        <a:t>污染物自动监测监控系统 ：</a:t>
                      </a:r>
                      <a:br>
                        <a:rPr lang="zh-CN" altLang="en-US" sz="1050" b="1"/>
                      </a:br>
                      <a:r>
                        <a:rPr lang="zh-CN" altLang="en-US" sz="1050"/>
                        <a:t>由自动监测设备、数据传输网络、监控设备组成。</a:t>
                      </a:r>
                      <a:r>
                        <a:rPr lang="zh-CN" altLang="en-US" sz="1050">
                          <a:solidFill>
                            <a:srgbClr val="FF0000"/>
                          </a:solidFill>
                        </a:rPr>
                        <a:t>安装于监测现场用于直接或间接实施环境监测或污染源监测的仪器设备，简称现场机，包含数据采集传输设备、用电监测设备、污染物排放过程（工况）监测设备、视频采集设备等各类仪器仪表设备。</a:t>
                      </a:r>
                      <a:endParaRPr lang="zh-CN" altLang="en-US" sz="1050">
                        <a:solidFill>
                          <a:srgbClr val="FF0000"/>
                        </a:solidFill>
                      </a:endParaRPr>
                    </a:p>
                  </a:txBody>
                  <a:tcPr marL="19050" marR="19050" marT="4762" marB="4762" anchor="ctr" anchorCtr="0"/>
                </a:tc>
              </a:tr>
              <a:tr h="1029970">
                <a:tc>
                  <a:txBody>
                    <a:bodyPr/>
                    <a:p>
                      <a:pPr algn="l" fontAlgn="ctr">
                        <a:lnSpc>
                          <a:spcPct val="120000"/>
                        </a:lnSpc>
                        <a:buClrTx/>
                        <a:buSzTx/>
                        <a:buFontTx/>
                      </a:pPr>
                      <a:r>
                        <a:rPr lang="zh-CN" altLang="en-US" sz="1050" b="1"/>
                        <a:t>监控中心 ：</a:t>
                      </a:r>
                      <a:br>
                        <a:rPr lang="zh-CN" altLang="en-US" sz="1050"/>
                      </a:br>
                      <a:r>
                        <a:rPr lang="zh-CN" altLang="en-US" sz="1050"/>
                        <a:t>安装在各级环保部门、通过传输网络与自动监控设备连接并对其发出查询和控制等指令的数据接收和数据处理系统，包括计算机及计算机软件等，本标准简称上位机。</a:t>
                      </a:r>
                      <a:endParaRPr lang="zh-CN" altLang="en-US" sz="1050"/>
                    </a:p>
                  </a:txBody>
                  <a:tcPr marL="19050" marR="19050" marT="4762" marB="4762" anchor="ctr" anchorCtr="0"/>
                </a:tc>
                <a:tc>
                  <a:txBody>
                    <a:bodyPr/>
                    <a:p>
                      <a:pPr algn="l" fontAlgn="ctr">
                        <a:lnSpc>
                          <a:spcPct val="120000"/>
                        </a:lnSpc>
                      </a:pPr>
                      <a:r>
                        <a:rPr lang="zh-CN" altLang="en-US" sz="1050" b="1">
                          <a:solidFill>
                            <a:srgbClr val="FF0000"/>
                          </a:solidFill>
                        </a:rPr>
                        <a:t>监控设备：</a:t>
                      </a:r>
                      <a:br>
                        <a:rPr lang="zh-CN" altLang="en-US" sz="1050"/>
                      </a:br>
                      <a:r>
                        <a:rPr lang="zh-CN" altLang="en-US" sz="1050"/>
                        <a:t>生态环境主管部门使用的监控排污单位污染物产生、排放以及监测过程的设备、数据接收处理系统等，通过传输网络与自动监测设备、传感器等连接，并对其发出查询和控制等指令，简称上位机。</a:t>
                      </a:r>
                      <a:endParaRPr lang="zh-CN" altLang="en-US" sz="1050"/>
                    </a:p>
                  </a:txBody>
                  <a:tcPr marL="19050" marR="19050" marT="4762" marB="4762" anchor="ctr" anchorCtr="0"/>
                </a:tc>
              </a:tr>
              <a:tr h="1029970">
                <a:tc>
                  <a:txBody>
                    <a:bodyPr/>
                    <a:p>
                      <a:pPr algn="l" fontAlgn="ctr">
                        <a:lnSpc>
                          <a:spcPct val="120000"/>
                        </a:lnSpc>
                      </a:pPr>
                      <a:r>
                        <a:rPr lang="zh-CN" altLang="en-US" sz="1050" b="1"/>
                        <a:t>在线自动监控（监测）设备：</a:t>
                      </a:r>
                      <a:br>
                        <a:rPr lang="zh-CN" altLang="en-US" sz="1050"/>
                      </a:br>
                      <a:r>
                        <a:rPr lang="zh-CN" altLang="en-US" sz="1050"/>
                        <a:t>安装在污染物监测点现场及影响污染物排放的工艺节点，用于监控、监测污染物排放状况和过程参数并完成与上位机通讯传输的设备，包括污染物监控（监测）仪器、流量（速）计、污染治理设施运行记录仪和数据采集传输仪等，本标准简称现场机。</a:t>
                      </a:r>
                      <a:endParaRPr lang="zh-CN" altLang="en-US" sz="1050"/>
                    </a:p>
                  </a:txBody>
                  <a:tcPr marL="19050" marR="19050" marT="4762" marB="4762" anchor="ctr" anchorCtr="0"/>
                </a:tc>
                <a:tc>
                  <a:txBody>
                    <a:bodyPr/>
                    <a:p>
                      <a:pPr algn="l" fontAlgn="ctr">
                        <a:lnSpc>
                          <a:spcPct val="120000"/>
                        </a:lnSpc>
                      </a:pPr>
                      <a:r>
                        <a:rPr lang="zh-CN" altLang="en-US" sz="1050" b="1">
                          <a:solidFill>
                            <a:srgbClr val="FF0000"/>
                          </a:solidFill>
                        </a:rPr>
                        <a:t>自动监测设备：</a:t>
                      </a:r>
                      <a:br>
                        <a:rPr lang="zh-CN" altLang="en-US" sz="1050"/>
                      </a:br>
                      <a:r>
                        <a:rPr lang="zh-CN" altLang="en-US" sz="1050"/>
                        <a:t>安装于监测现场用于直接或间接实施环境监测或污染源监测的仪器设备，简称现场机，包含数据采集传输设备、用电监测设备、污染物排放过程（工况）监测设备、视频采集设备等各类仪器仪表设备。</a:t>
                      </a:r>
                      <a:endParaRPr lang="zh-CN" altLang="en-US" sz="1050"/>
                    </a:p>
                  </a:txBody>
                  <a:tcPr marL="19050" marR="19050" marT="4762" marB="4762" anchor="ctr" anchorCtr="0"/>
                </a:tc>
              </a:tr>
            </a:tbl>
          </a:graphicData>
        </a:graphic>
      </p:graphicFrame>
      <p:cxnSp>
        <p:nvCxnSpPr>
          <p:cNvPr id="3" name="直接连接符 2"/>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380048" y="751046"/>
            <a:ext cx="2462213"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术语定义</a:t>
            </a:r>
            <a:endParaRPr lang="zh-CN" altLang="en-US" sz="1500" b="1">
              <a:latin typeface="黑体" panose="02010609060101010101" pitchFamily="49" charset="-122"/>
              <a:ea typeface="黑体" panose="02010609060101010101" pitchFamily="49" charset="-122"/>
            </a:endParaRPr>
          </a:p>
        </p:txBody>
      </p:sp>
      <p:graphicFrame>
        <p:nvGraphicFramePr>
          <p:cNvPr id="7" name="表格 6"/>
          <p:cNvGraphicFramePr/>
          <p:nvPr>
            <p:custDataLst>
              <p:tags r:id="rId1"/>
            </p:custDataLst>
          </p:nvPr>
        </p:nvGraphicFramePr>
        <p:xfrm>
          <a:off x="194310" y="1050131"/>
          <a:ext cx="8771890" cy="4032250"/>
        </p:xfrm>
        <a:graphic>
          <a:graphicData uri="http://schemas.openxmlformats.org/drawingml/2006/table">
            <a:tbl>
              <a:tblPr firstRow="1" bandRow="1">
                <a:tableStyleId>{F4DF479E-5743-42FF-A8CF-7474AB43F783}</a:tableStyleId>
              </a:tblPr>
              <a:tblGrid>
                <a:gridCol w="4397375"/>
                <a:gridCol w="4374515"/>
              </a:tblGrid>
              <a:tr h="543560">
                <a:tc>
                  <a:txBody>
                    <a:bodyPr/>
                    <a:p>
                      <a:pPr algn="ctr" fontAlgn="ctr">
                        <a:lnSpc>
                          <a:spcPct val="120000"/>
                        </a:lnSpc>
                        <a:buNone/>
                      </a:pPr>
                      <a:r>
                        <a:rPr lang="en-US" altLang="zh-CN" sz="1200"/>
                        <a:t>HJ212-2017</a:t>
                      </a:r>
                      <a:endParaRPr lang="en-US" altLang="zh-CN" sz="1200"/>
                    </a:p>
                  </a:txBody>
                  <a:tcPr marL="19050" marR="19050" marT="4762" marB="4762" anchor="ctr" anchorCtr="0"/>
                </a:tc>
                <a:tc>
                  <a:txBody>
                    <a:bodyPr/>
                    <a:p>
                      <a:pPr algn="ctr" fontAlgn="ctr">
                        <a:lnSpc>
                          <a:spcPct val="120000"/>
                        </a:lnSpc>
                        <a:buNone/>
                      </a:pPr>
                      <a:r>
                        <a:rPr lang="en-US" altLang="zh-CN" sz="1200"/>
                        <a:t>HJ212-2025</a:t>
                      </a:r>
                      <a:endParaRPr lang="en-US" altLang="zh-CN" sz="1200"/>
                    </a:p>
                  </a:txBody>
                  <a:tcPr marL="19050" marR="19050" marT="4762" marB="4762" anchor="ctr" anchorCtr="0"/>
                </a:tc>
              </a:tr>
              <a:tr h="1094740">
                <a:tc>
                  <a:txBody>
                    <a:bodyPr/>
                    <a:p>
                      <a:pPr algn="l" fontAlgn="ctr">
                        <a:lnSpc>
                          <a:spcPct val="120000"/>
                        </a:lnSpc>
                      </a:pPr>
                      <a:r>
                        <a:rPr lang="zh-CN" altLang="en-US" sz="900" b="1"/>
                        <a:t>数据采集传输仪 ：</a:t>
                      </a:r>
                      <a:br>
                        <a:rPr lang="zh-CN" altLang="en-US" sz="900"/>
                      </a:br>
                      <a:r>
                        <a:rPr lang="zh-CN" altLang="en-US" sz="900"/>
                        <a:t>采集各种类型监控仪器仪表的数据、完成数据存储及与上位机数据传输通讯功能的单片机、工控机、 嵌入式计算机、可编程自动化控制器（</a:t>
                      </a:r>
                      <a:r>
                        <a:rPr lang="en-US" altLang="zh-CN" sz="900"/>
                        <a:t>Programmable Automation Controller</a:t>
                      </a:r>
                      <a:r>
                        <a:rPr lang="zh-CN" altLang="en-US" sz="900"/>
                        <a:t>，</a:t>
                      </a:r>
                      <a:r>
                        <a:rPr lang="en-US" altLang="zh-CN" sz="900"/>
                        <a:t>PAC</a:t>
                      </a:r>
                      <a:r>
                        <a:rPr lang="zh-CN" altLang="en-US" sz="900"/>
                        <a:t>）或可编程控制器（</a:t>
                      </a:r>
                      <a:r>
                        <a:rPr lang="en-US" altLang="zh-CN" sz="900"/>
                        <a:t>Programmable Logic Controller</a:t>
                      </a:r>
                      <a:r>
                        <a:rPr lang="zh-CN" altLang="en-US" sz="900"/>
                        <a:t>，</a:t>
                      </a:r>
                      <a:r>
                        <a:rPr lang="en-US" altLang="zh-CN" sz="900"/>
                        <a:t>PLC</a:t>
                      </a:r>
                      <a:r>
                        <a:rPr lang="zh-CN" altLang="en-US" sz="900"/>
                        <a:t>） 等，本标准简称数采仪。</a:t>
                      </a:r>
                      <a:endParaRPr lang="zh-CN" altLang="en-US" sz="900"/>
                    </a:p>
                  </a:txBody>
                  <a:tcPr marL="19050" marR="19050" marT="4762" marB="4762" anchor="ctr" anchorCtr="0"/>
                </a:tc>
                <a:tc>
                  <a:txBody>
                    <a:bodyPr/>
                    <a:p>
                      <a:pPr algn="l" fontAlgn="ctr">
                        <a:lnSpc>
                          <a:spcPct val="120000"/>
                        </a:lnSpc>
                      </a:pPr>
                      <a:r>
                        <a:rPr lang="zh-CN" altLang="en-US" sz="1050" b="1">
                          <a:solidFill>
                            <a:srgbClr val="FF0000"/>
                          </a:solidFill>
                        </a:rPr>
                        <a:t>数据采集传输设备 ：（删除工况机）</a:t>
                      </a:r>
                      <a:br>
                        <a:rPr lang="zh-CN" altLang="en-US" sz="1050"/>
                      </a:br>
                      <a:r>
                        <a:rPr lang="zh-CN" altLang="en-US" sz="1050"/>
                        <a:t>采集各种类型监测仪器仪表的数据、完成数据存储及与上位机数据传输通信功能的单片机、嵌入式计算机、可编程自动化控制器（</a:t>
                      </a:r>
                      <a:r>
                        <a:rPr lang="en-US" altLang="zh-CN" sz="1050"/>
                        <a:t>Programmable Automation Controller</a:t>
                      </a:r>
                      <a:r>
                        <a:rPr lang="zh-CN" altLang="en-US" sz="1050"/>
                        <a:t>，</a:t>
                      </a:r>
                      <a:r>
                        <a:rPr lang="en-US" altLang="zh-CN" sz="1050"/>
                        <a:t>PAC</a:t>
                      </a:r>
                      <a:r>
                        <a:rPr lang="zh-CN" altLang="en-US" sz="1050"/>
                        <a:t>）或可编程逻辑控制器（</a:t>
                      </a:r>
                      <a:r>
                        <a:rPr lang="en-US" altLang="zh-CN" sz="1050"/>
                        <a:t>Programmable Logic Controller</a:t>
                      </a:r>
                      <a:r>
                        <a:rPr lang="zh-CN" altLang="en-US" sz="1050"/>
                        <a:t>，</a:t>
                      </a:r>
                      <a:r>
                        <a:rPr lang="en-US" altLang="zh-CN" sz="1050"/>
                        <a:t>PLC</a:t>
                      </a:r>
                      <a:r>
                        <a:rPr lang="zh-CN" altLang="en-US" sz="1050"/>
                        <a:t>）等，简称数采仪。</a:t>
                      </a:r>
                      <a:endParaRPr lang="zh-CN" altLang="en-US" sz="1050"/>
                    </a:p>
                  </a:txBody>
                  <a:tcPr marL="19050" marR="19050" marT="4762" marB="4762" anchor="ctr" anchorCtr="0"/>
                </a:tc>
              </a:tr>
              <a:tr h="1065530">
                <a:tc>
                  <a:txBody>
                    <a:bodyPr/>
                    <a:p>
                      <a:pPr algn="l" fontAlgn="ctr">
                        <a:lnSpc>
                          <a:spcPct val="120000"/>
                        </a:lnSpc>
                      </a:pPr>
                      <a:r>
                        <a:rPr lang="zh-CN" altLang="en-US" sz="900" b="1"/>
                        <a:t>排放过程（工况）监控（过程监控</a:t>
                      </a:r>
                      <a:r>
                        <a:rPr lang="zh-CN" altLang="en-US" sz="900"/>
                        <a:t>）</a:t>
                      </a:r>
                      <a:endParaRPr lang="zh-CN" altLang="en-US" sz="900"/>
                    </a:p>
                    <a:p>
                      <a:pPr algn="l" fontAlgn="ctr">
                        <a:lnSpc>
                          <a:spcPct val="120000"/>
                        </a:lnSpc>
                      </a:pPr>
                      <a:r>
                        <a:rPr lang="en-US" altLang="zh-CN" sz="900"/>
                        <a:t> </a:t>
                      </a:r>
                      <a:r>
                        <a:rPr lang="zh-CN" altLang="en-US" sz="900"/>
                        <a:t>根据工艺设计，对影响污染物排放的生产设施和污染治理设施（以下简称治理设施）运行的关键参数（包括诸如流量、温度、含氧量、压力等之工艺参数和诸如电流、电压、频率、转速等之电气参数） 进行的监测；结合企业生产工艺和末端监测数据，全面监控企业的生产设施和治理设施的运行、污染物治理效果和排放情况，判定污染物排放监测数据的合理性、真实性和可接受性，本标准称为排放过程（工况）监控。</a:t>
                      </a:r>
                      <a:endParaRPr lang="zh-CN" altLang="en-US" sz="900"/>
                    </a:p>
                  </a:txBody>
                  <a:tcPr marL="19050" marR="19050" marT="4762" marB="4762" anchor="ctr" anchorCtr="0"/>
                </a:tc>
                <a:tc>
                  <a:txBody>
                    <a:bodyPr/>
                    <a:p>
                      <a:pPr algn="l" fontAlgn="ctr">
                        <a:lnSpc>
                          <a:spcPct val="120000"/>
                        </a:lnSpc>
                      </a:pPr>
                      <a:r>
                        <a:rPr lang="zh-CN" altLang="en-US" sz="900"/>
                        <a:t>污染物排放过程（工况）监控  ：</a:t>
                      </a:r>
                      <a:r>
                        <a:rPr lang="zh-CN" altLang="en-US" sz="1050" b="1">
                          <a:solidFill>
                            <a:srgbClr val="FF0000"/>
                          </a:solidFill>
                        </a:rPr>
                        <a:t>（用电相关内容予以拆分）</a:t>
                      </a:r>
                      <a:br>
                        <a:rPr lang="zh-CN" altLang="en-US" sz="900"/>
                      </a:br>
                      <a:r>
                        <a:rPr lang="zh-CN" altLang="en-US" sz="900">
                          <a:solidFill>
                            <a:srgbClr val="FF0000"/>
                          </a:solidFill>
                        </a:rPr>
                        <a:t>通过污染物排放过程（工况）监测设备、污染物排放过程（工况）数据等，对影响污染物排放的生产设施和污染防治设施的运行参数（包括流量、温度、氧含量、压力等工艺参数）和电流、电压等其他参数进行的（删除的）监控。</a:t>
                      </a:r>
                      <a:endParaRPr lang="zh-CN" altLang="en-US" sz="900">
                        <a:solidFill>
                          <a:srgbClr val="FF0000"/>
                        </a:solidFill>
                      </a:endParaRPr>
                    </a:p>
                  </a:txBody>
                  <a:tcPr marL="19050" marR="19050" marT="4762" marB="4762" anchor="ctr" anchorCtr="0"/>
                </a:tc>
              </a:tr>
              <a:tr h="664210">
                <a:tc>
                  <a:txBody>
                    <a:bodyPr/>
                    <a:p>
                      <a:pPr algn="l" fontAlgn="ctr">
                        <a:lnSpc>
                          <a:spcPct val="120000"/>
                        </a:lnSpc>
                      </a:pPr>
                      <a:r>
                        <a:rPr lang="zh-CN" altLang="en-US" sz="900" b="1"/>
                        <a:t>零点校准</a:t>
                      </a:r>
                      <a:r>
                        <a:rPr lang="zh-CN" altLang="en-US" sz="900"/>
                        <a:t> </a:t>
                      </a:r>
                      <a:r>
                        <a:rPr lang="en-US" altLang="zh-CN" sz="900"/>
                        <a:t> </a:t>
                      </a:r>
                      <a:endParaRPr lang="en-US" altLang="zh-CN" sz="900"/>
                    </a:p>
                    <a:p>
                      <a:pPr algn="l" fontAlgn="ctr">
                        <a:lnSpc>
                          <a:spcPct val="120000"/>
                        </a:lnSpc>
                      </a:pPr>
                      <a:r>
                        <a:rPr lang="zh-CN" altLang="en-US" sz="900"/>
                        <a:t>采用零点校正液作为试样进行测试，在线监测仪器的指示值校准为零，这个过程称为零点校准。</a:t>
                      </a:r>
                      <a:endParaRPr lang="zh-CN" altLang="en-US" sz="900"/>
                    </a:p>
                  </a:txBody>
                  <a:tcPr marL="19050" marR="19050" marT="4762" marB="4762" anchor="ctr" anchorCtr="0"/>
                </a:tc>
                <a:tc>
                  <a:txBody>
                    <a:bodyPr/>
                    <a:p>
                      <a:pPr algn="l" fontAlgn="ctr">
                        <a:lnSpc>
                          <a:spcPct val="120000"/>
                        </a:lnSpc>
                      </a:pPr>
                      <a:r>
                        <a:rPr lang="zh-CN" altLang="en-US" sz="900"/>
                        <a:t>零点校准与调整：</a:t>
                      </a:r>
                      <a:r>
                        <a:rPr lang="zh-CN" altLang="en-US" sz="1050" b="1">
                          <a:solidFill>
                            <a:srgbClr val="FF0000"/>
                          </a:solidFill>
                          <a:sym typeface="+mn-ea"/>
                        </a:rPr>
                        <a:t>（</a:t>
                      </a:r>
                      <a:r>
                        <a:rPr lang="zh-CN" altLang="en-US" sz="1050" b="1">
                          <a:solidFill>
                            <a:srgbClr val="FF0000"/>
                          </a:solidFill>
                        </a:rPr>
                        <a:t>规范用语符合计量要求）</a:t>
                      </a:r>
                      <a:br>
                        <a:rPr lang="zh-CN" altLang="en-US" sz="900"/>
                      </a:br>
                      <a:r>
                        <a:rPr lang="zh-CN" altLang="en-US" sz="900"/>
                        <a:t>采用零点校准液、零点气、校准装置作为试样校准或其他方式，将仪器示值调整为标称值的过程。</a:t>
                      </a:r>
                      <a:endParaRPr lang="zh-CN" altLang="en-US" sz="900"/>
                    </a:p>
                  </a:txBody>
                  <a:tcPr marL="19050" marR="19050" marT="4762" marB="4762" anchor="ctr" anchorCtr="0"/>
                </a:tc>
              </a:tr>
              <a:tr h="664210">
                <a:tc>
                  <a:txBody>
                    <a:bodyPr/>
                    <a:p>
                      <a:pPr algn="l" fontAlgn="ctr">
                        <a:lnSpc>
                          <a:spcPct val="120000"/>
                        </a:lnSpc>
                      </a:pPr>
                      <a:r>
                        <a:rPr lang="zh-CN" altLang="en-US" sz="900" b="1"/>
                        <a:t>量程校准</a:t>
                      </a:r>
                      <a:r>
                        <a:rPr lang="zh-CN" altLang="en-US" sz="900"/>
                        <a:t> </a:t>
                      </a:r>
                      <a:endParaRPr lang="zh-CN" altLang="en-US" sz="900"/>
                    </a:p>
                    <a:p>
                      <a:pPr algn="l" fontAlgn="ctr">
                        <a:lnSpc>
                          <a:spcPct val="120000"/>
                        </a:lnSpc>
                      </a:pPr>
                      <a:r>
                        <a:rPr lang="zh-CN" altLang="en-US" sz="900"/>
                        <a:t>采用量程校正液（或标准气样）作为试样进行测试，相对于在线监测仪器的测定量程，将仪器指示校准为量程值，这个过程称为量程校准。</a:t>
                      </a:r>
                      <a:endParaRPr lang="zh-CN" altLang="en-US" sz="900"/>
                    </a:p>
                  </a:txBody>
                  <a:tcPr marL="19050" marR="19050" marT="4762" marB="4762" anchor="ctr" anchorCtr="0"/>
                </a:tc>
                <a:tc>
                  <a:txBody>
                    <a:bodyPr/>
                    <a:p>
                      <a:pPr algn="l" fontAlgn="ctr">
                        <a:lnSpc>
                          <a:spcPct val="120000"/>
                        </a:lnSpc>
                      </a:pPr>
                      <a:r>
                        <a:rPr lang="zh-CN" altLang="en-US" sz="900"/>
                        <a:t>量程校准与调整：</a:t>
                      </a:r>
                      <a:r>
                        <a:rPr lang="zh-CN" altLang="en-US" sz="900" b="1">
                          <a:solidFill>
                            <a:srgbClr val="FF0000"/>
                          </a:solidFill>
                          <a:sym typeface="+mn-ea"/>
                        </a:rPr>
                        <a:t>（规范用语符合计量要求）</a:t>
                      </a:r>
                      <a:br>
                        <a:rPr lang="zh-CN" altLang="en-US" sz="900"/>
                      </a:br>
                      <a:r>
                        <a:rPr lang="zh-CN" altLang="en-US" sz="900"/>
                        <a:t>采用量程校准液、标准气体样品、校准装置作为试样校准或其他方式，将仪器示值调整为标称值的过程。</a:t>
                      </a:r>
                      <a:endParaRPr lang="zh-CN" altLang="en-US" sz="900"/>
                    </a:p>
                  </a:txBody>
                  <a:tcPr marL="19050" marR="19050" marT="4762" marB="4762" anchor="ctr" anchorCtr="0"/>
                </a:tc>
              </a:tr>
            </a:tbl>
          </a:graphicData>
        </a:graphic>
      </p:graphicFrame>
      <p:cxnSp>
        <p:nvCxnSpPr>
          <p:cNvPr id="3" name="直接连接符 2"/>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p:cNvPicPr>
            <a:picLocks noChangeAspect="1"/>
          </p:cNvPicPr>
          <p:nvPr/>
        </p:nvPicPr>
        <p:blipFill>
          <a:blip r:embed="rId1"/>
          <a:stretch>
            <a:fillRect/>
          </a:stretch>
        </p:blipFill>
        <p:spPr>
          <a:xfrm>
            <a:off x="4567238" y="1452563"/>
            <a:ext cx="3476721" cy="2160000"/>
          </a:xfrm>
          <a:prstGeom prst="rect">
            <a:avLst/>
          </a:prstGeom>
        </p:spPr>
      </p:pic>
      <p:pic>
        <p:nvPicPr>
          <p:cNvPr id="9" name="图片 8"/>
          <p:cNvPicPr>
            <a:picLocks noChangeAspect="1"/>
          </p:cNvPicPr>
          <p:nvPr/>
        </p:nvPicPr>
        <p:blipFill>
          <a:blip r:embed="rId2"/>
          <a:stretch>
            <a:fillRect/>
          </a:stretch>
        </p:blipFill>
        <p:spPr>
          <a:xfrm>
            <a:off x="966788" y="1452563"/>
            <a:ext cx="3477363" cy="2160000"/>
          </a:xfrm>
          <a:prstGeom prst="rect">
            <a:avLst/>
          </a:prstGeom>
        </p:spPr>
      </p:pic>
      <p:sp>
        <p:nvSpPr>
          <p:cNvPr id="10" name="文本框 9"/>
          <p:cNvSpPr txBox="1"/>
          <p:nvPr/>
        </p:nvSpPr>
        <p:spPr>
          <a:xfrm>
            <a:off x="380048" y="812959"/>
            <a:ext cx="2462213"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系统结构</a:t>
            </a:r>
            <a:endParaRPr lang="zh-CN" altLang="en-US" sz="1500" b="1">
              <a:latin typeface="黑体" panose="02010609060101010101" pitchFamily="49" charset="-122"/>
              <a:ea typeface="黑体" panose="02010609060101010101" pitchFamily="49" charset="-122"/>
            </a:endParaRPr>
          </a:p>
        </p:txBody>
      </p:sp>
      <p:sp>
        <p:nvSpPr>
          <p:cNvPr id="11" name="文本框 10"/>
          <p:cNvSpPr txBox="1"/>
          <p:nvPr/>
        </p:nvSpPr>
        <p:spPr>
          <a:xfrm>
            <a:off x="538163" y="3877628"/>
            <a:ext cx="6562725" cy="1129665"/>
          </a:xfrm>
          <a:prstGeom prst="rect">
            <a:avLst/>
          </a:prstGeom>
          <a:noFill/>
        </p:spPr>
        <p:txBody>
          <a:bodyPr wrap="square" rtlCol="0" anchor="t">
            <a:spAutoFit/>
          </a:bodyPr>
          <a:p>
            <a:pPr indent="0" algn="just" fontAlgn="auto"/>
            <a:r>
              <a:rPr lang="zh-CN" altLang="en-US" sz="1350">
                <a:sym typeface="+mn-ea"/>
              </a:rPr>
              <a:t>数据采集传输设备：</a:t>
            </a:r>
            <a:r>
              <a:rPr lang="en-US" altLang="zh-CN" sz="1350">
                <a:sym typeface="+mn-ea"/>
              </a:rPr>
              <a:t> </a:t>
            </a:r>
            <a:endParaRPr lang="en-US" altLang="zh-CN" sz="1350">
              <a:sym typeface="+mn-ea"/>
            </a:endParaRPr>
          </a:p>
          <a:p>
            <a:pPr indent="457200" algn="just" fontAlgn="auto"/>
            <a:r>
              <a:rPr lang="zh-CN" altLang="en-US" sz="1350">
                <a:sym typeface="+mn-ea"/>
              </a:rPr>
              <a:t>采集各种类型监测仪器仪表的数据、完成数据存储及与上位机数据传输通信功能的单片机、嵌入式计算机、可编程自动化控制器（</a:t>
            </a:r>
            <a:r>
              <a:rPr lang="en-US" altLang="zh-CN" sz="1350">
                <a:sym typeface="+mn-ea"/>
              </a:rPr>
              <a:t>Programmable Automation Controller</a:t>
            </a:r>
            <a:r>
              <a:rPr lang="zh-CN" altLang="en-US" sz="1350">
                <a:sym typeface="+mn-ea"/>
              </a:rPr>
              <a:t>，</a:t>
            </a:r>
            <a:r>
              <a:rPr lang="en-US" altLang="zh-CN" sz="1350">
                <a:sym typeface="+mn-ea"/>
              </a:rPr>
              <a:t>PAC</a:t>
            </a:r>
            <a:r>
              <a:rPr lang="zh-CN" altLang="en-US" sz="1350">
                <a:sym typeface="+mn-ea"/>
              </a:rPr>
              <a:t>）或可编程逻辑控制器（</a:t>
            </a:r>
            <a:r>
              <a:rPr lang="en-US" altLang="zh-CN" sz="1350">
                <a:sym typeface="+mn-ea"/>
              </a:rPr>
              <a:t>Programmable Logic Controller</a:t>
            </a:r>
            <a:r>
              <a:rPr lang="zh-CN" altLang="en-US" sz="1350">
                <a:sym typeface="+mn-ea"/>
              </a:rPr>
              <a:t>，</a:t>
            </a:r>
            <a:r>
              <a:rPr lang="en-US" altLang="zh-CN" sz="1350">
                <a:sym typeface="+mn-ea"/>
              </a:rPr>
              <a:t>PLC</a:t>
            </a:r>
            <a:r>
              <a:rPr lang="zh-CN" altLang="en-US" sz="1350">
                <a:sym typeface="+mn-ea"/>
              </a:rPr>
              <a:t>）等，简称数采仪。</a:t>
            </a:r>
            <a:endParaRPr lang="zh-CN" altLang="en-US" sz="1350">
              <a:sym typeface="+mn-ea"/>
            </a:endParaRPr>
          </a:p>
        </p:txBody>
      </p:sp>
      <p:sp>
        <p:nvSpPr>
          <p:cNvPr id="12" name="矩形 11"/>
          <p:cNvSpPr/>
          <p:nvPr/>
        </p:nvSpPr>
        <p:spPr>
          <a:xfrm>
            <a:off x="5788343" y="2705100"/>
            <a:ext cx="1176338" cy="319088"/>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cxnSp>
        <p:nvCxnSpPr>
          <p:cNvPr id="13" name="肘形连接符 12"/>
          <p:cNvCxnSpPr>
            <a:stCxn id="12" idx="1"/>
          </p:cNvCxnSpPr>
          <p:nvPr/>
        </p:nvCxnSpPr>
        <p:spPr>
          <a:xfrm rot="10800000" flipV="1">
            <a:off x="3819525" y="2864644"/>
            <a:ext cx="1968818" cy="1012984"/>
          </a:xfrm>
          <a:prstGeom prst="bentConnector2">
            <a:avLst/>
          </a:prstGeom>
          <a:ln w="2857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7411403" y="4028599"/>
            <a:ext cx="1373029" cy="645160"/>
          </a:xfrm>
          <a:prstGeom prst="rect">
            <a:avLst/>
          </a:prstGeom>
          <a:noFill/>
        </p:spPr>
        <p:txBody>
          <a:bodyPr wrap="square" rtlCol="0" anchor="t">
            <a:spAutoFit/>
          </a:bodyPr>
          <a:p>
            <a:pPr algn="l">
              <a:buClrTx/>
              <a:buSzTx/>
              <a:buFontTx/>
            </a:pPr>
            <a:r>
              <a:rPr lang="zh-CN" altLang="en-US">
                <a:sym typeface="+mn-ea"/>
              </a:rPr>
              <a:t>删除</a:t>
            </a:r>
            <a:r>
              <a:rPr lang="en-US" altLang="zh-CN">
                <a:solidFill>
                  <a:srgbClr val="FF0000"/>
                </a:solidFill>
                <a:sym typeface="+mn-ea"/>
              </a:rPr>
              <a:t>“</a:t>
            </a:r>
            <a:r>
              <a:rPr lang="zh-CN" altLang="en-US">
                <a:solidFill>
                  <a:srgbClr val="FF0000"/>
                </a:solidFill>
                <a:sym typeface="+mn-ea"/>
              </a:rPr>
              <a:t>工况机</a:t>
            </a:r>
            <a:r>
              <a:rPr lang="en-US" altLang="zh-CN">
                <a:solidFill>
                  <a:srgbClr val="FF0000"/>
                </a:solidFill>
                <a:sym typeface="+mn-ea"/>
              </a:rPr>
              <a:t>”</a:t>
            </a:r>
            <a:r>
              <a:rPr lang="zh-CN" altLang="en-US">
                <a:sym typeface="+mn-ea"/>
              </a:rPr>
              <a:t>描述</a:t>
            </a:r>
            <a:endParaRPr lang="zh-CN" altLang="en-US">
              <a:sym typeface="+mn-ea"/>
            </a:endParaRPr>
          </a:p>
        </p:txBody>
      </p:sp>
      <p:sp>
        <p:nvSpPr>
          <p:cNvPr id="21" name="波形 20"/>
          <p:cNvSpPr/>
          <p:nvPr/>
        </p:nvSpPr>
        <p:spPr>
          <a:xfrm>
            <a:off x="7345680" y="3807143"/>
            <a:ext cx="1504950" cy="1064895"/>
          </a:xfrm>
          <a:prstGeom prst="wave">
            <a:avLst>
              <a:gd name="adj1" fmla="val 4672"/>
              <a:gd name="adj2" fmla="val 0"/>
            </a:avLst>
          </a:prstGeom>
          <a:noFill/>
          <a:ln w="28575">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5" name="六边形 14"/>
          <p:cNvSpPr/>
          <p:nvPr/>
        </p:nvSpPr>
        <p:spPr>
          <a:xfrm>
            <a:off x="3991451" y="819150"/>
            <a:ext cx="4867275" cy="452438"/>
          </a:xfrm>
          <a:prstGeom prst="hexagon">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7" name="文本框 6"/>
          <p:cNvSpPr txBox="1"/>
          <p:nvPr/>
        </p:nvSpPr>
        <p:spPr>
          <a:xfrm>
            <a:off x="4212431" y="888206"/>
            <a:ext cx="4572000" cy="321945"/>
          </a:xfrm>
          <a:prstGeom prst="rect">
            <a:avLst/>
          </a:prstGeom>
          <a:noFill/>
        </p:spPr>
        <p:txBody>
          <a:bodyPr wrap="square" rtlCol="0" anchor="t">
            <a:spAutoFit/>
          </a:bodyPr>
          <a:p>
            <a:r>
              <a:rPr lang="en-US" altLang="zh-CN" sz="1500" b="1">
                <a:latin typeface="黑体" panose="02010609060101010101" pitchFamily="49" charset="-122"/>
                <a:ea typeface="黑体" panose="02010609060101010101" pitchFamily="49" charset="-122"/>
                <a:cs typeface="黑体" panose="02010609060101010101" pitchFamily="49" charset="-122"/>
                <a:sym typeface="+mn-ea"/>
              </a:rPr>
              <a:t>HJ212-2017</a:t>
            </a:r>
            <a:r>
              <a:rPr lang="zh-CN" altLang="en-US" sz="1500" b="1">
                <a:latin typeface="黑体" panose="02010609060101010101" pitchFamily="49" charset="-122"/>
                <a:ea typeface="黑体" panose="02010609060101010101" pitchFamily="49" charset="-122"/>
                <a:cs typeface="黑体" panose="02010609060101010101" pitchFamily="49" charset="-122"/>
                <a:sym typeface="+mn-ea"/>
              </a:rPr>
              <a:t>与</a:t>
            </a:r>
            <a:r>
              <a:rPr lang="en-US" altLang="zh-CN" sz="1500" b="1">
                <a:latin typeface="黑体" panose="02010609060101010101" pitchFamily="49" charset="-122"/>
                <a:ea typeface="黑体" panose="02010609060101010101" pitchFamily="49" charset="-122"/>
                <a:cs typeface="黑体" panose="02010609060101010101" pitchFamily="49" charset="-122"/>
                <a:sym typeface="+mn-ea"/>
              </a:rPr>
              <a:t>HJ212-2025</a:t>
            </a:r>
            <a:r>
              <a:rPr lang="zh-CN" altLang="en-US" sz="1500" b="1">
                <a:latin typeface="黑体" panose="02010609060101010101" pitchFamily="49" charset="-122"/>
                <a:ea typeface="黑体" panose="02010609060101010101" pitchFamily="49" charset="-122"/>
                <a:cs typeface="黑体" panose="02010609060101010101" pitchFamily="49" charset="-122"/>
                <a:sym typeface="+mn-ea"/>
              </a:rPr>
              <a:t>关于系统结构要求无变化</a:t>
            </a:r>
            <a:endParaRPr lang="zh-CN" altLang="en-US" sz="1500" b="1">
              <a:latin typeface="黑体" panose="02010609060101010101" pitchFamily="49" charset="-122"/>
              <a:ea typeface="黑体" panose="02010609060101010101" pitchFamily="49" charset="-122"/>
              <a:cs typeface="黑体" panose="02010609060101010101" pitchFamily="49" charset="-122"/>
              <a:sym typeface="+mn-ea"/>
            </a:endParaRPr>
          </a:p>
        </p:txBody>
      </p:sp>
      <p:cxnSp>
        <p:nvCxnSpPr>
          <p:cNvPr id="3" name="直接连接符 2"/>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6" name="圆角矩形 5"/>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8"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9" name="文本框 18"/>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380365" y="812800"/>
            <a:ext cx="2713990"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现场机与上位机的协议层次</a:t>
            </a:r>
            <a:endParaRPr lang="zh-CN" altLang="en-US" sz="1500" b="1">
              <a:latin typeface="黑体" panose="02010609060101010101" pitchFamily="49" charset="-122"/>
              <a:ea typeface="黑体" panose="02010609060101010101" pitchFamily="49" charset="-122"/>
            </a:endParaRPr>
          </a:p>
        </p:txBody>
      </p:sp>
      <p:sp>
        <p:nvSpPr>
          <p:cNvPr id="6" name="圆角矩形 5"/>
          <p:cNvSpPr/>
          <p:nvPr/>
        </p:nvSpPr>
        <p:spPr>
          <a:xfrm>
            <a:off x="99060" y="4291013"/>
            <a:ext cx="2517934" cy="786289"/>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latin typeface="黑体" panose="02010609060101010101" pitchFamily="49" charset="-122"/>
                <a:ea typeface="黑体" panose="02010609060101010101" pitchFamily="49" charset="-122"/>
              </a:rPr>
              <a:t>现场机</a:t>
            </a:r>
            <a:endParaRPr lang="zh-CN" altLang="en-US" sz="1350">
              <a:latin typeface="黑体" panose="02010609060101010101" pitchFamily="49" charset="-122"/>
              <a:ea typeface="黑体" panose="02010609060101010101" pitchFamily="49" charset="-122"/>
            </a:endParaRPr>
          </a:p>
          <a:p>
            <a:pPr algn="ctr"/>
            <a:r>
              <a:rPr lang="zh-CN" altLang="en-US" sz="1350">
                <a:latin typeface="黑体" panose="02010609060101010101" pitchFamily="49" charset="-122"/>
                <a:ea typeface="黑体" panose="02010609060101010101" pitchFamily="49" charset="-122"/>
              </a:rPr>
              <a:t>数字类型数据</a:t>
            </a:r>
            <a:endParaRPr lang="zh-CN" altLang="en-US" sz="1350">
              <a:latin typeface="黑体" panose="02010609060101010101" pitchFamily="49" charset="-122"/>
              <a:ea typeface="黑体" panose="02010609060101010101" pitchFamily="49" charset="-122"/>
            </a:endParaRPr>
          </a:p>
        </p:txBody>
      </p:sp>
      <p:sp>
        <p:nvSpPr>
          <p:cNvPr id="18" name="圆角矩形 17"/>
          <p:cNvSpPr/>
          <p:nvPr/>
        </p:nvSpPr>
        <p:spPr>
          <a:xfrm>
            <a:off x="3095149" y="4208145"/>
            <a:ext cx="2382203" cy="869633"/>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ctr" fontAlgn="auto">
              <a:lnSpc>
                <a:spcPct val="150000"/>
              </a:lnSpc>
            </a:pPr>
            <a:endParaRPr lang="zh-CN" altLang="en-US" sz="1350"/>
          </a:p>
          <a:p>
            <a:pPr indent="0" algn="ctr" fontAlgn="auto">
              <a:lnSpc>
                <a:spcPct val="100000"/>
              </a:lnSpc>
            </a:pPr>
            <a:r>
              <a:rPr lang="zh-CN" altLang="en-US" sz="1350">
                <a:latin typeface="黑体" panose="02010609060101010101" pitchFamily="49" charset="-122"/>
                <a:ea typeface="黑体" panose="02010609060101010101" pitchFamily="49" charset="-122"/>
              </a:rPr>
              <a:t>现场机</a:t>
            </a:r>
            <a:endParaRPr lang="zh-CN" altLang="en-US" sz="1350">
              <a:latin typeface="黑体" panose="02010609060101010101" pitchFamily="49" charset="-122"/>
              <a:ea typeface="黑体" panose="02010609060101010101" pitchFamily="49" charset="-122"/>
            </a:endParaRPr>
          </a:p>
          <a:p>
            <a:pPr indent="0" algn="ctr" fontAlgn="auto">
              <a:lnSpc>
                <a:spcPct val="100000"/>
              </a:lnSpc>
            </a:pPr>
            <a:r>
              <a:rPr lang="zh-CN" altLang="en-US" sz="1350">
                <a:latin typeface="黑体" panose="02010609060101010101" pitchFamily="49" charset="-122"/>
                <a:ea typeface="黑体" panose="02010609060101010101" pitchFamily="49" charset="-122"/>
              </a:rPr>
              <a:t>文本、声音、视频、照片等多媒体类型数据</a:t>
            </a:r>
            <a:endParaRPr lang="zh-CN" altLang="en-US" sz="1350">
              <a:latin typeface="黑体" panose="02010609060101010101" pitchFamily="49" charset="-122"/>
              <a:ea typeface="黑体" panose="02010609060101010101" pitchFamily="49" charset="-122"/>
            </a:endParaRPr>
          </a:p>
          <a:p>
            <a:pPr indent="0" algn="ctr" fontAlgn="auto">
              <a:lnSpc>
                <a:spcPct val="100000"/>
              </a:lnSpc>
            </a:pPr>
            <a:endParaRPr lang="zh-CN" altLang="en-US" sz="1350">
              <a:latin typeface="黑体" panose="02010609060101010101" pitchFamily="49" charset="-122"/>
              <a:ea typeface="黑体" panose="02010609060101010101" pitchFamily="49" charset="-122"/>
            </a:endParaRPr>
          </a:p>
        </p:txBody>
      </p:sp>
      <p:pic>
        <p:nvPicPr>
          <p:cNvPr id="23" name="图片 22" descr="等距数据中心概念"/>
          <p:cNvPicPr>
            <a:picLocks noChangeAspect="1"/>
          </p:cNvPicPr>
          <p:nvPr/>
        </p:nvPicPr>
        <p:blipFill>
          <a:blip r:embed="rId1"/>
          <a:stretch>
            <a:fillRect/>
          </a:stretch>
        </p:blipFill>
        <p:spPr>
          <a:xfrm>
            <a:off x="2073116" y="1446848"/>
            <a:ext cx="1943100" cy="1160145"/>
          </a:xfrm>
          <a:prstGeom prst="rect">
            <a:avLst/>
          </a:prstGeom>
        </p:spPr>
      </p:pic>
      <p:cxnSp>
        <p:nvCxnSpPr>
          <p:cNvPr id="470" name="直接连接符 470"/>
          <p:cNvCxnSpPr/>
          <p:nvPr/>
        </p:nvCxnSpPr>
        <p:spPr>
          <a:xfrm>
            <a:off x="4043" y="2777939"/>
            <a:ext cx="5470208" cy="0"/>
          </a:xfrm>
          <a:prstGeom prst="line">
            <a:avLst/>
          </a:prstGeom>
          <a:ln w="28575" cmpd="sng">
            <a:solidFill>
              <a:schemeClr val="tx1"/>
            </a:solidFill>
            <a:prstDash val="dash"/>
          </a:ln>
        </p:spPr>
        <p:style>
          <a:lnRef idx="2">
            <a:schemeClr val="accent1"/>
          </a:lnRef>
          <a:fillRef idx="0">
            <a:srgbClr val="FFFFFF"/>
          </a:fillRef>
          <a:effectRef idx="0">
            <a:srgbClr val="FFFFFF"/>
          </a:effectRef>
          <a:fontRef idx="minor">
            <a:schemeClr val="tx1"/>
          </a:fontRef>
        </p:style>
      </p:cxnSp>
      <p:cxnSp>
        <p:nvCxnSpPr>
          <p:cNvPr id="24" name="直接连接符 470"/>
          <p:cNvCxnSpPr/>
          <p:nvPr/>
        </p:nvCxnSpPr>
        <p:spPr>
          <a:xfrm>
            <a:off x="99293" y="3373728"/>
            <a:ext cx="5378291" cy="0"/>
          </a:xfrm>
          <a:prstGeom prst="line">
            <a:avLst/>
          </a:prstGeom>
          <a:ln w="28575" cmpd="sng">
            <a:solidFill>
              <a:schemeClr val="tx1"/>
            </a:solidFill>
            <a:prstDash val="dash"/>
          </a:ln>
        </p:spPr>
        <p:style>
          <a:lnRef idx="2">
            <a:schemeClr val="accent1"/>
          </a:lnRef>
          <a:fillRef idx="0">
            <a:srgbClr val="FFFFFF"/>
          </a:fillRef>
          <a:effectRef idx="0">
            <a:srgbClr val="FFFFFF"/>
          </a:effectRef>
          <a:fontRef idx="minor">
            <a:schemeClr val="tx1"/>
          </a:fontRef>
        </p:style>
      </p:cxnSp>
      <p:sp>
        <p:nvSpPr>
          <p:cNvPr id="505" name="下箭头 505"/>
          <p:cNvSpPr/>
          <p:nvPr/>
        </p:nvSpPr>
        <p:spPr>
          <a:xfrm rot="10800000">
            <a:off x="1259676" y="3587476"/>
            <a:ext cx="237484" cy="620333"/>
          </a:xfrm>
          <a:prstGeom prst="downArrow">
            <a:avLst/>
          </a:prstGeom>
          <a:solidFill>
            <a:schemeClr val="accent1">
              <a:lumMod val="60000"/>
              <a:lumOff val="40000"/>
            </a:schemeClr>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sp>
      <p:sp>
        <p:nvSpPr>
          <p:cNvPr id="25" name="下箭头 505"/>
          <p:cNvSpPr/>
          <p:nvPr/>
        </p:nvSpPr>
        <p:spPr>
          <a:xfrm rot="10800000">
            <a:off x="4248621" y="3506513"/>
            <a:ext cx="237484" cy="620333"/>
          </a:xfrm>
          <a:prstGeom prst="downArrow">
            <a:avLst/>
          </a:prstGeom>
          <a:solidFill>
            <a:schemeClr val="accent1">
              <a:lumMod val="60000"/>
              <a:lumOff val="40000"/>
            </a:schemeClr>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sp>
      <p:sp>
        <p:nvSpPr>
          <p:cNvPr id="27" name="文本框 26"/>
          <p:cNvSpPr txBox="1"/>
          <p:nvPr/>
        </p:nvSpPr>
        <p:spPr>
          <a:xfrm>
            <a:off x="-13811" y="3931444"/>
            <a:ext cx="1274921" cy="299085"/>
          </a:xfrm>
          <a:prstGeom prst="rect">
            <a:avLst/>
          </a:prstGeom>
          <a:noFill/>
        </p:spPr>
        <p:txBody>
          <a:bodyPr wrap="square" rtlCol="0">
            <a:spAutoFit/>
          </a:bodyPr>
          <a:p>
            <a:pPr algn="ctr"/>
            <a:r>
              <a:rPr lang="en-US" altLang="zh-CN" sz="1350">
                <a:latin typeface="黑体" panose="02010609060101010101" pitchFamily="49" charset="-122"/>
                <a:ea typeface="黑体" panose="02010609060101010101" pitchFamily="49" charset="-122"/>
                <a:cs typeface="黑体" panose="02010609060101010101" pitchFamily="49" charset="-122"/>
              </a:rPr>
              <a:t>TCP/IP</a:t>
            </a:r>
            <a:r>
              <a:rPr lang="zh-CN" altLang="en-US" sz="1350">
                <a:latin typeface="黑体" panose="02010609060101010101" pitchFamily="49" charset="-122"/>
                <a:ea typeface="黑体" panose="02010609060101010101" pitchFamily="49" charset="-122"/>
                <a:cs typeface="黑体" panose="02010609060101010101" pitchFamily="49" charset="-122"/>
              </a:rPr>
              <a:t>协议</a:t>
            </a:r>
            <a:endParaRPr lang="zh-CN" altLang="en-US" sz="1350">
              <a:latin typeface="黑体" panose="02010609060101010101" pitchFamily="49" charset="-122"/>
              <a:ea typeface="黑体" panose="02010609060101010101" pitchFamily="49" charset="-122"/>
              <a:cs typeface="黑体" panose="02010609060101010101" pitchFamily="49" charset="-122"/>
            </a:endParaRPr>
          </a:p>
        </p:txBody>
      </p:sp>
      <p:sp>
        <p:nvSpPr>
          <p:cNvPr id="32" name="文本框 31"/>
          <p:cNvSpPr txBox="1"/>
          <p:nvPr/>
        </p:nvSpPr>
        <p:spPr>
          <a:xfrm>
            <a:off x="2973705" y="3850481"/>
            <a:ext cx="1274921" cy="299085"/>
          </a:xfrm>
          <a:prstGeom prst="rect">
            <a:avLst/>
          </a:prstGeom>
          <a:noFill/>
        </p:spPr>
        <p:txBody>
          <a:bodyPr wrap="square" rtlCol="0">
            <a:spAutoFit/>
          </a:bodyPr>
          <a:p>
            <a:pPr algn="ctr"/>
            <a:r>
              <a:rPr lang="en-US" altLang="zh-CN" sz="1350">
                <a:latin typeface="黑体" panose="02010609060101010101" pitchFamily="49" charset="-122"/>
                <a:ea typeface="黑体" panose="02010609060101010101" pitchFamily="49" charset="-122"/>
                <a:cs typeface="黑体" panose="02010609060101010101" pitchFamily="49" charset="-122"/>
              </a:rPr>
              <a:t>HTTPS</a:t>
            </a:r>
            <a:r>
              <a:rPr lang="zh-CN" altLang="en-US" sz="1350">
                <a:latin typeface="黑体" panose="02010609060101010101" pitchFamily="49" charset="-122"/>
                <a:ea typeface="黑体" panose="02010609060101010101" pitchFamily="49" charset="-122"/>
                <a:cs typeface="黑体" panose="02010609060101010101" pitchFamily="49" charset="-122"/>
              </a:rPr>
              <a:t>协议</a:t>
            </a:r>
            <a:endParaRPr lang="zh-CN" altLang="en-US" sz="1350">
              <a:latin typeface="黑体" panose="02010609060101010101" pitchFamily="49" charset="-122"/>
              <a:ea typeface="黑体" panose="02010609060101010101" pitchFamily="49" charset="-122"/>
              <a:cs typeface="黑体" panose="02010609060101010101" pitchFamily="49" charset="-122"/>
            </a:endParaRPr>
          </a:p>
        </p:txBody>
      </p:sp>
      <p:sp>
        <p:nvSpPr>
          <p:cNvPr id="34" name="任意多边形 494"/>
          <p:cNvSpPr/>
          <p:nvPr/>
        </p:nvSpPr>
        <p:spPr bwMode="auto">
          <a:xfrm>
            <a:off x="1703819" y="2838644"/>
            <a:ext cx="2070205" cy="474286"/>
          </a:xfrm>
          <a:custGeom>
            <a:avLst/>
            <a:gdLst>
              <a:gd name="T0" fmla="*/ 83 w 1591"/>
              <a:gd name="T1" fmla="*/ 167 h 491"/>
              <a:gd name="T2" fmla="*/ 10 w 1591"/>
              <a:gd name="T3" fmla="*/ 198 h 491"/>
              <a:gd name="T4" fmla="*/ 0 w 1591"/>
              <a:gd name="T5" fmla="*/ 230 h 491"/>
              <a:gd name="T6" fmla="*/ 21 w 1591"/>
              <a:gd name="T7" fmla="*/ 261 h 491"/>
              <a:gd name="T8" fmla="*/ 73 w 1591"/>
              <a:gd name="T9" fmla="*/ 282 h 491"/>
              <a:gd name="T10" fmla="*/ 31 w 1591"/>
              <a:gd name="T11" fmla="*/ 313 h 491"/>
              <a:gd name="T12" fmla="*/ 31 w 1591"/>
              <a:gd name="T13" fmla="*/ 344 h 491"/>
              <a:gd name="T14" fmla="*/ 83 w 1591"/>
              <a:gd name="T15" fmla="*/ 376 h 491"/>
              <a:gd name="T16" fmla="*/ 156 w 1591"/>
              <a:gd name="T17" fmla="*/ 397 h 491"/>
              <a:gd name="T18" fmla="*/ 198 w 1591"/>
              <a:gd name="T19" fmla="*/ 397 h 491"/>
              <a:gd name="T20" fmla="*/ 260 w 1591"/>
              <a:gd name="T21" fmla="*/ 428 h 491"/>
              <a:gd name="T22" fmla="*/ 385 w 1591"/>
              <a:gd name="T23" fmla="*/ 449 h 491"/>
              <a:gd name="T24" fmla="*/ 531 w 1591"/>
              <a:gd name="T25" fmla="*/ 459 h 491"/>
              <a:gd name="T26" fmla="*/ 645 w 1591"/>
              <a:gd name="T27" fmla="*/ 459 h 491"/>
              <a:gd name="T28" fmla="*/ 749 w 1591"/>
              <a:gd name="T29" fmla="*/ 480 h 491"/>
              <a:gd name="T30" fmla="*/ 853 w 1591"/>
              <a:gd name="T31" fmla="*/ 480 h 491"/>
              <a:gd name="T32" fmla="*/ 957 w 1591"/>
              <a:gd name="T33" fmla="*/ 470 h 491"/>
              <a:gd name="T34" fmla="*/ 1030 w 1591"/>
              <a:gd name="T35" fmla="*/ 428 h 491"/>
              <a:gd name="T36" fmla="*/ 1103 w 1591"/>
              <a:gd name="T37" fmla="*/ 428 h 491"/>
              <a:gd name="T38" fmla="*/ 1207 w 1591"/>
              <a:gd name="T39" fmla="*/ 428 h 491"/>
              <a:gd name="T40" fmla="*/ 1279 w 1591"/>
              <a:gd name="T41" fmla="*/ 407 h 491"/>
              <a:gd name="T42" fmla="*/ 1342 w 1591"/>
              <a:gd name="T43" fmla="*/ 386 h 491"/>
              <a:gd name="T44" fmla="*/ 1373 w 1591"/>
              <a:gd name="T45" fmla="*/ 355 h 491"/>
              <a:gd name="T46" fmla="*/ 1425 w 1591"/>
              <a:gd name="T47" fmla="*/ 334 h 491"/>
              <a:gd name="T48" fmla="*/ 1498 w 1591"/>
              <a:gd name="T49" fmla="*/ 313 h 491"/>
              <a:gd name="T50" fmla="*/ 1550 w 1591"/>
              <a:gd name="T51" fmla="*/ 292 h 491"/>
              <a:gd name="T52" fmla="*/ 1591 w 1591"/>
              <a:gd name="T53" fmla="*/ 250 h 491"/>
              <a:gd name="T54" fmla="*/ 1591 w 1591"/>
              <a:gd name="T55" fmla="*/ 219 h 491"/>
              <a:gd name="T56" fmla="*/ 1560 w 1591"/>
              <a:gd name="T57" fmla="*/ 188 h 491"/>
              <a:gd name="T58" fmla="*/ 1550 w 1591"/>
              <a:gd name="T59" fmla="*/ 156 h 491"/>
              <a:gd name="T60" fmla="*/ 1539 w 1591"/>
              <a:gd name="T61" fmla="*/ 115 h 491"/>
              <a:gd name="T62" fmla="*/ 1467 w 1591"/>
              <a:gd name="T63" fmla="*/ 73 h 491"/>
              <a:gd name="T64" fmla="*/ 1404 w 1591"/>
              <a:gd name="T65" fmla="*/ 42 h 491"/>
              <a:gd name="T66" fmla="*/ 1352 w 1591"/>
              <a:gd name="T67" fmla="*/ 10 h 491"/>
              <a:gd name="T68" fmla="*/ 1238 w 1591"/>
              <a:gd name="T69" fmla="*/ 0 h 491"/>
              <a:gd name="T70" fmla="*/ 1165 w 1591"/>
              <a:gd name="T71" fmla="*/ 0 h 491"/>
              <a:gd name="T72" fmla="*/ 1103 w 1591"/>
              <a:gd name="T73" fmla="*/ 21 h 491"/>
              <a:gd name="T74" fmla="*/ 1040 w 1591"/>
              <a:gd name="T75" fmla="*/ 0 h 491"/>
              <a:gd name="T76" fmla="*/ 967 w 1591"/>
              <a:gd name="T77" fmla="*/ 0 h 491"/>
              <a:gd name="T78" fmla="*/ 884 w 1591"/>
              <a:gd name="T79" fmla="*/ 10 h 491"/>
              <a:gd name="T80" fmla="*/ 832 w 1591"/>
              <a:gd name="T81" fmla="*/ 31 h 491"/>
              <a:gd name="T82" fmla="*/ 759 w 1591"/>
              <a:gd name="T83" fmla="*/ 21 h 491"/>
              <a:gd name="T84" fmla="*/ 687 w 1591"/>
              <a:gd name="T85" fmla="*/ 10 h 491"/>
              <a:gd name="T86" fmla="*/ 593 w 1591"/>
              <a:gd name="T87" fmla="*/ 21 h 491"/>
              <a:gd name="T88" fmla="*/ 510 w 1591"/>
              <a:gd name="T89" fmla="*/ 52 h 491"/>
              <a:gd name="T90" fmla="*/ 395 w 1591"/>
              <a:gd name="T91" fmla="*/ 42 h 491"/>
              <a:gd name="T92" fmla="*/ 291 w 1591"/>
              <a:gd name="T93" fmla="*/ 52 h 491"/>
              <a:gd name="T94" fmla="*/ 208 w 1591"/>
              <a:gd name="T95" fmla="*/ 73 h 491"/>
              <a:gd name="T96" fmla="*/ 156 w 1591"/>
              <a:gd name="T97" fmla="*/ 104 h 491"/>
              <a:gd name="T98" fmla="*/ 135 w 1591"/>
              <a:gd name="T99" fmla="*/ 146 h 491"/>
              <a:gd name="T100" fmla="*/ 146 w 1591"/>
              <a:gd name="T101" fmla="*/ 156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91" h="491">
                <a:moveTo>
                  <a:pt x="146" y="156"/>
                </a:moveTo>
                <a:lnTo>
                  <a:pt x="83" y="167"/>
                </a:lnTo>
                <a:lnTo>
                  <a:pt x="31" y="177"/>
                </a:lnTo>
                <a:lnTo>
                  <a:pt x="10" y="198"/>
                </a:lnTo>
                <a:lnTo>
                  <a:pt x="0" y="219"/>
                </a:lnTo>
                <a:lnTo>
                  <a:pt x="0" y="230"/>
                </a:lnTo>
                <a:lnTo>
                  <a:pt x="0" y="250"/>
                </a:lnTo>
                <a:lnTo>
                  <a:pt x="21" y="261"/>
                </a:lnTo>
                <a:lnTo>
                  <a:pt x="42" y="271"/>
                </a:lnTo>
                <a:lnTo>
                  <a:pt x="73" y="282"/>
                </a:lnTo>
                <a:lnTo>
                  <a:pt x="42" y="303"/>
                </a:lnTo>
                <a:lnTo>
                  <a:pt x="31" y="313"/>
                </a:lnTo>
                <a:lnTo>
                  <a:pt x="31" y="334"/>
                </a:lnTo>
                <a:lnTo>
                  <a:pt x="31" y="344"/>
                </a:lnTo>
                <a:lnTo>
                  <a:pt x="42" y="355"/>
                </a:lnTo>
                <a:lnTo>
                  <a:pt x="83" y="376"/>
                </a:lnTo>
                <a:lnTo>
                  <a:pt x="135" y="397"/>
                </a:lnTo>
                <a:lnTo>
                  <a:pt x="156" y="397"/>
                </a:lnTo>
                <a:lnTo>
                  <a:pt x="187" y="397"/>
                </a:lnTo>
                <a:lnTo>
                  <a:pt x="198" y="397"/>
                </a:lnTo>
                <a:lnTo>
                  <a:pt x="208" y="397"/>
                </a:lnTo>
                <a:lnTo>
                  <a:pt x="260" y="428"/>
                </a:lnTo>
                <a:lnTo>
                  <a:pt x="323" y="438"/>
                </a:lnTo>
                <a:lnTo>
                  <a:pt x="385" y="449"/>
                </a:lnTo>
                <a:lnTo>
                  <a:pt x="458" y="459"/>
                </a:lnTo>
                <a:lnTo>
                  <a:pt x="531" y="459"/>
                </a:lnTo>
                <a:lnTo>
                  <a:pt x="603" y="438"/>
                </a:lnTo>
                <a:lnTo>
                  <a:pt x="645" y="459"/>
                </a:lnTo>
                <a:lnTo>
                  <a:pt x="697" y="480"/>
                </a:lnTo>
                <a:lnTo>
                  <a:pt x="749" y="480"/>
                </a:lnTo>
                <a:lnTo>
                  <a:pt x="811" y="491"/>
                </a:lnTo>
                <a:lnTo>
                  <a:pt x="853" y="480"/>
                </a:lnTo>
                <a:lnTo>
                  <a:pt x="884" y="480"/>
                </a:lnTo>
                <a:lnTo>
                  <a:pt x="957" y="470"/>
                </a:lnTo>
                <a:lnTo>
                  <a:pt x="1019" y="449"/>
                </a:lnTo>
                <a:lnTo>
                  <a:pt x="1030" y="428"/>
                </a:lnTo>
                <a:lnTo>
                  <a:pt x="1051" y="417"/>
                </a:lnTo>
                <a:lnTo>
                  <a:pt x="1103" y="428"/>
                </a:lnTo>
                <a:lnTo>
                  <a:pt x="1165" y="428"/>
                </a:lnTo>
                <a:lnTo>
                  <a:pt x="1207" y="428"/>
                </a:lnTo>
                <a:lnTo>
                  <a:pt x="1248" y="417"/>
                </a:lnTo>
                <a:lnTo>
                  <a:pt x="1279" y="407"/>
                </a:lnTo>
                <a:lnTo>
                  <a:pt x="1321" y="397"/>
                </a:lnTo>
                <a:lnTo>
                  <a:pt x="1342" y="386"/>
                </a:lnTo>
                <a:lnTo>
                  <a:pt x="1363" y="376"/>
                </a:lnTo>
                <a:lnTo>
                  <a:pt x="1373" y="355"/>
                </a:lnTo>
                <a:lnTo>
                  <a:pt x="1373" y="334"/>
                </a:lnTo>
                <a:lnTo>
                  <a:pt x="1425" y="334"/>
                </a:lnTo>
                <a:lnTo>
                  <a:pt x="1456" y="323"/>
                </a:lnTo>
                <a:lnTo>
                  <a:pt x="1498" y="313"/>
                </a:lnTo>
                <a:lnTo>
                  <a:pt x="1529" y="303"/>
                </a:lnTo>
                <a:lnTo>
                  <a:pt x="1550" y="292"/>
                </a:lnTo>
                <a:lnTo>
                  <a:pt x="1581" y="271"/>
                </a:lnTo>
                <a:lnTo>
                  <a:pt x="1591" y="250"/>
                </a:lnTo>
                <a:lnTo>
                  <a:pt x="1591" y="240"/>
                </a:lnTo>
                <a:lnTo>
                  <a:pt x="1591" y="219"/>
                </a:lnTo>
                <a:lnTo>
                  <a:pt x="1581" y="198"/>
                </a:lnTo>
                <a:lnTo>
                  <a:pt x="1560" y="188"/>
                </a:lnTo>
                <a:lnTo>
                  <a:pt x="1539" y="167"/>
                </a:lnTo>
                <a:lnTo>
                  <a:pt x="1550" y="156"/>
                </a:lnTo>
                <a:lnTo>
                  <a:pt x="1550" y="136"/>
                </a:lnTo>
                <a:lnTo>
                  <a:pt x="1539" y="115"/>
                </a:lnTo>
                <a:lnTo>
                  <a:pt x="1519" y="83"/>
                </a:lnTo>
                <a:lnTo>
                  <a:pt x="1467" y="73"/>
                </a:lnTo>
                <a:lnTo>
                  <a:pt x="1415" y="52"/>
                </a:lnTo>
                <a:lnTo>
                  <a:pt x="1404" y="42"/>
                </a:lnTo>
                <a:lnTo>
                  <a:pt x="1383" y="31"/>
                </a:lnTo>
                <a:lnTo>
                  <a:pt x="1352" y="10"/>
                </a:lnTo>
                <a:lnTo>
                  <a:pt x="1300" y="0"/>
                </a:lnTo>
                <a:lnTo>
                  <a:pt x="1238" y="0"/>
                </a:lnTo>
                <a:lnTo>
                  <a:pt x="1196" y="0"/>
                </a:lnTo>
                <a:lnTo>
                  <a:pt x="1165" y="0"/>
                </a:lnTo>
                <a:lnTo>
                  <a:pt x="1123" y="10"/>
                </a:lnTo>
                <a:lnTo>
                  <a:pt x="1103" y="21"/>
                </a:lnTo>
                <a:lnTo>
                  <a:pt x="1071" y="10"/>
                </a:lnTo>
                <a:lnTo>
                  <a:pt x="1040" y="0"/>
                </a:lnTo>
                <a:lnTo>
                  <a:pt x="1009" y="0"/>
                </a:lnTo>
                <a:lnTo>
                  <a:pt x="967" y="0"/>
                </a:lnTo>
                <a:lnTo>
                  <a:pt x="926" y="0"/>
                </a:lnTo>
                <a:lnTo>
                  <a:pt x="884" y="10"/>
                </a:lnTo>
                <a:lnTo>
                  <a:pt x="853" y="21"/>
                </a:lnTo>
                <a:lnTo>
                  <a:pt x="832" y="31"/>
                </a:lnTo>
                <a:lnTo>
                  <a:pt x="791" y="21"/>
                </a:lnTo>
                <a:lnTo>
                  <a:pt x="759" y="21"/>
                </a:lnTo>
                <a:lnTo>
                  <a:pt x="728" y="10"/>
                </a:lnTo>
                <a:lnTo>
                  <a:pt x="687" y="10"/>
                </a:lnTo>
                <a:lnTo>
                  <a:pt x="645" y="10"/>
                </a:lnTo>
                <a:lnTo>
                  <a:pt x="593" y="21"/>
                </a:lnTo>
                <a:lnTo>
                  <a:pt x="541" y="42"/>
                </a:lnTo>
                <a:lnTo>
                  <a:pt x="510" y="52"/>
                </a:lnTo>
                <a:lnTo>
                  <a:pt x="447" y="42"/>
                </a:lnTo>
                <a:lnTo>
                  <a:pt x="395" y="42"/>
                </a:lnTo>
                <a:lnTo>
                  <a:pt x="343" y="42"/>
                </a:lnTo>
                <a:lnTo>
                  <a:pt x="291" y="52"/>
                </a:lnTo>
                <a:lnTo>
                  <a:pt x="250" y="62"/>
                </a:lnTo>
                <a:lnTo>
                  <a:pt x="208" y="73"/>
                </a:lnTo>
                <a:lnTo>
                  <a:pt x="177" y="83"/>
                </a:lnTo>
                <a:lnTo>
                  <a:pt x="156" y="104"/>
                </a:lnTo>
                <a:lnTo>
                  <a:pt x="146" y="125"/>
                </a:lnTo>
                <a:lnTo>
                  <a:pt x="135" y="146"/>
                </a:lnTo>
                <a:lnTo>
                  <a:pt x="146" y="156"/>
                </a:lnTo>
                <a:lnTo>
                  <a:pt x="146" y="156"/>
                </a:lnTo>
                <a:close/>
              </a:path>
            </a:pathLst>
          </a:custGeom>
          <a:solidFill>
            <a:schemeClr val="bg1">
              <a:lumMod val="95000"/>
            </a:schemeClr>
          </a:solidFill>
          <a:ln w="12700" cmpd="sng">
            <a:solidFill>
              <a:schemeClr val="tx1"/>
            </a:solidFill>
            <a:prstDash val="solid"/>
          </a:ln>
          <a:effectLst/>
        </p:spPr>
        <p:txBody>
          <a:bodyPr rot="0" vert="horz" wrap="square" lIns="68580" tIns="34290" rIns="68580" bIns="34290" anchor="t" anchorCtr="0" upright="1">
            <a:noAutofit/>
          </a:bodyPr>
          <a:p>
            <a:pPr algn="ctr" eaLnBrk="0" fontAlgn="base"/>
            <a:endParaRPr lang="zh-CN" altLang="en-US" sz="790" kern="100">
              <a:solidFill>
                <a:srgbClr val="000000"/>
              </a:solidFill>
              <a:latin typeface="Arial" panose="020B0604020202020204"/>
              <a:ea typeface="Arial" panose="020B0604020202020204"/>
              <a:cs typeface="Arial" panose="020B0604020202020204"/>
              <a:sym typeface="Times New Roman" panose="02020603050405020304"/>
            </a:endParaRPr>
          </a:p>
          <a:p>
            <a:pPr algn="ctr" eaLnBrk="0" fontAlgn="base"/>
            <a:r>
              <a:rPr lang="zh-CN" altLang="en-US" sz="1500" kern="100">
                <a:solidFill>
                  <a:srgbClr val="000000"/>
                </a:solidFill>
                <a:latin typeface="黑体" panose="02010609060101010101" pitchFamily="49" charset="-122"/>
                <a:ea typeface="黑体" panose="02010609060101010101" pitchFamily="49" charset="-122"/>
                <a:cs typeface="Arial" panose="020B0604020202020204"/>
                <a:sym typeface="Times New Roman" panose="02020603050405020304"/>
              </a:rPr>
              <a:t>通信介质</a:t>
            </a:r>
            <a:r>
              <a:rPr lang="en-US" altLang="zh-CN" sz="790" kern="100">
                <a:solidFill>
                  <a:srgbClr val="000000"/>
                </a:solidFill>
                <a:latin typeface="Arial" panose="020B0604020202020204"/>
                <a:ea typeface="Arial" panose="020B0604020202020204"/>
                <a:cs typeface="Arial" panose="020B0604020202020204"/>
                <a:sym typeface="Times New Roman" panose="02020603050405020304"/>
              </a:rPr>
              <a:t> </a:t>
            </a:r>
            <a:endParaRPr lang="en-US" altLang="zh-CN" sz="790" kern="100">
              <a:solidFill>
                <a:srgbClr val="000000"/>
              </a:solidFill>
              <a:latin typeface="Arial" panose="020B0604020202020204"/>
              <a:ea typeface="Arial" panose="020B0604020202020204"/>
              <a:cs typeface="Arial" panose="020B0604020202020204"/>
              <a:sym typeface="Times New Roman" panose="02020603050405020304"/>
            </a:endParaRPr>
          </a:p>
        </p:txBody>
      </p:sp>
      <p:sp>
        <p:nvSpPr>
          <p:cNvPr id="35" name="左大括号 34"/>
          <p:cNvSpPr/>
          <p:nvPr/>
        </p:nvSpPr>
        <p:spPr>
          <a:xfrm>
            <a:off x="5477351" y="781050"/>
            <a:ext cx="348139" cy="4296728"/>
          </a:xfrm>
          <a:prstGeom prst="leftBrace">
            <a:avLst/>
          </a:prstGeom>
          <a:noFill/>
          <a:ln w="31750">
            <a:solidFill>
              <a:schemeClr val="accent2"/>
            </a:solidFill>
          </a:ln>
          <a:effectLst/>
        </p:spPr>
        <p:txBody>
          <a:bodyPr rtlCol="0" anchor="ctr"/>
          <a:p>
            <a:pPr algn="ctr"/>
            <a:endParaRPr lang="zh-CN" altLang="en-US" sz="1350">
              <a:solidFill>
                <a:srgbClr val="000000"/>
              </a:solidFill>
              <a:latin typeface="Calibri" panose="020F0502020204030204" charset="0"/>
              <a:ea typeface="宋体" panose="02010600030101010101" pitchFamily="2" charset="-122"/>
            </a:endParaRPr>
          </a:p>
        </p:txBody>
      </p:sp>
      <p:sp>
        <p:nvSpPr>
          <p:cNvPr id="36" name="文本框 35"/>
          <p:cNvSpPr txBox="1"/>
          <p:nvPr/>
        </p:nvSpPr>
        <p:spPr>
          <a:xfrm>
            <a:off x="5755958" y="819626"/>
            <a:ext cx="3310414" cy="4250531"/>
          </a:xfrm>
          <a:prstGeom prst="rect">
            <a:avLst/>
          </a:prstGeom>
          <a:noFill/>
        </p:spPr>
        <p:txBody>
          <a:bodyPr wrap="square" rtlCol="0">
            <a:noAutofit/>
          </a:bodyPr>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通用分组无线业务（</a:t>
            </a:r>
            <a:r>
              <a:rPr lang="en-US" altLang="zh-CN" sz="900">
                <a:latin typeface="黑体" panose="02010609060101010101" pitchFamily="49" charset="-122"/>
                <a:ea typeface="黑体" panose="02010609060101010101" pitchFamily="49" charset="-122"/>
                <a:cs typeface="黑体" panose="02010609060101010101" pitchFamily="49" charset="-122"/>
              </a:rPr>
              <a:t>General Packet Radio Service</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GPRS</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非对称数字用户环路（</a:t>
            </a:r>
            <a:r>
              <a:rPr lang="en-US" altLang="zh-CN" sz="900">
                <a:latin typeface="黑体" panose="02010609060101010101" pitchFamily="49" charset="-122"/>
                <a:ea typeface="黑体" panose="02010609060101010101" pitchFamily="49" charset="-122"/>
                <a:cs typeface="黑体" panose="02010609060101010101" pitchFamily="49" charset="-122"/>
              </a:rPr>
              <a:t>Asymmetrical Digital Subscriber Loop</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ADSL</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码分多址（</a:t>
            </a:r>
            <a:r>
              <a:rPr lang="en-US" altLang="zh-CN" sz="900">
                <a:latin typeface="黑体" panose="02010609060101010101" pitchFamily="49" charset="-122"/>
                <a:ea typeface="黑体" panose="02010609060101010101" pitchFamily="49" charset="-122"/>
                <a:cs typeface="黑体" panose="02010609060101010101" pitchFamily="49" charset="-122"/>
              </a:rPr>
              <a:t>Code Division Multiple Access</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CDMA</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宽频分码多重存取（</a:t>
            </a:r>
            <a:r>
              <a:rPr lang="en-US" altLang="zh-CN" sz="900">
                <a:latin typeface="黑体" panose="02010609060101010101" pitchFamily="49" charset="-122"/>
                <a:ea typeface="黑体" panose="02010609060101010101" pitchFamily="49" charset="-122"/>
                <a:cs typeface="黑体" panose="02010609060101010101" pitchFamily="49" charset="-122"/>
              </a:rPr>
              <a:t>Wideband CDMA</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WCDMA</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时分同步</a:t>
            </a:r>
            <a:r>
              <a:rPr lang="en-US" altLang="zh-CN" sz="900">
                <a:latin typeface="黑体" panose="02010609060101010101" pitchFamily="49" charset="-122"/>
                <a:ea typeface="黑体" panose="02010609060101010101" pitchFamily="49" charset="-122"/>
                <a:cs typeface="黑体" panose="02010609060101010101" pitchFamily="49" charset="-122"/>
              </a:rPr>
              <a:t> CDMA</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Time Division - Synchronous CDMA</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TD-SCDMA</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宽带</a:t>
            </a:r>
            <a:r>
              <a:rPr lang="en-US" altLang="zh-CN" sz="900">
                <a:latin typeface="黑体" panose="02010609060101010101" pitchFamily="49" charset="-122"/>
                <a:ea typeface="黑体" panose="02010609060101010101" pitchFamily="49" charset="-122"/>
                <a:cs typeface="黑体" panose="02010609060101010101" pitchFamily="49" charset="-122"/>
              </a:rPr>
              <a:t> CDMA </a:t>
            </a:r>
            <a:r>
              <a:rPr lang="zh-CN" altLang="en-US" sz="900">
                <a:latin typeface="黑体" panose="02010609060101010101" pitchFamily="49" charset="-122"/>
                <a:ea typeface="黑体" panose="02010609060101010101" pitchFamily="49" charset="-122"/>
                <a:cs typeface="黑体" panose="02010609060101010101" pitchFamily="49" charset="-122"/>
              </a:rPr>
              <a:t>技术（</a:t>
            </a:r>
            <a:r>
              <a:rPr lang="en-US" altLang="zh-CN" sz="900">
                <a:latin typeface="黑体" panose="02010609060101010101" pitchFamily="49" charset="-122"/>
                <a:ea typeface="黑体" panose="02010609060101010101" pitchFamily="49" charset="-122"/>
                <a:cs typeface="黑体" panose="02010609060101010101" pitchFamily="49" charset="-122"/>
              </a:rPr>
              <a:t>CDMA2000</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电力线通信（</a:t>
            </a:r>
            <a:r>
              <a:rPr lang="en-US" altLang="zh-CN" sz="900">
                <a:latin typeface="黑体" panose="02010609060101010101" pitchFamily="49" charset="-122"/>
                <a:ea typeface="黑体" panose="02010609060101010101" pitchFamily="49" charset="-122"/>
                <a:cs typeface="黑体" panose="02010609060101010101" pitchFamily="49" charset="-122"/>
              </a:rPr>
              <a:t>Power Line Communication</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PLC</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分时长期演进（</a:t>
            </a:r>
            <a:r>
              <a:rPr lang="en-US" altLang="zh-CN" sz="900">
                <a:latin typeface="黑体" panose="02010609060101010101" pitchFamily="49" charset="-122"/>
                <a:ea typeface="黑体" panose="02010609060101010101" pitchFamily="49" charset="-122"/>
                <a:cs typeface="黑体" panose="02010609060101010101" pitchFamily="49" charset="-122"/>
              </a:rPr>
              <a:t>Time Division Long Term Evolution</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TD-LTE</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频分双工长期演进（</a:t>
            </a:r>
            <a:r>
              <a:rPr lang="en-US" altLang="zh-CN" sz="900">
                <a:latin typeface="黑体" panose="02010609060101010101" pitchFamily="49" charset="-122"/>
                <a:ea typeface="黑体" panose="02010609060101010101" pitchFamily="49" charset="-122"/>
                <a:cs typeface="黑体" panose="02010609060101010101" pitchFamily="49" charset="-122"/>
              </a:rPr>
              <a:t>Frequency Division Duplex Long Term Evolution</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FDD-LTE</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a:latin typeface="黑体" panose="02010609060101010101" pitchFamily="49" charset="-122"/>
                <a:ea typeface="黑体" panose="02010609060101010101" pitchFamily="49" charset="-122"/>
                <a:cs typeface="黑体" panose="02010609060101010101" pitchFamily="49" charset="-122"/>
              </a:rPr>
              <a:t>微波存取全球互通（</a:t>
            </a:r>
            <a:r>
              <a:rPr lang="en-US" altLang="zh-CN" sz="900">
                <a:latin typeface="黑体" panose="02010609060101010101" pitchFamily="49" charset="-122"/>
                <a:ea typeface="黑体" panose="02010609060101010101" pitchFamily="49" charset="-122"/>
                <a:cs typeface="黑体" panose="02010609060101010101" pitchFamily="49" charset="-122"/>
              </a:rPr>
              <a:t>Worldwide Interoperability for Microwave Access</a:t>
            </a:r>
            <a:r>
              <a:rPr lang="zh-CN" altLang="en-US" sz="900">
                <a:latin typeface="黑体" panose="02010609060101010101" pitchFamily="49" charset="-122"/>
                <a:ea typeface="黑体" panose="02010609060101010101" pitchFamily="49" charset="-122"/>
                <a:cs typeface="黑体" panose="02010609060101010101" pitchFamily="49" charset="-122"/>
              </a:rPr>
              <a:t>，</a:t>
            </a:r>
            <a:r>
              <a:rPr lang="en-US" altLang="zh-CN" sz="900">
                <a:latin typeface="黑体" panose="02010609060101010101" pitchFamily="49" charset="-122"/>
                <a:ea typeface="黑体" panose="02010609060101010101" pitchFamily="49" charset="-122"/>
                <a:cs typeface="黑体" panose="02010609060101010101" pitchFamily="49" charset="-122"/>
              </a:rPr>
              <a:t>WiMAX</a:t>
            </a:r>
            <a:r>
              <a:rPr lang="zh-CN" altLang="en-US" sz="900">
                <a:latin typeface="黑体" panose="02010609060101010101" pitchFamily="49" charset="-122"/>
                <a:ea typeface="黑体" panose="02010609060101010101" pitchFamily="49" charset="-122"/>
                <a:cs typeface="黑体" panose="02010609060101010101" pitchFamily="49" charset="-122"/>
              </a:rPr>
              <a:t>）；</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rPr>
              <a:t>窄带物联网（</a:t>
            </a:r>
            <a:r>
              <a:rPr lang="en-US" altLang="zh-CN" sz="900" b="1">
                <a:solidFill>
                  <a:srgbClr val="FF0000"/>
                </a:solidFill>
                <a:latin typeface="黑体" panose="02010609060101010101" pitchFamily="49" charset="-122"/>
                <a:ea typeface="黑体" panose="02010609060101010101" pitchFamily="49" charset="-122"/>
                <a:cs typeface="黑体" panose="02010609060101010101" pitchFamily="49" charset="-122"/>
              </a:rPr>
              <a:t>Narrow Band Internet of Things</a:t>
            </a: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900" b="1">
                <a:solidFill>
                  <a:srgbClr val="FF0000"/>
                </a:solidFill>
                <a:latin typeface="黑体" panose="02010609060101010101" pitchFamily="49" charset="-122"/>
                <a:ea typeface="黑体" panose="02010609060101010101" pitchFamily="49" charset="-122"/>
                <a:cs typeface="黑体" panose="02010609060101010101" pitchFamily="49" charset="-122"/>
              </a:rPr>
              <a:t>NB-IoT</a:t>
            </a: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rPr>
              <a:t>）；（新增）</a:t>
            </a:r>
            <a:endPar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marL="285750" indent="-285750" fontAlgn="auto">
              <a:lnSpc>
                <a:spcPct val="150000"/>
              </a:lnSpc>
              <a:buClr>
                <a:srgbClr val="00B0F0"/>
              </a:buClr>
              <a:buFont typeface="Wingdings" panose="05000000000000000000" charset="0"/>
              <a:buChar char=""/>
            </a:pP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rPr>
              <a:t>卫星通信技术（</a:t>
            </a:r>
            <a:r>
              <a:rPr lang="en-US" altLang="zh-CN" sz="900" b="1">
                <a:solidFill>
                  <a:srgbClr val="FF0000"/>
                </a:solidFill>
                <a:latin typeface="黑体" panose="02010609060101010101" pitchFamily="49" charset="-122"/>
                <a:ea typeface="黑体" panose="02010609060101010101" pitchFamily="49" charset="-122"/>
                <a:cs typeface="黑体" panose="02010609060101010101" pitchFamily="49" charset="-122"/>
              </a:rPr>
              <a:t>Satellite Communication Technology</a:t>
            </a: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rPr>
              <a:t>，包括</a:t>
            </a:r>
            <a:r>
              <a:rPr lang="en-US" altLang="zh-CN" sz="900" b="1">
                <a:solidFill>
                  <a:srgbClr val="FF0000"/>
                </a:solidFill>
                <a:latin typeface="黑体" panose="02010609060101010101" pitchFamily="49" charset="-122"/>
                <a:ea typeface="黑体" panose="02010609060101010101" pitchFamily="49" charset="-122"/>
                <a:cs typeface="黑体" panose="02010609060101010101" pitchFamily="49" charset="-122"/>
              </a:rPr>
              <a:t> FDMA</a:t>
            </a: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900" b="1">
                <a:solidFill>
                  <a:srgbClr val="FF0000"/>
                </a:solidFill>
                <a:latin typeface="黑体" panose="02010609060101010101" pitchFamily="49" charset="-122"/>
                <a:ea typeface="黑体" panose="02010609060101010101" pitchFamily="49" charset="-122"/>
                <a:cs typeface="黑体" panose="02010609060101010101" pitchFamily="49" charset="-122"/>
              </a:rPr>
              <a:t>TDMA</a:t>
            </a: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900" b="1">
                <a:solidFill>
                  <a:srgbClr val="FF0000"/>
                </a:solidFill>
                <a:latin typeface="黑体" panose="02010609060101010101" pitchFamily="49" charset="-122"/>
                <a:ea typeface="黑体" panose="02010609060101010101" pitchFamily="49" charset="-122"/>
                <a:cs typeface="黑体" panose="02010609060101010101" pitchFamily="49" charset="-122"/>
              </a:rPr>
              <a:t>CDMA</a:t>
            </a: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rPr>
              <a:t>、</a:t>
            </a:r>
            <a:r>
              <a:rPr lang="en-US" altLang="zh-CN" sz="900" b="1">
                <a:solidFill>
                  <a:srgbClr val="FF0000"/>
                </a:solidFill>
                <a:latin typeface="黑体" panose="02010609060101010101" pitchFamily="49" charset="-122"/>
                <a:ea typeface="黑体" panose="02010609060101010101" pitchFamily="49" charset="-122"/>
                <a:cs typeface="黑体" panose="02010609060101010101" pitchFamily="49" charset="-122"/>
              </a:rPr>
              <a:t>SDMA </a:t>
            </a: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rPr>
              <a:t>等）。</a:t>
            </a:r>
            <a:r>
              <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（新增）</a:t>
            </a:r>
            <a:endParaRPr lang="zh-CN" altLang="en-US" sz="9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09" name="矩形 509"/>
          <p:cNvSpPr/>
          <p:nvPr/>
        </p:nvSpPr>
        <p:spPr>
          <a:xfrm>
            <a:off x="98832" y="1532096"/>
            <a:ext cx="1825022" cy="474821"/>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p>
            <a:pPr indent="0" algn="ctr" eaLnBrk="0" fontAlgn="base">
              <a:lnSpc>
                <a:spcPct val="100000"/>
              </a:lnSpc>
            </a:pPr>
            <a:r>
              <a:rPr lang="en-US" altLang="zh-CN" sz="1200" kern="100">
                <a:solidFill>
                  <a:schemeClr val="bg1"/>
                </a:solidFill>
                <a:latin typeface="黑体" panose="02010609060101010101" pitchFamily="49" charset="-122"/>
                <a:ea typeface="黑体" panose="02010609060101010101" pitchFamily="49" charset="-122"/>
                <a:cs typeface="宋体" panose="02010600030101010101" pitchFamily="2" charset="-122"/>
                <a:sym typeface="Times New Roman" panose="02020603050405020304"/>
              </a:rPr>
              <a:t>生态环境主管部门</a:t>
            </a:r>
            <a:endParaRPr lang="en-US" altLang="zh-CN" sz="1200" kern="100">
              <a:solidFill>
                <a:schemeClr val="bg1"/>
              </a:solidFill>
              <a:latin typeface="黑体" panose="02010609060101010101" pitchFamily="49" charset="-122"/>
              <a:ea typeface="黑体" panose="02010609060101010101" pitchFamily="49" charset="-122"/>
              <a:cs typeface="宋体" panose="02010600030101010101" pitchFamily="2" charset="-122"/>
              <a:sym typeface="Times New Roman" panose="02020603050405020304"/>
            </a:endParaRPr>
          </a:p>
          <a:p>
            <a:pPr indent="0" algn="ctr" eaLnBrk="0" fontAlgn="base">
              <a:lnSpc>
                <a:spcPct val="100000"/>
              </a:lnSpc>
            </a:pPr>
            <a:r>
              <a:rPr lang="en-US" altLang="zh-CN" sz="1200" kern="100">
                <a:solidFill>
                  <a:schemeClr val="bg1"/>
                </a:solidFill>
                <a:latin typeface="黑体" panose="02010609060101010101" pitchFamily="49" charset="-122"/>
                <a:ea typeface="黑体" panose="02010609060101010101" pitchFamily="49" charset="-122"/>
                <a:cs typeface="宋体" panose="02010600030101010101" pitchFamily="2" charset="-122"/>
                <a:sym typeface="Times New Roman" panose="02020603050405020304"/>
              </a:rPr>
              <a:t>监控设备-</a:t>
            </a:r>
            <a:r>
              <a:rPr lang="zh-CN" altLang="en-US" sz="1200" kern="100">
                <a:solidFill>
                  <a:schemeClr val="bg1"/>
                </a:solidFill>
                <a:latin typeface="黑体" panose="02010609060101010101" pitchFamily="49" charset="-122"/>
                <a:ea typeface="黑体" panose="02010609060101010101" pitchFamily="49" charset="-122"/>
                <a:cs typeface="宋体" panose="02010600030101010101" pitchFamily="2" charset="-122"/>
                <a:sym typeface="Times New Roman" panose="02020603050405020304"/>
              </a:rPr>
              <a:t>上位机</a:t>
            </a:r>
            <a:endParaRPr lang="zh-CN" altLang="en-US" sz="1200" kern="100">
              <a:solidFill>
                <a:schemeClr val="bg1"/>
              </a:solidFill>
              <a:latin typeface="黑体" panose="02010609060101010101" pitchFamily="49" charset="-122"/>
              <a:ea typeface="黑体" panose="02010609060101010101" pitchFamily="49" charset="-122"/>
              <a:cs typeface="宋体" panose="02010600030101010101" pitchFamily="2" charset="-122"/>
              <a:sym typeface="Times New Roman" panose="02020603050405020304"/>
            </a:endParaRPr>
          </a:p>
        </p:txBody>
      </p:sp>
      <p:cxnSp>
        <p:nvCxnSpPr>
          <p:cNvPr id="3" name="直接连接符 2"/>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rcRect l="4122" t="4071" r="2526"/>
          <a:stretch>
            <a:fillRect/>
          </a:stretch>
        </p:blipFill>
        <p:spPr>
          <a:xfrm>
            <a:off x="69533" y="1590675"/>
            <a:ext cx="4206240" cy="1709738"/>
          </a:xfrm>
          <a:prstGeom prst="rect">
            <a:avLst/>
          </a:prstGeom>
        </p:spPr>
      </p:pic>
      <p:sp>
        <p:nvSpPr>
          <p:cNvPr id="6" name="文本框 5"/>
          <p:cNvSpPr txBox="1"/>
          <p:nvPr/>
        </p:nvSpPr>
        <p:spPr>
          <a:xfrm>
            <a:off x="69533" y="1263491"/>
            <a:ext cx="4206240" cy="1992630"/>
          </a:xfrm>
          <a:prstGeom prst="rect">
            <a:avLst/>
          </a:prstGeom>
          <a:noFill/>
          <a:ln>
            <a:solidFill>
              <a:srgbClr val="FF0000"/>
            </a:solidFill>
          </a:ln>
        </p:spPr>
        <p:txBody>
          <a:bodyPr wrap="square" rtlCol="0">
            <a:noAutofit/>
          </a:bodyPr>
          <a:p>
            <a:pPr algn="ctr"/>
            <a:r>
              <a:rPr lang="en-US" altLang="zh-CN" b="1">
                <a:sym typeface="+mn-ea"/>
              </a:rPr>
              <a:t>HJ212-2017</a:t>
            </a:r>
            <a:endParaRPr lang="en-US" altLang="zh-CN" b="1"/>
          </a:p>
        </p:txBody>
      </p:sp>
      <p:pic>
        <p:nvPicPr>
          <p:cNvPr id="8" name="图片 7"/>
          <p:cNvPicPr>
            <a:picLocks noChangeAspect="1"/>
          </p:cNvPicPr>
          <p:nvPr/>
        </p:nvPicPr>
        <p:blipFill>
          <a:blip r:embed="rId2"/>
          <a:stretch>
            <a:fillRect/>
          </a:stretch>
        </p:blipFill>
        <p:spPr>
          <a:xfrm>
            <a:off x="4421029" y="1346359"/>
            <a:ext cx="4281488" cy="1909763"/>
          </a:xfrm>
          <a:prstGeom prst="rect">
            <a:avLst/>
          </a:prstGeom>
        </p:spPr>
      </p:pic>
      <p:sp>
        <p:nvSpPr>
          <p:cNvPr id="7" name="文本框 6"/>
          <p:cNvSpPr txBox="1"/>
          <p:nvPr/>
        </p:nvSpPr>
        <p:spPr>
          <a:xfrm>
            <a:off x="4275773" y="1263491"/>
            <a:ext cx="4572000" cy="1992630"/>
          </a:xfrm>
          <a:prstGeom prst="rect">
            <a:avLst/>
          </a:prstGeom>
          <a:noFill/>
          <a:ln>
            <a:solidFill>
              <a:srgbClr val="FF0000"/>
            </a:solidFill>
          </a:ln>
        </p:spPr>
        <p:txBody>
          <a:bodyPr wrap="square" rtlCol="0">
            <a:noAutofit/>
          </a:bodyPr>
          <a:p>
            <a:pPr algn="ctr"/>
            <a:r>
              <a:rPr lang="en-US" altLang="zh-CN" b="1">
                <a:sym typeface="+mn-ea"/>
              </a:rPr>
              <a:t>HJ212-2025</a:t>
            </a:r>
            <a:endParaRPr lang="en-US" altLang="zh-CN" b="1"/>
          </a:p>
        </p:txBody>
      </p:sp>
      <p:sp>
        <p:nvSpPr>
          <p:cNvPr id="12" name="矩形 11"/>
          <p:cNvSpPr/>
          <p:nvPr/>
        </p:nvSpPr>
        <p:spPr>
          <a:xfrm>
            <a:off x="6074093" y="2719388"/>
            <a:ext cx="719138" cy="27622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9" name="矩形 8"/>
          <p:cNvSpPr/>
          <p:nvPr/>
        </p:nvSpPr>
        <p:spPr>
          <a:xfrm>
            <a:off x="7831455" y="2752725"/>
            <a:ext cx="442913" cy="243364"/>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1" name="文本框 10"/>
          <p:cNvSpPr txBox="1"/>
          <p:nvPr/>
        </p:nvSpPr>
        <p:spPr>
          <a:xfrm>
            <a:off x="419100" y="3492818"/>
            <a:ext cx="3634264" cy="1545590"/>
          </a:xfrm>
          <a:prstGeom prst="rect">
            <a:avLst/>
          </a:prstGeom>
          <a:noFill/>
        </p:spPr>
        <p:txBody>
          <a:bodyPr wrap="square" rtlCol="0" anchor="t">
            <a:spAutoFit/>
          </a:bodyPr>
          <a:p>
            <a:pPr marL="285750" indent="-285750">
              <a:lnSpc>
                <a:spcPct val="200000"/>
              </a:lnSpc>
              <a:buFont typeface="Wingdings" panose="05000000000000000000" charset="0"/>
              <a:buChar char="ü"/>
            </a:pPr>
            <a:r>
              <a:rPr lang="zh-CN" altLang="en-US" sz="1350">
                <a:sym typeface="+mn-ea"/>
              </a:rPr>
              <a:t>修改</a:t>
            </a:r>
            <a:r>
              <a:rPr lang="en-US" altLang="zh-CN" sz="1350">
                <a:sym typeface="+mn-ea"/>
              </a:rPr>
              <a:t>“</a:t>
            </a:r>
            <a:r>
              <a:rPr lang="zh-CN" altLang="en-US" sz="1350">
                <a:solidFill>
                  <a:srgbClr val="FF0000"/>
                </a:solidFill>
                <a:sym typeface="+mn-ea"/>
              </a:rPr>
              <a:t>通讯包</a:t>
            </a:r>
            <a:r>
              <a:rPr lang="en-US" altLang="zh-CN" sz="1350">
                <a:sym typeface="+mn-ea"/>
              </a:rPr>
              <a:t>”</a:t>
            </a:r>
            <a:r>
              <a:rPr lang="zh-CN" altLang="en-US" sz="1350">
                <a:sym typeface="+mn-ea"/>
              </a:rPr>
              <a:t>为</a:t>
            </a:r>
            <a:r>
              <a:rPr lang="en-US" altLang="zh-CN" sz="1350">
                <a:sym typeface="+mn-ea"/>
              </a:rPr>
              <a:t>“</a:t>
            </a:r>
            <a:r>
              <a:rPr lang="zh-CN" altLang="en-US" sz="1350">
                <a:solidFill>
                  <a:srgbClr val="FF0000"/>
                </a:solidFill>
                <a:sym typeface="+mn-ea"/>
              </a:rPr>
              <a:t>通信包</a:t>
            </a:r>
            <a:r>
              <a:rPr lang="en-US" altLang="zh-CN" sz="1350">
                <a:sym typeface="+mn-ea"/>
              </a:rPr>
              <a:t>”</a:t>
            </a:r>
            <a:endParaRPr lang="zh-CN" altLang="en-US" sz="1350"/>
          </a:p>
          <a:p>
            <a:pPr marL="285750" indent="-285750">
              <a:lnSpc>
                <a:spcPct val="200000"/>
              </a:lnSpc>
              <a:buFont typeface="Wingdings" panose="05000000000000000000" charset="0"/>
              <a:buChar char="ü"/>
            </a:pPr>
            <a:r>
              <a:rPr lang="zh-CN" altLang="en-US" sz="1350"/>
              <a:t>修改</a:t>
            </a:r>
            <a:r>
              <a:rPr lang="en-US" altLang="zh-CN" sz="1350"/>
              <a:t>“</a:t>
            </a:r>
            <a:r>
              <a:rPr lang="zh-CN" altLang="en-US" sz="1350">
                <a:solidFill>
                  <a:srgbClr val="FF0000"/>
                </a:solidFill>
              </a:rPr>
              <a:t>设备唯一标识</a:t>
            </a:r>
            <a:r>
              <a:rPr lang="en-US" altLang="zh-CN" sz="1350"/>
              <a:t>”</a:t>
            </a:r>
            <a:r>
              <a:rPr lang="zh-CN" altLang="en-US" sz="1350"/>
              <a:t>为</a:t>
            </a:r>
            <a:r>
              <a:rPr lang="en-US" altLang="zh-CN" sz="1350"/>
              <a:t>“</a:t>
            </a:r>
            <a:r>
              <a:rPr lang="zh-CN" altLang="en-US" sz="1350">
                <a:solidFill>
                  <a:srgbClr val="FF0000"/>
                </a:solidFill>
              </a:rPr>
              <a:t>数采仪入网编码</a:t>
            </a:r>
            <a:r>
              <a:rPr lang="en-US" altLang="zh-CN" sz="1350"/>
              <a:t>”</a:t>
            </a:r>
            <a:endParaRPr lang="zh-CN" altLang="en-US" sz="1350"/>
          </a:p>
          <a:p>
            <a:pPr marL="285750" indent="-285750">
              <a:lnSpc>
                <a:spcPct val="200000"/>
              </a:lnSpc>
              <a:buFont typeface="Wingdings" panose="05000000000000000000" charset="0"/>
              <a:buChar char="ü"/>
            </a:pPr>
            <a:r>
              <a:rPr lang="zh-CN" altLang="en-US" sz="1350"/>
              <a:t>增加</a:t>
            </a:r>
            <a:r>
              <a:rPr lang="zh-CN" altLang="en-US" sz="1350">
                <a:solidFill>
                  <a:srgbClr val="FF0000"/>
                </a:solidFill>
              </a:rPr>
              <a:t>补传</a:t>
            </a:r>
            <a:r>
              <a:rPr lang="zh-CN" altLang="en-US" sz="1350"/>
              <a:t>标志</a:t>
            </a:r>
            <a:endParaRPr lang="zh-CN" altLang="en-US" sz="1350"/>
          </a:p>
          <a:p>
            <a:endParaRPr lang="zh-CN" altLang="en-US" sz="1350"/>
          </a:p>
        </p:txBody>
      </p:sp>
      <p:sp>
        <p:nvSpPr>
          <p:cNvPr id="13" name="文本框 12"/>
          <p:cNvSpPr txBox="1"/>
          <p:nvPr/>
        </p:nvSpPr>
        <p:spPr>
          <a:xfrm>
            <a:off x="380048" y="826770"/>
            <a:ext cx="3630930"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现场机与上位机的通信协议</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rPr>
              <a:t>通信包组成</a:t>
            </a:r>
            <a:endParaRPr lang="zh-CN" altLang="en-US" sz="1500" b="1">
              <a:latin typeface="黑体" panose="02010609060101010101" pitchFamily="49" charset="-122"/>
              <a:ea typeface="黑体" panose="02010609060101010101" pitchFamily="49" charset="-122"/>
            </a:endParaRPr>
          </a:p>
        </p:txBody>
      </p:sp>
      <p:graphicFrame>
        <p:nvGraphicFramePr>
          <p:cNvPr id="14" name="表格 13"/>
          <p:cNvGraphicFramePr/>
          <p:nvPr>
            <p:custDataLst>
              <p:tags r:id="rId3"/>
            </p:custDataLst>
          </p:nvPr>
        </p:nvGraphicFramePr>
        <p:xfrm>
          <a:off x="4600575" y="3492818"/>
          <a:ext cx="4178935" cy="1306830"/>
        </p:xfrm>
        <a:graphic>
          <a:graphicData uri="http://schemas.openxmlformats.org/drawingml/2006/table">
            <a:tbl>
              <a:tblPr/>
              <a:tblGrid>
                <a:gridCol w="1154430"/>
                <a:gridCol w="3024505"/>
              </a:tblGrid>
              <a:tr h="653415">
                <a:tc>
                  <a:txBody>
                    <a:bodyPr/>
                    <a:p>
                      <a:pPr indent="0" algn="ctr">
                        <a:lnSpc>
                          <a:spcPct val="100000"/>
                        </a:lnSpc>
                        <a:buClrTx/>
                        <a:buSzTx/>
                        <a:buNone/>
                      </a:pPr>
                      <a:r>
                        <a:rPr lang="zh-CN" altLang="en-US" sz="1200">
                          <a:latin typeface="仿宋_GB2312" panose="02010609030101010101" charset="-122"/>
                          <a:ea typeface="仿宋_GB2312" panose="02010609030101010101" charset="-122"/>
                          <a:cs typeface="仿宋_GB2312" panose="02010609030101010101" charset="-122"/>
                        </a:rPr>
                        <a:t>数采仪入网编码</a:t>
                      </a:r>
                      <a:r>
                        <a:rPr lang="zh-CN" altLang="en-US" sz="1200">
                          <a:solidFill>
                            <a:srgbClr val="FF0000"/>
                          </a:solidFill>
                          <a:latin typeface="仿宋_GB2312" panose="02010609030101010101" charset="-122"/>
                          <a:ea typeface="仿宋_GB2312" panose="02010609030101010101" charset="-122"/>
                          <a:cs typeface="仿宋_GB2312" panose="02010609030101010101" charset="-122"/>
                        </a:rPr>
                        <a:t>MN</a:t>
                      </a:r>
                      <a:endParaRPr lang="zh-CN" altLang="en-US" sz="1200">
                        <a:solidFill>
                          <a:srgbClr val="FF0000"/>
                        </a:solidFill>
                        <a:latin typeface="仿宋_GB2312" panose="02010609030101010101" charset="-122"/>
                        <a:ea typeface="仿宋_GB2312" panose="02010609030101010101" charset="-122"/>
                        <a:cs typeface="仿宋_GB2312" panose="02010609030101010101" charset="-122"/>
                      </a:endParaRPr>
                    </a:p>
                  </a:txBody>
                  <a:tcPr marL="51435" marR="51435"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indent="0" algn="l">
                        <a:lnSpc>
                          <a:spcPct val="100000"/>
                        </a:lnSpc>
                        <a:buClrTx/>
                        <a:buSzTx/>
                        <a:buNone/>
                      </a:pPr>
                      <a:r>
                        <a:rPr lang="zh-CN" altLang="en-US" sz="1200">
                          <a:latin typeface="仿宋_GB2312" panose="02010609030101010101" charset="-122"/>
                          <a:ea typeface="仿宋_GB2312" panose="02010609030101010101" charset="-122"/>
                          <a:cs typeface="仿宋_GB2312" panose="02010609030101010101" charset="-122"/>
                        </a:rPr>
                        <a:t>MN=数采仪入网编码，</a:t>
                      </a:r>
                      <a:r>
                        <a:rPr lang="zh-CN" altLang="en-US" sz="1200">
                          <a:solidFill>
                            <a:srgbClr val="FF0000"/>
                          </a:solidFill>
                          <a:latin typeface="仿宋_GB2312" panose="02010609030101010101" charset="-122"/>
                          <a:ea typeface="仿宋_GB2312" panose="02010609030101010101" charset="-122"/>
                          <a:cs typeface="仿宋_GB2312" panose="02010609030101010101" charset="-122"/>
                        </a:rPr>
                        <a:t>MN编码联网激活后</a:t>
                      </a:r>
                      <a:r>
                        <a:rPr lang="zh-CN" altLang="en-US" sz="1200">
                          <a:latin typeface="仿宋_GB2312" panose="02010609030101010101" charset="-122"/>
                          <a:ea typeface="仿宋_GB2312" panose="02010609030101010101" charset="-122"/>
                          <a:cs typeface="仿宋_GB2312" panose="02010609030101010101" charset="-122"/>
                        </a:rPr>
                        <a:t>由</a:t>
                      </a:r>
                      <a:r>
                        <a:rPr lang="zh-CN" altLang="en-US" sz="1200">
                          <a:solidFill>
                            <a:srgbClr val="FF0000"/>
                          </a:solidFill>
                          <a:latin typeface="仿宋_GB2312" panose="02010609030101010101" charset="-122"/>
                          <a:ea typeface="仿宋_GB2312" panose="02010609030101010101" charset="-122"/>
                          <a:cs typeface="仿宋_GB2312" panose="02010609030101010101" charset="-122"/>
                        </a:rPr>
                        <a:t>上位机</a:t>
                      </a:r>
                      <a:r>
                        <a:rPr lang="zh-CN" altLang="en-US" sz="1200">
                          <a:latin typeface="仿宋_GB2312" panose="02010609030101010101" charset="-122"/>
                          <a:ea typeface="仿宋_GB2312" panose="02010609030101010101" charset="-122"/>
                          <a:cs typeface="仿宋_GB2312" panose="02010609030101010101" charset="-122"/>
                        </a:rPr>
                        <a:t>根据CPUID、MAC等硬件指纹数据</a:t>
                      </a:r>
                      <a:r>
                        <a:rPr lang="zh-CN" altLang="en-US" sz="1200">
                          <a:solidFill>
                            <a:srgbClr val="FF0000"/>
                          </a:solidFill>
                          <a:latin typeface="仿宋_GB2312" panose="02010609030101010101" charset="-122"/>
                          <a:ea typeface="仿宋_GB2312" panose="02010609030101010101" charset="-122"/>
                          <a:cs typeface="仿宋_GB2312" panose="02010609030101010101" charset="-122"/>
                        </a:rPr>
                        <a:t>赋码</a:t>
                      </a:r>
                      <a:r>
                        <a:rPr lang="zh-CN" altLang="en-US" sz="1200">
                          <a:latin typeface="仿宋_GB2312" panose="02010609030101010101" charset="-122"/>
                          <a:ea typeface="仿宋_GB2312" panose="02010609030101010101" charset="-122"/>
                          <a:cs typeface="仿宋_GB2312" panose="02010609030101010101" charset="-122"/>
                        </a:rPr>
                        <a:t>，用于唯一标识一个数据传输设备。</a:t>
                      </a:r>
                      <a:endParaRPr lang="zh-CN" altLang="en-US" sz="1200">
                        <a:latin typeface="仿宋_GB2312" panose="02010609030101010101" charset="-122"/>
                        <a:ea typeface="仿宋_GB2312" panose="02010609030101010101" charset="-122"/>
                        <a:cs typeface="仿宋_GB2312" panose="02010609030101010101" charset="-122"/>
                      </a:endParaRPr>
                    </a:p>
                  </a:txBody>
                  <a:tcPr marL="51435" marR="51435"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653415">
                <a:tc>
                  <a:txBody>
                    <a:bodyPr/>
                    <a:p>
                      <a:pPr indent="0" algn="ctr">
                        <a:lnSpc>
                          <a:spcPct val="100000"/>
                        </a:lnSpc>
                        <a:buClrTx/>
                        <a:buSzTx/>
                        <a:buNone/>
                      </a:pPr>
                      <a:r>
                        <a:rPr lang="zh-CN" altLang="en-US" sz="1200">
                          <a:solidFill>
                            <a:schemeClr val="tx1"/>
                          </a:solidFill>
                          <a:latin typeface="仿宋_GB2312" panose="02010609030101010101" charset="-122"/>
                          <a:ea typeface="仿宋_GB2312" panose="02010609030101010101" charset="-122"/>
                          <a:cs typeface="仿宋_GB2312" panose="02010609030101010101" charset="-122"/>
                        </a:rPr>
                        <a:t>补传标志</a:t>
                      </a:r>
                      <a:r>
                        <a:rPr lang="en-US" altLang="zh-CN" sz="1200">
                          <a:solidFill>
                            <a:srgbClr val="FF0000"/>
                          </a:solidFill>
                          <a:latin typeface="仿宋_GB2312" panose="02010609030101010101" charset="-122"/>
                          <a:ea typeface="仿宋_GB2312" panose="02010609030101010101" charset="-122"/>
                          <a:cs typeface="仿宋_GB2312" panose="02010609030101010101" charset="-122"/>
                        </a:rPr>
                        <a:t>RF</a:t>
                      </a:r>
                      <a:endParaRPr lang="en-US" altLang="zh-CN" sz="1200">
                        <a:solidFill>
                          <a:srgbClr val="FF0000"/>
                        </a:solidFill>
                        <a:latin typeface="仿宋_GB2312" panose="02010609030101010101" charset="-122"/>
                        <a:ea typeface="仿宋_GB2312" panose="02010609030101010101" charset="-122"/>
                        <a:cs typeface="仿宋_GB2312" panose="02010609030101010101" charset="-122"/>
                      </a:endParaRPr>
                    </a:p>
                  </a:txBody>
                  <a:tcPr marL="51435" marR="51435"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indent="0" algn="l">
                        <a:lnSpc>
                          <a:spcPct val="100000"/>
                        </a:lnSpc>
                        <a:buClrTx/>
                        <a:buSzTx/>
                        <a:buNone/>
                      </a:pPr>
                      <a:r>
                        <a:rPr lang="en-US" altLang="zh-CN" sz="1200">
                          <a:latin typeface="仿宋_GB2312" panose="02010609030101010101" charset="-122"/>
                          <a:ea typeface="仿宋_GB2312" panose="02010609030101010101" charset="-122"/>
                          <a:cs typeface="仿宋_GB2312" panose="02010609030101010101" charset="-122"/>
                        </a:rPr>
                        <a:t>RF=1</a:t>
                      </a:r>
                      <a:r>
                        <a:rPr lang="zh-CN" altLang="en-US" sz="1200">
                          <a:latin typeface="仿宋_GB2312" panose="02010609030101010101" charset="-122"/>
                          <a:ea typeface="仿宋_GB2312" panose="02010609030101010101" charset="-122"/>
                          <a:cs typeface="仿宋_GB2312" panose="02010609030101010101" charset="-122"/>
                        </a:rPr>
                        <a:t>，标志数据报文属于补传报文；非补传时，无本字段。</a:t>
                      </a:r>
                      <a:endParaRPr lang="zh-CN" altLang="en-US" sz="1200">
                        <a:latin typeface="仿宋_GB2312" panose="02010609030101010101" charset="-122"/>
                        <a:ea typeface="仿宋_GB2312" panose="02010609030101010101" charset="-122"/>
                        <a:cs typeface="仿宋_GB2312" panose="02010609030101010101" charset="-122"/>
                      </a:endParaRPr>
                    </a:p>
                  </a:txBody>
                  <a:tcPr marL="51435" marR="51435"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cxnSp>
        <p:nvCxnSpPr>
          <p:cNvPr id="10" name="直接连接符 9"/>
          <p:cNvCxnSpPr/>
          <p:nvPr>
            <p:custDataLst>
              <p:tags r:id="rId4"/>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5" name="圆角矩形 14"/>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8" name="矩形: 圆角 1"/>
          <p:cNvSpPr/>
          <p:nvPr>
            <p:custDataLst>
              <p:tags r:id="rId5"/>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9" name="文本框 18"/>
          <p:cNvSpPr txBox="1"/>
          <p:nvPr>
            <p:custDataLst>
              <p:tags r:id="rId6"/>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边界"/>
          <p:cNvSpPr/>
          <p:nvPr>
            <p:custDataLst>
              <p:tags r:id="rId1"/>
            </p:custDataLst>
          </p:nvPr>
        </p:nvSpPr>
        <p:spPr>
          <a:xfrm>
            <a:off x="323850" y="987425"/>
            <a:ext cx="2175510" cy="3654425"/>
          </a:xfrm>
          <a:prstGeom prst="rect">
            <a:avLst/>
          </a:prstGeom>
          <a:solidFill>
            <a:srgbClr val="FFFFFF">
              <a:alpha val="0"/>
            </a:srgb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sym typeface="+mn-ea"/>
            </a:endParaRPr>
          </a:p>
        </p:txBody>
      </p:sp>
      <p:cxnSp>
        <p:nvCxnSpPr>
          <p:cNvPr id="66" name="直接连接符 65"/>
          <p:cNvCxnSpPr/>
          <p:nvPr/>
        </p:nvCxnSpPr>
        <p:spPr>
          <a:xfrm>
            <a:off x="2124075" y="1685925"/>
            <a:ext cx="0" cy="3240000"/>
          </a:xfrm>
          <a:prstGeom prst="line">
            <a:avLst/>
          </a:prstGeom>
          <a:ln w="28575" cmpd="sng">
            <a:solidFill>
              <a:srgbClr val="C00000"/>
            </a:solidFill>
            <a:prstDash val="solid"/>
          </a:ln>
        </p:spPr>
        <p:style>
          <a:lnRef idx="2">
            <a:schemeClr val="accent1"/>
          </a:lnRef>
          <a:fillRef idx="0">
            <a:srgbClr val="FFFFFF"/>
          </a:fillRef>
          <a:effectRef idx="0">
            <a:srgbClr val="FFFFFF"/>
          </a:effectRef>
          <a:fontRef idx="minor">
            <a:schemeClr val="tx1"/>
          </a:fontRef>
        </p:style>
      </p:cxnSp>
      <p:sp>
        <p:nvSpPr>
          <p:cNvPr id="65" name="圆角矩形 64"/>
          <p:cNvSpPr/>
          <p:nvPr/>
        </p:nvSpPr>
        <p:spPr>
          <a:xfrm>
            <a:off x="2849880" y="1095375"/>
            <a:ext cx="1839278" cy="529590"/>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400"/>
              <a:t>厂商注册</a:t>
            </a:r>
            <a:endParaRPr lang="zh-CN" altLang="en-US" sz="1400"/>
          </a:p>
        </p:txBody>
      </p:sp>
      <p:sp>
        <p:nvSpPr>
          <p:cNvPr id="28" name="右箭头 27"/>
          <p:cNvSpPr/>
          <p:nvPr/>
        </p:nvSpPr>
        <p:spPr>
          <a:xfrm>
            <a:off x="2116931" y="1095375"/>
            <a:ext cx="679133" cy="485775"/>
          </a:xfrm>
          <a:prstGeom prst="rightArrow">
            <a:avLst/>
          </a:prstGeom>
          <a:extLst>
            <a:ext uri="{909E8E84-426E-40DD-AFC4-6F175D3DCCD1}">
              <a14:hiddenFill xmlns:a14="http://schemas.microsoft.com/office/drawing/2010/main">
                <a:solidFill>
                  <a:schemeClr val="accent1"/>
                </a:solidFill>
              </a14:hiddenFill>
            </a:ext>
          </a:extLst>
        </p:spPr>
        <p:style>
          <a:lnRef idx="2">
            <a:schemeClr val="lt1"/>
          </a:lnRef>
          <a:fillRef idx="1">
            <a:schemeClr val="accent1"/>
          </a:fillRef>
          <a:effectRef idx="1">
            <a:schemeClr val="accent1"/>
          </a:effectRef>
          <a:fontRef idx="minor">
            <a:schemeClr val="lt1"/>
          </a:fontRef>
        </p:style>
        <p:txBody>
          <a:bodyPr rtlCol="0" anchor="ctr"/>
          <a:lstStyle/>
          <a:p>
            <a:pPr algn="ctr"/>
            <a:endParaRPr lang="zh-CN" altLang="en-US"/>
          </a:p>
        </p:txBody>
      </p:sp>
      <p:sp>
        <p:nvSpPr>
          <p:cNvPr id="71" name="矩形 70"/>
          <p:cNvSpPr/>
          <p:nvPr>
            <p:custDataLst>
              <p:tags r:id="rId2"/>
            </p:custDataLst>
          </p:nvPr>
        </p:nvSpPr>
        <p:spPr>
          <a:xfrm>
            <a:off x="257740" y="986537"/>
            <a:ext cx="28934" cy="612180"/>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72" name="矩形 71"/>
          <p:cNvSpPr/>
          <p:nvPr>
            <p:custDataLst>
              <p:tags r:id="rId3"/>
            </p:custDataLst>
          </p:nvPr>
        </p:nvSpPr>
        <p:spPr>
          <a:xfrm>
            <a:off x="257740" y="4264367"/>
            <a:ext cx="28934" cy="612180"/>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73" name="矩形 72"/>
          <p:cNvSpPr/>
          <p:nvPr>
            <p:custDataLst>
              <p:tags r:id="rId4"/>
            </p:custDataLst>
          </p:nvPr>
        </p:nvSpPr>
        <p:spPr>
          <a:xfrm>
            <a:off x="257740" y="1983159"/>
            <a:ext cx="28934" cy="61218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74" name="矩形 73"/>
          <p:cNvSpPr/>
          <p:nvPr>
            <p:custDataLst>
              <p:tags r:id="rId5"/>
            </p:custDataLst>
          </p:nvPr>
        </p:nvSpPr>
        <p:spPr>
          <a:xfrm>
            <a:off x="257740" y="2743562"/>
            <a:ext cx="28934" cy="612180"/>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75" name="矩形 74"/>
          <p:cNvSpPr/>
          <p:nvPr>
            <p:custDataLst>
              <p:tags r:id="rId6"/>
            </p:custDataLst>
          </p:nvPr>
        </p:nvSpPr>
        <p:spPr>
          <a:xfrm>
            <a:off x="257740" y="3503964"/>
            <a:ext cx="28934" cy="612180"/>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useBgFill="1">
        <p:nvSpPr>
          <p:cNvPr id="34" name="MG-缺角矩形 6"/>
          <p:cNvSpPr/>
          <p:nvPr>
            <p:custDataLst>
              <p:tags r:id="rId7"/>
            </p:custDataLst>
          </p:nvPr>
        </p:nvSpPr>
        <p:spPr>
          <a:xfrm>
            <a:off x="499110" y="2727325"/>
            <a:ext cx="147320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79" name="MG-缺角矩形 7"/>
          <p:cNvSpPr/>
          <p:nvPr>
            <p:custDataLst>
              <p:tags r:id="rId8"/>
            </p:custDataLst>
          </p:nvPr>
        </p:nvSpPr>
        <p:spPr>
          <a:xfrm>
            <a:off x="540385" y="2762250"/>
            <a:ext cx="139255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useBgFill="1">
        <p:nvSpPr>
          <p:cNvPr id="35" name="MG-缺角矩形 6"/>
          <p:cNvSpPr/>
          <p:nvPr>
            <p:custDataLst>
              <p:tags r:id="rId9"/>
            </p:custDataLst>
          </p:nvPr>
        </p:nvSpPr>
        <p:spPr>
          <a:xfrm>
            <a:off x="500380" y="971550"/>
            <a:ext cx="146177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84" name="MG-缺角矩形 7"/>
          <p:cNvSpPr/>
          <p:nvPr>
            <p:custDataLst>
              <p:tags r:id="rId10"/>
            </p:custDataLst>
          </p:nvPr>
        </p:nvSpPr>
        <p:spPr>
          <a:xfrm>
            <a:off x="541655" y="1006475"/>
            <a:ext cx="1391285" cy="577850"/>
          </a:xfrm>
          <a:prstGeom prst="plaque">
            <a:avLst>
              <a:gd name="adj" fmla="val 9919"/>
            </a:avLst>
          </a:prstGeom>
          <a:noFill/>
          <a:ln>
            <a:solidFill>
              <a:schemeClr val="accent1">
                <a:lumMod val="40000"/>
                <a:lumOff val="60000"/>
                <a:alpha val="30000"/>
              </a:schemeClr>
            </a:solidFill>
          </a:ln>
          <a:effectLst>
            <a:glow rad="101600">
              <a:schemeClr val="accent1">
                <a:satMod val="175000"/>
                <a:alpha val="40000"/>
              </a:schemeClr>
            </a:glow>
            <a:outerShdw blurRad="50800" dist="38100" dir="10800000" algn="r" rotWithShape="0">
              <a:schemeClr val="tx2">
                <a:lumMod val="20000"/>
                <a:lumOff val="8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useBgFill="1">
        <p:nvSpPr>
          <p:cNvPr id="86" name="MG-缺角矩形 6"/>
          <p:cNvSpPr/>
          <p:nvPr>
            <p:custDataLst>
              <p:tags r:id="rId11"/>
            </p:custDataLst>
          </p:nvPr>
        </p:nvSpPr>
        <p:spPr>
          <a:xfrm>
            <a:off x="499110" y="1964055"/>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38" name="MG-缺角矩形 7"/>
          <p:cNvSpPr/>
          <p:nvPr>
            <p:custDataLst>
              <p:tags r:id="rId12"/>
            </p:custDataLst>
          </p:nvPr>
        </p:nvSpPr>
        <p:spPr>
          <a:xfrm>
            <a:off x="540385" y="1998980"/>
            <a:ext cx="139255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40" name="矩形 39"/>
          <p:cNvSpPr/>
          <p:nvPr>
            <p:custDataLst>
              <p:tags r:id="rId13"/>
            </p:custDataLst>
          </p:nvPr>
        </p:nvSpPr>
        <p:spPr>
          <a:xfrm>
            <a:off x="756920" y="3649980"/>
            <a:ext cx="1036955" cy="39306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lstStyle/>
          <a:p>
            <a:pPr algn="ctr">
              <a:spcBef>
                <a:spcPct val="0"/>
              </a:spcBef>
              <a:spcAft>
                <a:spcPct val="0"/>
              </a:spcAft>
            </a:pPr>
            <a:r>
              <a:rPr lang="zh-CN" altLang="en-US" sz="1400" b="1" spc="300" dirty="0">
                <a:solidFill>
                  <a:srgbClr val="FF0000"/>
                </a:solidFill>
                <a:latin typeface="+mn-ea"/>
                <a:cs typeface="+mn-ea"/>
                <a:sym typeface="+mn-ea"/>
              </a:rPr>
              <a:t>强化数据</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安全</a:t>
            </a:r>
            <a:endParaRPr lang="zh-CN" altLang="en-US" sz="1400" b="1" spc="300" dirty="0">
              <a:solidFill>
                <a:srgbClr val="FF0000"/>
              </a:solidFill>
              <a:latin typeface="+mn-ea"/>
              <a:cs typeface="+mn-ea"/>
              <a:sym typeface="+mn-ea"/>
            </a:endParaRPr>
          </a:p>
        </p:txBody>
      </p:sp>
      <p:sp>
        <p:nvSpPr>
          <p:cNvPr id="41" name="矩形 40"/>
          <p:cNvSpPr/>
          <p:nvPr>
            <p:custDataLst>
              <p:tags r:id="rId14"/>
            </p:custDataLst>
          </p:nvPr>
        </p:nvSpPr>
        <p:spPr>
          <a:xfrm>
            <a:off x="772160" y="4411980"/>
            <a:ext cx="978535"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lstStyle/>
          <a:p>
            <a:pPr algn="ctr">
              <a:buClrTx/>
              <a:buSzTx/>
              <a:buFontTx/>
            </a:pPr>
            <a:r>
              <a:rPr lang="zh-CN" altLang="en-US" sz="1400" b="1" spc="300" dirty="0">
                <a:solidFill>
                  <a:srgbClr val="FF0000"/>
                </a:solidFill>
                <a:latin typeface="+mn-ea"/>
                <a:sym typeface="+mn-ea"/>
              </a:rPr>
              <a:t>拓展联网途径</a:t>
            </a:r>
            <a:endParaRPr lang="zh-CN" altLang="en-US" sz="1400" b="1" spc="300" dirty="0">
              <a:solidFill>
                <a:srgbClr val="FF0000"/>
              </a:solidFill>
              <a:latin typeface="+mn-ea"/>
              <a:cs typeface="+mn-ea"/>
              <a:sym typeface="+mn-ea"/>
            </a:endParaRPr>
          </a:p>
          <a:p>
            <a:pPr algn="ctr">
              <a:buClrTx/>
              <a:buSzTx/>
              <a:buFontTx/>
            </a:pPr>
            <a:endParaRPr lang="zh-CN" altLang="en-US" sz="1400" b="1" spc="300" dirty="0">
              <a:solidFill>
                <a:schemeClr val="tx2">
                  <a:lumMod val="60000"/>
                  <a:lumOff val="40000"/>
                </a:schemeClr>
              </a:solidFill>
              <a:latin typeface="+mn-ea"/>
              <a:sym typeface="+mn-ea"/>
            </a:endParaRPr>
          </a:p>
        </p:txBody>
      </p:sp>
      <p:sp>
        <p:nvSpPr>
          <p:cNvPr id="90" name="矩形 89"/>
          <p:cNvSpPr/>
          <p:nvPr>
            <p:custDataLst>
              <p:tags r:id="rId15"/>
            </p:custDataLst>
          </p:nvPr>
        </p:nvSpPr>
        <p:spPr>
          <a:xfrm>
            <a:off x="714375" y="1095375"/>
            <a:ext cx="103632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lstStyle/>
          <a:p>
            <a:pPr algn="ctr">
              <a:spcBef>
                <a:spcPct val="0"/>
              </a:spcBef>
              <a:spcAft>
                <a:spcPct val="0"/>
              </a:spcAft>
            </a:pPr>
            <a:r>
              <a:rPr lang="zh-CN" altLang="en-US" sz="1400" b="1" spc="300" dirty="0">
                <a:solidFill>
                  <a:schemeClr val="tx2">
                    <a:lumMod val="60000"/>
                    <a:lumOff val="40000"/>
                  </a:schemeClr>
                </a:solidFill>
                <a:latin typeface="+mn-ea"/>
                <a:sym typeface="+mn-ea"/>
              </a:rPr>
              <a:t>规范联网</a:t>
            </a:r>
            <a:endParaRPr lang="zh-CN" altLang="en-US" sz="1400" b="1" spc="300" dirty="0">
              <a:solidFill>
                <a:schemeClr val="tx2">
                  <a:lumMod val="60000"/>
                  <a:lumOff val="40000"/>
                </a:schemeClr>
              </a:solidFill>
              <a:latin typeface="+mn-ea"/>
              <a:sym typeface="+mn-ea"/>
            </a:endParaRPr>
          </a:p>
          <a:p>
            <a:pPr algn="ctr">
              <a:spcBef>
                <a:spcPct val="0"/>
              </a:spcBef>
              <a:spcAft>
                <a:spcPct val="0"/>
              </a:spcAft>
            </a:pPr>
            <a:r>
              <a:rPr lang="zh-CN" altLang="en-US" sz="1400" b="1" spc="300" dirty="0">
                <a:solidFill>
                  <a:schemeClr val="tx2">
                    <a:lumMod val="60000"/>
                    <a:lumOff val="40000"/>
                  </a:schemeClr>
                </a:solidFill>
                <a:latin typeface="+mn-ea"/>
                <a:sym typeface="+mn-ea"/>
              </a:rPr>
              <a:t>流程</a:t>
            </a:r>
            <a:endParaRPr lang="zh-CN" altLang="en-US" sz="1400" b="1" spc="300" dirty="0">
              <a:solidFill>
                <a:schemeClr val="tx2">
                  <a:lumMod val="60000"/>
                  <a:lumOff val="40000"/>
                </a:schemeClr>
              </a:solidFill>
              <a:latin typeface="+mn-ea"/>
              <a:cs typeface="+mn-ea"/>
              <a:sym typeface="+mn-ea"/>
            </a:endParaRPr>
          </a:p>
        </p:txBody>
      </p:sp>
      <p:sp useBgFill="1">
        <p:nvSpPr>
          <p:cNvPr id="91" name="MG-缺角矩形 6"/>
          <p:cNvSpPr/>
          <p:nvPr>
            <p:custDataLst>
              <p:tags r:id="rId16"/>
            </p:custDataLst>
          </p:nvPr>
        </p:nvSpPr>
        <p:spPr>
          <a:xfrm>
            <a:off x="499110" y="4247515"/>
            <a:ext cx="147320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92" name="MG-缺角矩形 7"/>
          <p:cNvSpPr/>
          <p:nvPr>
            <p:custDataLst>
              <p:tags r:id="rId17"/>
            </p:custDataLst>
          </p:nvPr>
        </p:nvSpPr>
        <p:spPr>
          <a:xfrm>
            <a:off x="540385" y="4282440"/>
            <a:ext cx="139255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93" name="矩形 92"/>
          <p:cNvSpPr/>
          <p:nvPr>
            <p:custDataLst>
              <p:tags r:id="rId18"/>
            </p:custDataLst>
          </p:nvPr>
        </p:nvSpPr>
        <p:spPr>
          <a:xfrm>
            <a:off x="745490" y="2896235"/>
            <a:ext cx="945515"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lstStyle/>
          <a:p>
            <a:pPr algn="ctr">
              <a:spcBef>
                <a:spcPct val="0"/>
              </a:spcBef>
              <a:spcAft>
                <a:spcPct val="0"/>
              </a:spcAft>
            </a:pPr>
            <a:r>
              <a:rPr lang="zh-CN" altLang="en-US" sz="1400" b="1" spc="300" dirty="0">
                <a:solidFill>
                  <a:schemeClr val="tx2">
                    <a:lumMod val="60000"/>
                    <a:lumOff val="40000"/>
                  </a:schemeClr>
                </a:solidFill>
                <a:latin typeface="+mn-ea"/>
                <a:sym typeface="+mn-ea"/>
              </a:rPr>
              <a:t>明确上传要求</a:t>
            </a:r>
            <a:endParaRPr lang="zh-CN" altLang="en-US" sz="1400" b="1" spc="300" dirty="0">
              <a:solidFill>
                <a:schemeClr val="tx2">
                  <a:lumMod val="60000"/>
                  <a:lumOff val="40000"/>
                </a:schemeClr>
              </a:solidFill>
              <a:latin typeface="+mn-ea"/>
              <a:cs typeface="+mn-ea"/>
              <a:sym typeface="+mn-ea"/>
            </a:endParaRPr>
          </a:p>
        </p:txBody>
      </p:sp>
      <p:sp useBgFill="1">
        <p:nvSpPr>
          <p:cNvPr id="94" name="MG-缺角矩形 6"/>
          <p:cNvSpPr/>
          <p:nvPr>
            <p:custDataLst>
              <p:tags r:id="rId19"/>
            </p:custDataLst>
          </p:nvPr>
        </p:nvSpPr>
        <p:spPr>
          <a:xfrm>
            <a:off x="500380" y="3487420"/>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95" name="MG-缺角矩形 7"/>
          <p:cNvSpPr/>
          <p:nvPr>
            <p:custDataLst>
              <p:tags r:id="rId20"/>
            </p:custDataLst>
          </p:nvPr>
        </p:nvSpPr>
        <p:spPr>
          <a:xfrm>
            <a:off x="541655" y="3522345"/>
            <a:ext cx="139128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25">
              <a:solidFill>
                <a:schemeClr val="lt1"/>
              </a:solidFill>
              <a:sym typeface="+mn-ea"/>
            </a:endParaRPr>
          </a:p>
        </p:txBody>
      </p:sp>
      <p:sp>
        <p:nvSpPr>
          <p:cNvPr id="96" name="矩形 95"/>
          <p:cNvSpPr/>
          <p:nvPr>
            <p:custDataLst>
              <p:tags r:id="rId21"/>
            </p:custDataLst>
          </p:nvPr>
        </p:nvSpPr>
        <p:spPr>
          <a:xfrm>
            <a:off x="784225" y="2118360"/>
            <a:ext cx="90678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lstStyle/>
          <a:p>
            <a:pPr algn="ctr">
              <a:spcBef>
                <a:spcPct val="0"/>
              </a:spcBef>
              <a:spcAft>
                <a:spcPct val="0"/>
              </a:spcAft>
            </a:pPr>
            <a:r>
              <a:rPr lang="zh-CN" altLang="en-US" sz="1400" b="1" spc="300" dirty="0">
                <a:solidFill>
                  <a:srgbClr val="FF0000"/>
                </a:solidFill>
                <a:latin typeface="+mn-ea"/>
                <a:sym typeface="+mn-ea"/>
              </a:rPr>
              <a:t>统一数据标记</a:t>
            </a:r>
            <a:endParaRPr lang="zh-CN" altLang="en-US" sz="1400" b="1" spc="300" dirty="0">
              <a:solidFill>
                <a:srgbClr val="FF0000"/>
              </a:solidFill>
              <a:latin typeface="+mn-ea"/>
              <a:cs typeface="+mn-ea"/>
              <a:sym typeface="+mn-ea"/>
            </a:endParaRPr>
          </a:p>
        </p:txBody>
      </p:sp>
      <p:sp>
        <p:nvSpPr>
          <p:cNvPr id="5" name="Rectangle 12"/>
          <p:cNvSpPr>
            <a:spLocks noChangeArrowheads="1"/>
          </p:cNvSpPr>
          <p:nvPr/>
        </p:nvSpPr>
        <p:spPr bwMode="auto">
          <a:xfrm>
            <a:off x="-66040" y="97155"/>
            <a:ext cx="2357120" cy="675640"/>
          </a:xfrm>
          <a:prstGeom prst="rect">
            <a:avLst/>
          </a:prstGeom>
          <a:noFill/>
          <a:ln w="9525">
            <a:noFill/>
            <a:miter lim="800000"/>
          </a:ln>
        </p:spPr>
        <p:txBody>
          <a:bodyPr wrap="square">
            <a:spAutoFit/>
          </a:bodyPr>
          <a:lstStyle/>
          <a:p>
            <a:r>
              <a:rPr lang="en-US" altLang="zh-CN" sz="2000" b="1" dirty="0">
                <a:solidFill>
                  <a:prstClr val="white"/>
                </a:solidFill>
                <a:latin typeface="Calibri" panose="020F0502020204030204" charset="0"/>
                <a:ea typeface="微软雅黑" panose="020B0503020204020204" pitchFamily="34" charset="-122"/>
                <a:sym typeface="+mn-ea"/>
              </a:rPr>
              <a:t>1.2 </a:t>
            </a:r>
            <a:r>
              <a:rPr lang="zh-CN" altLang="en-US" b="1" dirty="0">
                <a:solidFill>
                  <a:prstClr val="white"/>
                </a:solidFill>
                <a:latin typeface="Calibri" panose="020F0502020204030204" charset="0"/>
                <a:ea typeface="微软雅黑" panose="020B0503020204020204" pitchFamily="34" charset="-122"/>
                <a:sym typeface="+mn-ea"/>
              </a:rPr>
              <a:t>、背景意义</a:t>
            </a:r>
            <a:endParaRPr lang="zh-CN" altLang="en-US" b="1" dirty="0">
              <a:solidFill>
                <a:prstClr val="white"/>
              </a:solidFill>
              <a:latin typeface="Calibri" panose="020F0502020204030204" charset="0"/>
              <a:ea typeface="微软雅黑" panose="020B0503020204020204" pitchFamily="34" charset="-122"/>
              <a:sym typeface="+mn-ea"/>
            </a:endParaRPr>
          </a:p>
          <a:p>
            <a:endParaRPr lang="zh-CN" altLang="en-US" b="1" dirty="0">
              <a:solidFill>
                <a:prstClr val="white"/>
              </a:solidFill>
              <a:latin typeface="Calibri" panose="020F0502020204030204" charset="0"/>
              <a:ea typeface="微软雅黑" panose="020B0503020204020204" pitchFamily="34" charset="-122"/>
              <a:sym typeface="+mn-ea"/>
            </a:endParaRPr>
          </a:p>
        </p:txBody>
      </p:sp>
      <p:sp>
        <p:nvSpPr>
          <p:cNvPr id="7" name="文本框 6"/>
          <p:cNvSpPr txBox="1"/>
          <p:nvPr>
            <p:custDataLst>
              <p:tags r:id="rId22"/>
            </p:custDataLst>
          </p:nvPr>
        </p:nvSpPr>
        <p:spPr>
          <a:xfrm>
            <a:off x="683931" y="195834"/>
            <a:ext cx="7830076" cy="484748"/>
          </a:xfrm>
          <a:prstGeom prst="rect">
            <a:avLst/>
          </a:prstGeom>
          <a:noFill/>
        </p:spPr>
        <p:txBody>
          <a:bodyPr wrap="square" lIns="68580" tIns="34290" rIns="68580" bIns="34290" rtlCol="0">
            <a:normAutofit/>
          </a:bodyPr>
          <a:lstStyle/>
          <a:p>
            <a:pPr marL="0" algn="l" fontAlgn="auto">
              <a:lnSpc>
                <a:spcPct val="100000"/>
              </a:lnSpc>
              <a:spcBef>
                <a:spcPts val="0"/>
              </a:spcBef>
              <a:buClrTx/>
              <a:buSzTx/>
              <a:buFontTx/>
              <a:buNone/>
            </a:pPr>
            <a:r>
              <a:rPr lang="zh-CN" altLang="en-US" sz="2000" b="1" kern="0" dirty="0">
                <a:solidFill>
                  <a:sysClr val="windowText" lastClr="000000"/>
                </a:solidFill>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标准主要内容</a:t>
            </a:r>
            <a:endParaRPr lang="zh-CN" altLang="en-US" sz="2000" b="1" kern="0" dirty="0">
              <a:solidFill>
                <a:sysClr val="windowText" lastClr="000000"/>
              </a:solidFill>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cxnSp>
        <p:nvCxnSpPr>
          <p:cNvPr id="17" name="直接连接符 16"/>
          <p:cNvCxnSpPr>
            <a:stCxn id="20" idx="3"/>
          </p:cNvCxnSpPr>
          <p:nvPr>
            <p:custDataLst>
              <p:tags r:id="rId23"/>
            </p:custDataLst>
          </p:nvPr>
        </p:nvCxnSpPr>
        <p:spPr>
          <a:xfrm flipV="1">
            <a:off x="519356" y="484025"/>
            <a:ext cx="8516620" cy="53975"/>
          </a:xfrm>
          <a:prstGeom prst="line">
            <a:avLst/>
          </a:prstGeom>
          <a:noFill/>
          <a:ln w="28575" cap="flat" cmpd="sng" algn="ctr">
            <a:solidFill>
              <a:srgbClr val="4F81BD"/>
            </a:solidFill>
            <a:prstDash val="solid"/>
          </a:ln>
          <a:effectLst/>
        </p:spPr>
      </p:cxnSp>
      <p:sp>
        <p:nvSpPr>
          <p:cNvPr id="20" name="矩形: 圆角 1"/>
          <p:cNvSpPr/>
          <p:nvPr>
            <p:custDataLst>
              <p:tags r:id="rId24"/>
            </p:custDataLst>
          </p:nvPr>
        </p:nvSpPr>
        <p:spPr>
          <a:xfrm rot="2700000">
            <a:off x="129959" y="148973"/>
            <a:ext cx="456106" cy="456106"/>
          </a:xfrm>
          <a:prstGeom prst="roundRect">
            <a:avLst/>
          </a:prstGeom>
          <a:solidFill>
            <a:srgbClr val="4F81BD"/>
          </a:solidFill>
          <a:ln w="38100" cap="flat" cmpd="sng" algn="ctr">
            <a:solidFill>
              <a:srgbClr val="4F81BD">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ea typeface="微软雅黑" panose="020B0503020204020204" pitchFamily="34" charset="-122"/>
              <a:cs typeface="微软雅黑" panose="020B0503020204020204" pitchFamily="34" charset="-122"/>
              <a:sym typeface="+mn-ea"/>
            </a:endParaRPr>
          </a:p>
        </p:txBody>
      </p:sp>
      <p:sp>
        <p:nvSpPr>
          <p:cNvPr id="27" name="文本框 26"/>
          <p:cNvSpPr txBox="1"/>
          <p:nvPr>
            <p:custDataLst>
              <p:tags r:id="rId25"/>
            </p:custDataLst>
          </p:nvPr>
        </p:nvSpPr>
        <p:spPr>
          <a:xfrm>
            <a:off x="203072" y="205870"/>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微软雅黑" panose="020B0503020204020204" pitchFamily="34" charset="-122"/>
                <a:sym typeface="+mn-ea"/>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微软雅黑" panose="020B0503020204020204" pitchFamily="34" charset="-122"/>
              <a:sym typeface="+mn-ea"/>
            </a:endParaRPr>
          </a:p>
        </p:txBody>
      </p:sp>
      <p:sp>
        <p:nvSpPr>
          <p:cNvPr id="30" name="文本框 29"/>
          <p:cNvSpPr txBox="1"/>
          <p:nvPr>
            <p:custDataLst>
              <p:tags r:id="rId26"/>
            </p:custDataLst>
          </p:nvPr>
        </p:nvSpPr>
        <p:spPr>
          <a:xfrm>
            <a:off x="4211003" y="149066"/>
            <a:ext cx="1864519"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ysClr val="windowText" lastClr="000000"/>
                </a:solidFill>
                <a:latin typeface="+mn-ea"/>
                <a:ea typeface="微软雅黑" panose="020B0503020204020204" pitchFamily="34" charset="-122"/>
                <a:cs typeface="+mn-ea"/>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ysClr val="windowText" lastClr="000000"/>
                </a:solidFill>
                <a:latin typeface="+mn-ea"/>
                <a:ea typeface="微软雅黑" panose="020B0503020204020204" pitchFamily="34" charset="-122"/>
                <a:cs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ysClr val="windowText" lastClr="000000"/>
                </a:solidFill>
                <a:latin typeface="+mn-ea"/>
                <a:ea typeface="微软雅黑" panose="020B0503020204020204" pitchFamily="34" charset="-122"/>
                <a:cs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ysClr val="windowText" lastClr="000000"/>
                </a:solidFill>
                <a:latin typeface="+mn-ea"/>
                <a:ea typeface="微软雅黑" panose="020B0503020204020204" pitchFamily="34" charset="-122"/>
                <a:cs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ysClr val="windowText" lastClr="000000"/>
                </a:solidFill>
                <a:latin typeface="+mn-ea"/>
                <a:ea typeface="微软雅黑" panose="020B0503020204020204" pitchFamily="34" charset="-122"/>
                <a:cs typeface="+mn-ea"/>
              </a:defRPr>
            </a:lvl5pPr>
          </a:lstStyle>
          <a:p>
            <a:pPr marL="0" lvl="0" indent="0" eaLnBrk="1" hangingPunct="1">
              <a:lnSpc>
                <a:spcPct val="100000"/>
              </a:lnSpc>
              <a:spcBef>
                <a:spcPct val="0"/>
              </a:spcBef>
              <a:buFontTx/>
              <a:buNone/>
            </a:pPr>
            <a:r>
              <a:rPr lang="zh-CN" altLang="en-US" sz="1800" b="1" dirty="0">
                <a:latin typeface="微软雅黑" panose="020B0503020204020204" pitchFamily="34" charset="-122"/>
                <a:ea typeface="微软雅黑" panose="020B0503020204020204" pitchFamily="34" charset="-122"/>
              </a:rPr>
              <a:t>规范联网流程</a:t>
            </a:r>
            <a:r>
              <a:rPr lang="en-US" altLang="zh-CN" sz="1800" b="1" dirty="0">
                <a:latin typeface="微软雅黑" panose="020B0503020204020204" pitchFamily="34" charset="-122"/>
                <a:ea typeface="微软雅黑" panose="020B0503020204020204" pitchFamily="34" charset="-122"/>
              </a:rPr>
              <a:t> </a:t>
            </a:r>
            <a:endParaRPr lang="en-US" altLang="zh-CN" sz="1800" b="1" dirty="0">
              <a:latin typeface="微软雅黑" panose="020B0503020204020204" pitchFamily="34" charset="-122"/>
              <a:ea typeface="微软雅黑" panose="020B0503020204020204" pitchFamily="34" charset="-122"/>
            </a:endParaRPr>
          </a:p>
        </p:txBody>
      </p:sp>
      <p:sp>
        <p:nvSpPr>
          <p:cNvPr id="4" name="下箭头 3"/>
          <p:cNvSpPr/>
          <p:nvPr/>
        </p:nvSpPr>
        <p:spPr>
          <a:xfrm>
            <a:off x="3502343" y="1964055"/>
            <a:ext cx="534353" cy="552450"/>
          </a:xfrm>
          <a:prstGeom prst="downArrow">
            <a:avLst/>
          </a:prstGeom>
          <a:solidFill>
            <a:schemeClr val="accent4"/>
          </a:solidFill>
          <a:ln>
            <a:noFill/>
          </a:ln>
          <a:effectLst>
            <a:outerShdw blurRad="50800" dist="38100" algn="l" rotWithShape="0">
              <a:prstClr val="black">
                <a:alpha val="40000"/>
              </a:prstClr>
            </a:outerShdw>
          </a:effectLst>
          <a:scene3d>
            <a:camera prst="perspectiveFront"/>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sp>
        <p:nvSpPr>
          <p:cNvPr id="8" name="圆角矩形 7"/>
          <p:cNvSpPr/>
          <p:nvPr/>
        </p:nvSpPr>
        <p:spPr>
          <a:xfrm>
            <a:off x="2862263" y="2743676"/>
            <a:ext cx="1839278" cy="529590"/>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400"/>
              <a:t>设备激活</a:t>
            </a:r>
            <a:endParaRPr lang="zh-CN" altLang="en-US" sz="1400"/>
          </a:p>
        </p:txBody>
      </p:sp>
      <p:sp>
        <p:nvSpPr>
          <p:cNvPr id="31" name="圆角矩形 30"/>
          <p:cNvSpPr/>
          <p:nvPr/>
        </p:nvSpPr>
        <p:spPr>
          <a:xfrm>
            <a:off x="2892266" y="4346734"/>
            <a:ext cx="1839278" cy="529590"/>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1400"/>
              <a:t>联网确认</a:t>
            </a:r>
            <a:endParaRPr lang="zh-CN" altLang="en-US" sz="1400"/>
          </a:p>
        </p:txBody>
      </p:sp>
      <p:sp>
        <p:nvSpPr>
          <p:cNvPr id="32" name="下箭头 31"/>
          <p:cNvSpPr/>
          <p:nvPr/>
        </p:nvSpPr>
        <p:spPr>
          <a:xfrm>
            <a:off x="3502343" y="3547586"/>
            <a:ext cx="534353" cy="552450"/>
          </a:xfrm>
          <a:prstGeom prst="downArrow">
            <a:avLst/>
          </a:prstGeom>
          <a:solidFill>
            <a:schemeClr val="accent4"/>
          </a:solidFill>
          <a:ln>
            <a:noFill/>
          </a:ln>
          <a:effectLst>
            <a:outerShdw blurRad="50800" dist="38100" algn="l" rotWithShape="0">
              <a:prstClr val="black">
                <a:alpha val="40000"/>
              </a:prstClr>
            </a:outerShdw>
          </a:effectLst>
          <a:scene3d>
            <a:camera prst="perspectiveFront"/>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p>
        </p:txBody>
      </p:sp>
      <p:sp>
        <p:nvSpPr>
          <p:cNvPr id="37" name="文本框 36"/>
          <p:cNvSpPr txBox="1"/>
          <p:nvPr/>
        </p:nvSpPr>
        <p:spPr>
          <a:xfrm>
            <a:off x="6433185" y="1404938"/>
            <a:ext cx="1635443" cy="281940"/>
          </a:xfrm>
          <a:prstGeom prst="rect">
            <a:avLst/>
          </a:prstGeom>
          <a:noFill/>
        </p:spPr>
        <p:txBody>
          <a:bodyPr wrap="square" rtlCol="0">
            <a:noAutofit/>
          </a:bodyPr>
          <a:lstStyle/>
          <a:p>
            <a:r>
              <a:rPr lang="zh-CN" altLang="en-US" sz="900">
                <a:latin typeface="黑体" panose="02010609060101010101" pitchFamily="49" charset="-122"/>
                <a:ea typeface="黑体" panose="02010609060101010101" pitchFamily="49" charset="-122"/>
              </a:rPr>
              <a:t>注册自动监测设备关键参数</a:t>
            </a:r>
            <a:endParaRPr lang="zh-CN" altLang="en-US" sz="900">
              <a:latin typeface="黑体" panose="02010609060101010101" pitchFamily="49" charset="-122"/>
              <a:ea typeface="黑体" panose="02010609060101010101" pitchFamily="49" charset="-122"/>
            </a:endParaRPr>
          </a:p>
        </p:txBody>
      </p:sp>
      <p:pic>
        <p:nvPicPr>
          <p:cNvPr id="42" name="图片 41"/>
          <p:cNvPicPr>
            <a:picLocks noChangeAspect="1"/>
          </p:cNvPicPr>
          <p:nvPr/>
        </p:nvPicPr>
        <p:blipFill>
          <a:blip r:embed="rId27"/>
          <a:stretch>
            <a:fillRect/>
          </a:stretch>
        </p:blipFill>
        <p:spPr>
          <a:xfrm>
            <a:off x="4912043" y="573405"/>
            <a:ext cx="1483043" cy="831533"/>
          </a:xfrm>
          <a:prstGeom prst="rect">
            <a:avLst/>
          </a:prstGeom>
          <a:ln>
            <a:solidFill>
              <a:schemeClr val="tx1"/>
            </a:solidFill>
          </a:ln>
        </p:spPr>
      </p:pic>
      <p:sp>
        <p:nvSpPr>
          <p:cNvPr id="44" name="文本框 43"/>
          <p:cNvSpPr txBox="1"/>
          <p:nvPr/>
        </p:nvSpPr>
        <p:spPr>
          <a:xfrm>
            <a:off x="5112385" y="1391920"/>
            <a:ext cx="1212850" cy="229870"/>
          </a:xfrm>
          <a:prstGeom prst="rect">
            <a:avLst/>
          </a:prstGeom>
          <a:noFill/>
        </p:spPr>
        <p:txBody>
          <a:bodyPr wrap="square" rtlCol="0">
            <a:spAutoFit/>
          </a:bodyPr>
          <a:lstStyle/>
          <a:p>
            <a:pPr algn="ctr"/>
            <a:r>
              <a:rPr lang="zh-CN" altLang="en-US" sz="900">
                <a:sym typeface="+mn-ea"/>
              </a:rPr>
              <a:t>注册设备唯一标识码</a:t>
            </a:r>
            <a:endParaRPr lang="zh-CN" altLang="en-US" sz="900">
              <a:sym typeface="+mn-ea"/>
            </a:endParaRPr>
          </a:p>
        </p:txBody>
      </p:sp>
      <p:sp>
        <p:nvSpPr>
          <p:cNvPr id="45" name="文本框 44"/>
          <p:cNvSpPr txBox="1"/>
          <p:nvPr/>
        </p:nvSpPr>
        <p:spPr>
          <a:xfrm>
            <a:off x="4864894" y="1584484"/>
            <a:ext cx="3088481" cy="491490"/>
          </a:xfrm>
          <a:prstGeom prst="rect">
            <a:avLst/>
          </a:prstGeom>
          <a:noFill/>
        </p:spPr>
        <p:txBody>
          <a:bodyPr wrap="square" rtlCol="0" anchor="t">
            <a:spAutoFit/>
          </a:bodyPr>
          <a:lstStyle/>
          <a:p>
            <a:pPr>
              <a:lnSpc>
                <a:spcPct val="130000"/>
              </a:lnSpc>
              <a:spcBef>
                <a:spcPct val="0"/>
              </a:spcBef>
              <a:spcAft>
                <a:spcPct val="0"/>
              </a:spcAft>
            </a:pPr>
            <a:r>
              <a:rPr lang="zh-CN" altLang="en-US" sz="1000" dirty="0">
                <a:solidFill>
                  <a:schemeClr val="accent1"/>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rPr>
              <a:t>增加设备</a:t>
            </a:r>
            <a:r>
              <a:rPr lang="en-US" altLang="zh-CN" sz="1000" dirty="0">
                <a:solidFill>
                  <a:schemeClr val="accent1"/>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rPr>
              <a:t>“</a:t>
            </a:r>
            <a:r>
              <a:rPr lang="zh-CN" altLang="en-US" sz="1000" dirty="0">
                <a:solidFill>
                  <a:schemeClr val="accent1"/>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rPr>
              <a:t>身份证</a:t>
            </a:r>
            <a:r>
              <a:rPr lang="en-US" altLang="zh-CN" sz="1000" dirty="0">
                <a:solidFill>
                  <a:schemeClr val="accent1"/>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rPr>
              <a:t>”</a:t>
            </a:r>
            <a:r>
              <a:rPr lang="zh-CN" altLang="en-US" sz="1000" dirty="0">
                <a:solidFill>
                  <a:schemeClr val="accent1"/>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rPr>
              <a:t>解决假冒伪劣产品问题；注册关键参数，实现穿透式监管</a:t>
            </a:r>
            <a:endParaRPr lang="zh-CN" altLang="en-US" sz="1000" dirty="0">
              <a:solidFill>
                <a:schemeClr val="accent1"/>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endParaRPr>
          </a:p>
        </p:txBody>
      </p:sp>
      <p:pic>
        <p:nvPicPr>
          <p:cNvPr id="46" name="图片 45"/>
          <p:cNvPicPr>
            <a:picLocks noChangeAspect="1"/>
          </p:cNvPicPr>
          <p:nvPr/>
        </p:nvPicPr>
        <p:blipFill>
          <a:blip r:embed="rId28"/>
          <a:stretch>
            <a:fillRect/>
          </a:stretch>
        </p:blipFill>
        <p:spPr>
          <a:xfrm>
            <a:off x="4880610" y="2198370"/>
            <a:ext cx="1552575" cy="876300"/>
          </a:xfrm>
          <a:prstGeom prst="rect">
            <a:avLst/>
          </a:prstGeom>
          <a:ln>
            <a:solidFill>
              <a:schemeClr val="tx1"/>
            </a:solidFill>
          </a:ln>
        </p:spPr>
      </p:pic>
      <p:pic>
        <p:nvPicPr>
          <p:cNvPr id="47" name="图片 46"/>
          <p:cNvPicPr>
            <a:picLocks noChangeAspect="1"/>
          </p:cNvPicPr>
          <p:nvPr/>
        </p:nvPicPr>
        <p:blipFill>
          <a:blip r:embed="rId29"/>
          <a:stretch>
            <a:fillRect/>
          </a:stretch>
        </p:blipFill>
        <p:spPr>
          <a:xfrm>
            <a:off x="6508909" y="2197894"/>
            <a:ext cx="1483519" cy="876776"/>
          </a:xfrm>
          <a:prstGeom prst="rect">
            <a:avLst/>
          </a:prstGeom>
          <a:ln>
            <a:solidFill>
              <a:schemeClr val="tx1"/>
            </a:solidFill>
          </a:ln>
        </p:spPr>
      </p:pic>
      <p:sp>
        <p:nvSpPr>
          <p:cNvPr id="48" name="文本框 47"/>
          <p:cNvSpPr txBox="1"/>
          <p:nvPr/>
        </p:nvSpPr>
        <p:spPr>
          <a:xfrm>
            <a:off x="4912043" y="3125629"/>
            <a:ext cx="3111341" cy="229870"/>
          </a:xfrm>
          <a:prstGeom prst="rect">
            <a:avLst/>
          </a:prstGeom>
          <a:noFill/>
        </p:spPr>
        <p:txBody>
          <a:bodyPr wrap="square" rtlCol="0">
            <a:spAutoFit/>
          </a:bodyPr>
          <a:lstStyle/>
          <a:p>
            <a:pPr algn="ctr"/>
            <a:r>
              <a:rPr lang="zh-CN" altLang="en-US" sz="900"/>
              <a:t>根据厂商注册的</a:t>
            </a:r>
            <a:r>
              <a:rPr lang="en-US" altLang="zh-CN" sz="900"/>
              <a:t>“</a:t>
            </a:r>
            <a:r>
              <a:rPr lang="zh-CN" altLang="en-US" sz="900"/>
              <a:t>身份证</a:t>
            </a:r>
            <a:r>
              <a:rPr lang="en-US" altLang="zh-CN" sz="900"/>
              <a:t>”</a:t>
            </a:r>
            <a:r>
              <a:rPr lang="zh-CN" altLang="en-US" sz="900"/>
              <a:t>号码实现设备自动激活</a:t>
            </a:r>
            <a:endParaRPr lang="zh-CN" altLang="en-US" sz="900"/>
          </a:p>
        </p:txBody>
      </p:sp>
      <p:sp>
        <p:nvSpPr>
          <p:cNvPr id="49" name="文本框 48"/>
          <p:cNvSpPr txBox="1"/>
          <p:nvPr/>
        </p:nvSpPr>
        <p:spPr>
          <a:xfrm>
            <a:off x="4792504" y="3375184"/>
            <a:ext cx="3276124" cy="561340"/>
          </a:xfrm>
          <a:prstGeom prst="rect">
            <a:avLst/>
          </a:prstGeom>
          <a:noFill/>
        </p:spPr>
        <p:txBody>
          <a:bodyPr wrap="square" rtlCol="0">
            <a:spAutoFit/>
          </a:bodyPr>
          <a:lstStyle/>
          <a:p>
            <a:pPr algn="ctr">
              <a:lnSpc>
                <a:spcPct val="130000"/>
              </a:lnSpc>
              <a:buClrTx/>
              <a:buSzTx/>
              <a:buFontTx/>
            </a:pPr>
            <a:r>
              <a:rPr lang="zh-CN" altLang="en-US" sz="1000" dirty="0">
                <a:solidFill>
                  <a:schemeClr val="accent1"/>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rPr>
              <a:t>解决现场安装的设备和注册设备一致性问题</a:t>
            </a:r>
            <a:endParaRPr lang="zh-CN" altLang="en-US" sz="1000" dirty="0">
              <a:solidFill>
                <a:schemeClr val="accent1"/>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endParaRPr>
          </a:p>
          <a:p>
            <a:pPr algn="ctr">
              <a:lnSpc>
                <a:spcPct val="130000"/>
              </a:lnSpc>
              <a:buClrTx/>
              <a:buSzTx/>
              <a:buFontTx/>
            </a:pPr>
            <a:endParaRPr lang="zh-CN" altLang="en-US" sz="1350"/>
          </a:p>
        </p:txBody>
      </p:sp>
      <p:pic>
        <p:nvPicPr>
          <p:cNvPr id="50" name="图片 49"/>
          <p:cNvPicPr/>
          <p:nvPr/>
        </p:nvPicPr>
        <p:blipFill>
          <a:blip r:embed="rId30"/>
          <a:stretch>
            <a:fillRect/>
          </a:stretch>
        </p:blipFill>
        <p:spPr>
          <a:xfrm>
            <a:off x="4864418" y="3688080"/>
            <a:ext cx="1553051" cy="831533"/>
          </a:xfrm>
          <a:prstGeom prst="rect">
            <a:avLst/>
          </a:prstGeom>
          <a:ln>
            <a:solidFill>
              <a:schemeClr val="tx1"/>
            </a:solidFill>
          </a:ln>
        </p:spPr>
      </p:pic>
      <p:pic>
        <p:nvPicPr>
          <p:cNvPr id="52" name="图片 51"/>
          <p:cNvPicPr>
            <a:picLocks noChangeAspect="1"/>
          </p:cNvPicPr>
          <p:nvPr/>
        </p:nvPicPr>
        <p:blipFill>
          <a:blip r:embed="rId31"/>
          <a:stretch>
            <a:fillRect/>
          </a:stretch>
        </p:blipFill>
        <p:spPr>
          <a:xfrm>
            <a:off x="6508909" y="3688080"/>
            <a:ext cx="1483995" cy="801529"/>
          </a:xfrm>
          <a:prstGeom prst="rect">
            <a:avLst/>
          </a:prstGeom>
          <a:ln>
            <a:solidFill>
              <a:schemeClr val="tx1"/>
            </a:solidFill>
          </a:ln>
        </p:spPr>
      </p:pic>
      <p:sp>
        <p:nvSpPr>
          <p:cNvPr id="53" name="文本框 52"/>
          <p:cNvSpPr txBox="1"/>
          <p:nvPr/>
        </p:nvSpPr>
        <p:spPr>
          <a:xfrm>
            <a:off x="4758690" y="4519613"/>
            <a:ext cx="3344228" cy="229870"/>
          </a:xfrm>
          <a:prstGeom prst="rect">
            <a:avLst/>
          </a:prstGeom>
          <a:noFill/>
        </p:spPr>
        <p:txBody>
          <a:bodyPr wrap="square" rtlCol="0">
            <a:spAutoFit/>
          </a:bodyPr>
          <a:lstStyle/>
          <a:p>
            <a:pPr algn="ctr"/>
            <a:r>
              <a:rPr lang="zh-CN" altLang="en-US" sz="900"/>
              <a:t>平台对上报内容的准确性、完整性、正确性、稳定性逐一自检</a:t>
            </a:r>
            <a:endParaRPr lang="zh-CN" altLang="en-US" sz="900"/>
          </a:p>
        </p:txBody>
      </p:sp>
      <p:sp>
        <p:nvSpPr>
          <p:cNvPr id="54" name="文本框 53"/>
          <p:cNvSpPr txBox="1"/>
          <p:nvPr/>
        </p:nvSpPr>
        <p:spPr>
          <a:xfrm>
            <a:off x="4758690" y="4775835"/>
            <a:ext cx="3539014" cy="245110"/>
          </a:xfrm>
          <a:prstGeom prst="rect">
            <a:avLst/>
          </a:prstGeom>
          <a:noFill/>
        </p:spPr>
        <p:txBody>
          <a:bodyPr wrap="square" rtlCol="0" anchor="t">
            <a:spAutoFit/>
          </a:bodyPr>
          <a:lstStyle/>
          <a:p>
            <a:r>
              <a:rPr lang="zh-CN" altLang="en-US" sz="1000" dirty="0">
                <a:solidFill>
                  <a:schemeClr val="accent1"/>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rPr>
              <a:t>减少企业因联网内容缺失、错误等问题造成的违法违规风险。</a:t>
            </a:r>
            <a:endParaRPr lang="zh-CN" altLang="en-US" sz="1000" dirty="0">
              <a:solidFill>
                <a:srgbClr val="FF0000"/>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endParaRPr>
          </a:p>
        </p:txBody>
      </p:sp>
      <p:sp>
        <p:nvSpPr>
          <p:cNvPr id="55" name="文本框 54"/>
          <p:cNvSpPr txBox="1"/>
          <p:nvPr/>
        </p:nvSpPr>
        <p:spPr>
          <a:xfrm>
            <a:off x="8438198" y="971550"/>
            <a:ext cx="328136" cy="3364706"/>
          </a:xfrm>
          <a:prstGeom prst="rect">
            <a:avLst/>
          </a:prstGeom>
          <a:solidFill>
            <a:schemeClr val="accent6">
              <a:lumMod val="75000"/>
            </a:schemeClr>
          </a:solidFill>
        </p:spPr>
        <p:txBody>
          <a:bodyPr wrap="square" rtlCol="0">
            <a:noAutofit/>
          </a:bodyPr>
          <a:lstStyle/>
          <a:p>
            <a:r>
              <a:rPr lang="zh-CN" altLang="en-US" sz="1350">
                <a:solidFill>
                  <a:schemeClr val="bg1"/>
                </a:solidFill>
              </a:rPr>
              <a:t>实现自动监测设备全生命周期管理</a:t>
            </a:r>
            <a:endParaRPr lang="zh-CN" altLang="en-US" sz="1350">
              <a:solidFill>
                <a:schemeClr val="bg1"/>
              </a:solidFill>
            </a:endParaRPr>
          </a:p>
        </p:txBody>
      </p:sp>
      <p:pic>
        <p:nvPicPr>
          <p:cNvPr id="56" name="图片 55"/>
          <p:cNvPicPr>
            <a:picLocks noChangeAspect="1"/>
          </p:cNvPicPr>
          <p:nvPr/>
        </p:nvPicPr>
        <p:blipFill>
          <a:blip r:embed="rId32"/>
          <a:stretch>
            <a:fillRect/>
          </a:stretch>
        </p:blipFill>
        <p:spPr>
          <a:xfrm>
            <a:off x="6475571" y="573405"/>
            <a:ext cx="1517333" cy="794385"/>
          </a:xfrm>
          <a:prstGeom prst="rect">
            <a:avLst/>
          </a:prstGeom>
          <a:ln>
            <a:solidFill>
              <a:schemeClr val="tx1"/>
            </a:solid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3" name="文本框 2"/>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
        <p:nvSpPr>
          <p:cNvPr id="52" name="矩形"/>
          <p:cNvSpPr/>
          <p:nvPr>
            <p:custDataLst>
              <p:tags r:id="rId4"/>
            </p:custDataLst>
          </p:nvPr>
        </p:nvSpPr>
        <p:spPr>
          <a:xfrm>
            <a:off x="611505" y="699770"/>
            <a:ext cx="3776345" cy="57023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lstStyle/>
          <a:p>
            <a:pPr algn="ctr" defTabSz="859790" fontAlgn="base">
              <a:spcBef>
                <a:spcPct val="0"/>
              </a:spcBef>
              <a:spcAft>
                <a:spcPct val="0"/>
              </a:spcAft>
            </a:pP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情形</a:t>
            </a:r>
            <a:r>
              <a:rPr lang="en-US" altLang="zh-CN"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：企业自动监测设备</a:t>
            </a:r>
            <a:r>
              <a:rPr lang="en-US" altLang="zh-CN"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久拖不验</a:t>
            </a:r>
            <a:r>
              <a:rPr lang="en-US" altLang="zh-CN"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6" name="矩形"/>
          <p:cNvSpPr/>
          <p:nvPr>
            <p:custDataLst>
              <p:tags r:id="rId5"/>
            </p:custDataLst>
          </p:nvPr>
        </p:nvSpPr>
        <p:spPr>
          <a:xfrm>
            <a:off x="5292090" y="699770"/>
            <a:ext cx="3159760" cy="570230"/>
          </a:xfrm>
          <a:prstGeom prst="rect">
            <a:avLst/>
          </a:prstGeom>
          <a:ln w="53975"/>
          <a:effectLst>
            <a:outerShdw blurRad="50800" dist="38100" dir="8100000" algn="tr" rotWithShape="0">
              <a:prstClr val="black">
                <a:alpha val="40000"/>
              </a:prstClr>
            </a:outerShdw>
          </a:effectLst>
        </p:spPr>
        <p:style>
          <a:lnRef idx="2">
            <a:schemeClr val="lt1"/>
          </a:lnRef>
          <a:fillRef idx="1">
            <a:schemeClr val="accent2"/>
          </a:fillRef>
          <a:effectRef idx="1">
            <a:schemeClr val="accent2"/>
          </a:effectRef>
          <a:fontRef idx="minor">
            <a:schemeClr val="lt1"/>
          </a:fontRef>
        </p:style>
        <p:txBody>
          <a:bodyPr vert="horz" wrap="square" lIns="91428" tIns="45712" rIns="91428" bIns="45712" anchor="ctr" anchorCtr="0"/>
          <a:lstStyle/>
          <a:p>
            <a:pPr indent="0" algn="ctr" fontAlgn="auto">
              <a:lnSpc>
                <a:spcPct val="150000"/>
              </a:lnSpc>
            </a:pP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修订后的HJ 212的支撑</a:t>
            </a:r>
            <a:endPar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8" name="下箭头 57"/>
          <p:cNvSpPr/>
          <p:nvPr/>
        </p:nvSpPr>
        <p:spPr>
          <a:xfrm>
            <a:off x="6706870" y="2173605"/>
            <a:ext cx="431800" cy="288290"/>
          </a:xfrm>
          <a:prstGeom prst="downArrow">
            <a:avLst/>
          </a:prstGeom>
          <a:extLst>
            <a:ext uri="{909E8E84-426E-40DD-AFC4-6F175D3DCCD1}">
              <a14:hiddenFill xmlns:a14="http://schemas.microsoft.com/office/drawing/2010/main">
                <a:solidFill>
                  <a:schemeClr val="accent1"/>
                </a:solidFill>
              </a14:hiddenFill>
            </a:ext>
          </a:extLst>
        </p:spPr>
        <p:style>
          <a:lnRef idx="2">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pic>
        <p:nvPicPr>
          <p:cNvPr id="73" name="图片 72"/>
          <p:cNvPicPr>
            <a:picLocks noChangeAspect="1"/>
          </p:cNvPicPr>
          <p:nvPr/>
        </p:nvPicPr>
        <p:blipFill>
          <a:blip r:embed="rId6"/>
          <a:stretch>
            <a:fillRect/>
          </a:stretch>
        </p:blipFill>
        <p:spPr>
          <a:xfrm>
            <a:off x="611425" y="1635469"/>
            <a:ext cx="3776435" cy="535055"/>
          </a:xfrm>
          <a:prstGeom prst="rect">
            <a:avLst/>
          </a:prstGeom>
          <a:ln w="12700" cmpd="sng">
            <a:solidFill>
              <a:schemeClr val="accent1">
                <a:shade val="50000"/>
              </a:schemeClr>
            </a:solidFill>
            <a:prstDash val="solid"/>
          </a:ln>
        </p:spPr>
      </p:pic>
      <p:sp>
        <p:nvSpPr>
          <p:cNvPr id="74" name="文本框 73"/>
          <p:cNvSpPr txBox="1"/>
          <p:nvPr/>
        </p:nvSpPr>
        <p:spPr>
          <a:xfrm>
            <a:off x="611481" y="1360288"/>
            <a:ext cx="3679098" cy="275590"/>
          </a:xfrm>
          <a:prstGeom prst="rect">
            <a:avLst/>
          </a:prstGeom>
          <a:noFill/>
        </p:spPr>
        <p:txBody>
          <a:bodyPr wrap="square" rtlCol="0">
            <a:spAutoFit/>
          </a:bodyPr>
          <a:lstStyle/>
          <a:p>
            <a:pPr marL="171450" indent="-171450" defTabSz="908685" fontAlgn="base">
              <a:spcBef>
                <a:spcPct val="0"/>
              </a:spcBef>
              <a:spcAft>
                <a:spcPct val="0"/>
              </a:spcAft>
              <a:buFont typeface="Arial" panose="020B0604020202020204" pitchFamily="34" charset="0"/>
              <a:buChar char="•"/>
            </a:pPr>
            <a:r>
              <a:rPr lang="en-US" altLang="zh-CN"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HJ 75 </a:t>
            </a:r>
            <a:r>
              <a:rPr lang="zh-CN" altLang="en-US"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：验收合格的</a:t>
            </a:r>
            <a:r>
              <a:rPr lang="en-US" altLang="zh-CN"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CEMS</a:t>
            </a:r>
            <a:r>
              <a:rPr lang="zh-CN" altLang="en-US"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数据有效</a:t>
            </a:r>
            <a:endParaRPr lang="zh-CN" altLang="en-US"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下箭头 4"/>
          <p:cNvSpPr/>
          <p:nvPr/>
        </p:nvSpPr>
        <p:spPr>
          <a:xfrm>
            <a:off x="2129790" y="2284095"/>
            <a:ext cx="431800" cy="288290"/>
          </a:xfrm>
          <a:prstGeom prst="downArrow">
            <a:avLst/>
          </a:prstGeom>
          <a:extLst>
            <a:ext uri="{909E8E84-426E-40DD-AFC4-6F175D3DCCD1}">
              <a14:hiddenFill xmlns:a14="http://schemas.microsoft.com/office/drawing/2010/main">
                <a:solidFill>
                  <a:schemeClr val="accent1"/>
                </a:solidFill>
              </a14:hiddenFill>
            </a:ext>
          </a:extLst>
        </p:spPr>
        <p:style>
          <a:lnRef idx="2">
            <a:schemeClr val="lt1"/>
          </a:lnRef>
          <a:fillRef idx="1">
            <a:schemeClr val="accent1"/>
          </a:fillRef>
          <a:effectRef idx="1">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2561389" y="2211623"/>
            <a:ext cx="1652937" cy="388153"/>
          </a:xfrm>
          <a:prstGeom prst="rect">
            <a:avLst/>
          </a:prstGeom>
          <a:solidFill>
            <a:schemeClr val="accent1">
              <a:lumMod val="40000"/>
              <a:lumOff val="60000"/>
            </a:schemeClr>
          </a:solidFill>
        </p:spPr>
        <p:txBody>
          <a:bodyPr wrap="square" rtlCol="0">
            <a:noAutofit/>
          </a:bodyPr>
          <a:lstStyle/>
          <a:p>
            <a:pPr algn="ctr" defTabSz="908685" fontAlgn="base">
              <a:spcBef>
                <a:spcPct val="0"/>
              </a:spcBef>
              <a:spcAft>
                <a:spcPct val="0"/>
              </a:spcAft>
            </a:pPr>
            <a:r>
              <a:rPr lang="zh-CN" altLang="en-US" sz="1130" b="1">
                <a:solidFill>
                  <a:srgbClr val="C00000"/>
                </a:solidFill>
                <a:latin typeface="微软雅黑" panose="020B0503020204020204" pitchFamily="34" charset="-122"/>
                <a:ea typeface="微软雅黑" panose="020B0503020204020204" pitchFamily="34" charset="-122"/>
              </a:rPr>
              <a:t>钻漏洞，以未验收数据无效为借口逃避监管</a:t>
            </a:r>
            <a:endParaRPr lang="en-US" altLang="zh-CN" sz="1130" b="1">
              <a:solidFill>
                <a:srgbClr val="C00000"/>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539115" y="2715895"/>
            <a:ext cx="3848735" cy="348615"/>
          </a:xfrm>
          <a:prstGeom prst="rect">
            <a:avLst/>
          </a:prstGeom>
          <a:noFill/>
          <a:ln w="12700" cmpd="sng">
            <a:solidFill>
              <a:schemeClr val="accent1">
                <a:shade val="50000"/>
              </a:schemeClr>
            </a:solidFill>
            <a:prstDash val="solid"/>
          </a:ln>
        </p:spPr>
        <p:txBody>
          <a:bodyPr wrap="square" rtlCol="0">
            <a:noAutofit/>
          </a:bodyPr>
          <a:lstStyle/>
          <a:p>
            <a:pPr defTabSz="908685" fontAlgn="base">
              <a:spcBef>
                <a:spcPct val="0"/>
              </a:spcBef>
              <a:spcAft>
                <a:spcPct val="0"/>
              </a:spcAft>
            </a:pPr>
            <a:r>
              <a:rPr lang="zh-CN" altLang="en-US" sz="1505"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案例</a:t>
            </a:r>
            <a:r>
              <a:rPr lang="en-US" altLang="zh-CN" sz="1505"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50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：现场端设备长期上传无效数据</a:t>
            </a:r>
            <a:endParaRPr lang="zh-CN" altLang="en-US" sz="150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a:p>
            <a:pPr defTabSz="908685" fontAlgn="base">
              <a:spcBef>
                <a:spcPct val="0"/>
              </a:spcBef>
              <a:spcAft>
                <a:spcPct val="0"/>
              </a:spcAft>
            </a:pPr>
            <a:endParaRPr lang="zh-CN" altLang="en-US" sz="1505" b="1" dirty="0">
              <a:solidFill>
                <a:srgbClr val="C00000"/>
              </a:solidFill>
              <a:latin typeface="Arial" panose="020B0604020202020204" pitchFamily="34" charset="0"/>
              <a:ea typeface="宋体" panose="02010600030101010101" pitchFamily="2" charset="-122"/>
            </a:endParaRPr>
          </a:p>
          <a:p>
            <a:pPr defTabSz="908685" fontAlgn="base">
              <a:spcBef>
                <a:spcPct val="0"/>
              </a:spcBef>
              <a:spcAft>
                <a:spcPct val="0"/>
              </a:spcAft>
            </a:pPr>
            <a:endParaRPr lang="zh-CN" altLang="en-US" sz="1505" b="1" dirty="0">
              <a:solidFill>
                <a:srgbClr val="C00000"/>
              </a:solidFill>
              <a:highlight>
                <a:srgbClr val="00FFFF"/>
              </a:highlight>
              <a:latin typeface="Arial" panose="020B0604020202020204" pitchFamily="34" charset="0"/>
              <a:ea typeface="宋体" panose="02010600030101010101" pitchFamily="2" charset="-122"/>
            </a:endParaRPr>
          </a:p>
        </p:txBody>
      </p:sp>
      <p:sp>
        <p:nvSpPr>
          <p:cNvPr id="77" name="文本框 76"/>
          <p:cNvSpPr txBox="1"/>
          <p:nvPr/>
        </p:nvSpPr>
        <p:spPr>
          <a:xfrm>
            <a:off x="539115" y="3175635"/>
            <a:ext cx="3848735" cy="1632585"/>
          </a:xfrm>
          <a:prstGeom prst="rect">
            <a:avLst/>
          </a:prstGeom>
          <a:solidFill>
            <a:schemeClr val="accent1">
              <a:lumMod val="40000"/>
              <a:lumOff val="60000"/>
            </a:schemeClr>
          </a:solidFill>
        </p:spPr>
        <p:txBody>
          <a:bodyPr wrap="square" rtlCol="0">
            <a:noAutofit/>
          </a:bodyPr>
          <a:lstStyle/>
          <a:p>
            <a:pPr indent="0" defTabSz="908685" fontAlgn="base">
              <a:lnSpc>
                <a:spcPct val="130000"/>
              </a:lnSpc>
              <a:spcBef>
                <a:spcPct val="0"/>
              </a:spcBef>
              <a:spcAft>
                <a:spcPct val="0"/>
              </a:spcAft>
            </a:pPr>
            <a:r>
              <a:rPr lang="en-US" altLang="zh-CN"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2022</a:t>
            </a:r>
            <a:r>
              <a:rPr lang="zh-CN" altLang="en-US"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月，中央生态环境保护督察交办信访件反映某新材料公司存在异味扰民等生态环境问题。执法部门调查发现，该公司在线监控设备于</a:t>
            </a:r>
            <a:r>
              <a:rPr lang="en-US" altLang="zh-CN"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26</a:t>
            </a:r>
            <a:r>
              <a:rPr lang="zh-CN" altLang="en-US"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rPr>
              <a:t>日与南京市污染源自动监控系统联网上传数据，至检查时尚未完成联网验收工作。</a:t>
            </a:r>
            <a:endParaRPr lang="zh-CN" altLang="en-US" sz="1315"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68" name="直接连接符 67"/>
          <p:cNvCxnSpPr/>
          <p:nvPr/>
        </p:nvCxnSpPr>
        <p:spPr>
          <a:xfrm flipH="1">
            <a:off x="4715695" y="1420109"/>
            <a:ext cx="5080" cy="3672205"/>
          </a:xfrm>
          <a:prstGeom prst="line">
            <a:avLst/>
          </a:prstGeom>
          <a:solidFill>
            <a:schemeClr val="accent1"/>
          </a:solidFill>
          <a:ln w="28575" cap="flat" cmpd="sng" algn="ctr">
            <a:solidFill>
              <a:schemeClr val="accent2"/>
            </a:solidFill>
            <a:prstDash val="solid"/>
            <a:round/>
            <a:headEnd type="none" w="med" len="med"/>
            <a:tailEnd type="none" w="med" len="med"/>
          </a:ln>
        </p:spPr>
      </p:cxnSp>
      <p:graphicFrame>
        <p:nvGraphicFramePr>
          <p:cNvPr id="93" name="表格 92"/>
          <p:cNvGraphicFramePr/>
          <p:nvPr>
            <p:custDataLst>
              <p:tags r:id="rId7"/>
            </p:custDataLst>
          </p:nvPr>
        </p:nvGraphicFramePr>
        <p:xfrm>
          <a:off x="5003800" y="1463675"/>
          <a:ext cx="4035425" cy="707390"/>
        </p:xfrm>
        <a:graphic>
          <a:graphicData uri="http://schemas.openxmlformats.org/drawingml/2006/table">
            <a:tbl>
              <a:tblPr firstRow="1" bandRow="1">
                <a:tableStyleId>{5C22544A-7EE6-4342-B048-85BDC9FD1C3A}</a:tableStyleId>
              </a:tblPr>
              <a:tblGrid>
                <a:gridCol w="528955"/>
                <a:gridCol w="3506470"/>
              </a:tblGrid>
              <a:tr h="285750">
                <a:tc>
                  <a:txBody>
                    <a:bodyPr/>
                    <a:lstStyle/>
                    <a:p>
                      <a:pPr>
                        <a:buNone/>
                      </a:pPr>
                      <a:r>
                        <a:rPr lang="en-US" altLang="zh-CN" sz="1100">
                          <a:sym typeface="+mn-ea"/>
                        </a:rPr>
                        <a:t>6.3.3</a:t>
                      </a:r>
                      <a:endParaRPr lang="en-US" altLang="zh-CN" sz="1100">
                        <a:sym typeface="+mn-ea"/>
                      </a:endParaRPr>
                    </a:p>
                  </a:txBody>
                  <a:tcPr marL="85990" marR="85990" marT="42994" marB="42994">
                    <a:solidFill>
                      <a:schemeClr val="accent2">
                        <a:lumMod val="40000"/>
                        <a:lumOff val="60000"/>
                      </a:schemeClr>
                    </a:solidFill>
                  </a:tcPr>
                </a:tc>
                <a:tc>
                  <a:txBody>
                    <a:bodyPr/>
                    <a:lstStyle/>
                    <a:p>
                      <a:pPr>
                        <a:buNone/>
                      </a:pPr>
                      <a:r>
                        <a:rPr lang="en-US" altLang="zh-CN" sz="1100">
                          <a:sym typeface="+mn-ea"/>
                        </a:rPr>
                        <a:t>表4自动监控（监测）设备编码结构表</a:t>
                      </a:r>
                      <a:endParaRPr lang="en-US" altLang="zh-CN" sz="1100">
                        <a:sym typeface="+mn-ea"/>
                      </a:endParaRPr>
                    </a:p>
                  </a:txBody>
                  <a:tcPr marL="85990" marR="85990" marT="42994" marB="42994">
                    <a:solidFill>
                      <a:schemeClr val="accent2">
                        <a:lumMod val="40000"/>
                        <a:lumOff val="60000"/>
                      </a:schemeClr>
                    </a:solidFill>
                  </a:tcPr>
                </a:tc>
              </a:tr>
              <a:tr h="421640">
                <a:tc>
                  <a:txBody>
                    <a:bodyPr/>
                    <a:lstStyle/>
                    <a:p>
                      <a:pPr>
                        <a:buNone/>
                      </a:pPr>
                      <a:r>
                        <a:rPr lang="en-US" altLang="zh-CN" sz="1100" b="1">
                          <a:solidFill>
                            <a:schemeClr val="lt1"/>
                          </a:solidFill>
                          <a:sym typeface="+mn-ea"/>
                        </a:rPr>
                        <a:t>6.8 </a:t>
                      </a:r>
                      <a:endParaRPr lang="en-US" altLang="zh-CN" sz="1100" b="1">
                        <a:solidFill>
                          <a:schemeClr val="lt1"/>
                        </a:solidFill>
                        <a:sym typeface="+mn-ea"/>
                      </a:endParaRPr>
                    </a:p>
                  </a:txBody>
                  <a:tcPr marL="85990" marR="85990" marT="42994" marB="42994">
                    <a:solidFill>
                      <a:schemeClr val="accent2">
                        <a:lumMod val="40000"/>
                        <a:lumOff val="60000"/>
                      </a:schemeClr>
                    </a:solidFill>
                  </a:tcPr>
                </a:tc>
                <a:tc>
                  <a:txBody>
                    <a:bodyPr/>
                    <a:lstStyle/>
                    <a:p>
                      <a:pPr>
                        <a:buNone/>
                      </a:pPr>
                      <a:r>
                        <a:rPr lang="en-US" altLang="zh-CN" sz="1100" b="1">
                          <a:solidFill>
                            <a:schemeClr val="lt1"/>
                          </a:solidFill>
                          <a:sym typeface="+mn-ea"/>
                        </a:rPr>
                        <a:t>现场机与上位机初始化通信流程，规定了首次联网和设备唯一标识要求，规范设备型号管理。</a:t>
                      </a:r>
                      <a:endParaRPr lang="en-US" altLang="zh-CN" sz="1100" b="1">
                        <a:solidFill>
                          <a:schemeClr val="lt1"/>
                        </a:solidFill>
                        <a:sym typeface="+mn-ea"/>
                      </a:endParaRPr>
                    </a:p>
                  </a:txBody>
                  <a:tcPr marL="85990" marR="85990" marT="42994" marB="42994">
                    <a:solidFill>
                      <a:schemeClr val="accent2">
                        <a:lumMod val="40000"/>
                        <a:lumOff val="60000"/>
                      </a:schemeClr>
                    </a:solidFill>
                  </a:tcPr>
                </a:tc>
              </a:tr>
            </a:tbl>
          </a:graphicData>
        </a:graphic>
      </p:graphicFrame>
      <p:grpSp>
        <p:nvGrpSpPr>
          <p:cNvPr id="78" name="组合 77"/>
          <p:cNvGrpSpPr/>
          <p:nvPr/>
        </p:nvGrpSpPr>
        <p:grpSpPr>
          <a:xfrm>
            <a:off x="4986020" y="4140200"/>
            <a:ext cx="4064635" cy="924560"/>
            <a:chOff x="7542" y="5838"/>
            <a:chExt cx="7484" cy="1700"/>
          </a:xfrm>
          <a:solidFill>
            <a:schemeClr val="accent2">
              <a:lumMod val="40000"/>
              <a:lumOff val="60000"/>
            </a:schemeClr>
          </a:solidFill>
        </p:grpSpPr>
        <p:sp>
          <p:nvSpPr>
            <p:cNvPr id="79" name="矩形 78"/>
            <p:cNvSpPr/>
            <p:nvPr/>
          </p:nvSpPr>
          <p:spPr>
            <a:xfrm>
              <a:off x="7542" y="5838"/>
              <a:ext cx="7484" cy="1701"/>
            </a:xfrm>
            <a:prstGeom prst="rect">
              <a:avLst/>
            </a:prstGeom>
            <a:grpFill/>
            <a:ln w="9525" cap="flat" cmpd="sng" algn="ctr">
              <a:solidFill>
                <a:schemeClr val="tx1"/>
              </a:solidFill>
              <a:prstDash val="solid"/>
              <a:round/>
              <a:headEnd type="none" w="med" len="med"/>
              <a:tailEnd type="none" w="med" len="med"/>
            </a:ln>
          </p:spPr>
          <p:txBody>
            <a:bodyPr vert="horz" wrap="square" lIns="85990" tIns="42994" rIns="85990" bIns="42994" numCol="1" anchor="t" anchorCtr="0" compatLnSpc="1"/>
            <a:lstStyle/>
            <a:p>
              <a:pPr defTabSz="859790" fontAlgn="base">
                <a:spcBef>
                  <a:spcPct val="0"/>
                </a:spcBef>
                <a:spcAft>
                  <a:spcPct val="0"/>
                </a:spcAft>
              </a:pPr>
              <a:endParaRPr lang="zh-CN" altLang="en-US" sz="1695">
                <a:solidFill>
                  <a:srgbClr val="C00000"/>
                </a:solidFill>
                <a:latin typeface="微软雅黑" panose="020B0503020204020204" pitchFamily="34" charset="-122"/>
                <a:ea typeface="微软雅黑" panose="020B0503020204020204" pitchFamily="34" charset="-122"/>
              </a:endParaRPr>
            </a:p>
          </p:txBody>
        </p:sp>
        <p:sp>
          <p:nvSpPr>
            <p:cNvPr id="80" name="矩形 79"/>
            <p:cNvSpPr/>
            <p:nvPr/>
          </p:nvSpPr>
          <p:spPr>
            <a:xfrm>
              <a:off x="7656" y="6066"/>
              <a:ext cx="1427" cy="544"/>
            </a:xfrm>
            <a:prstGeom prst="rect">
              <a:avLst/>
            </a:prstGeom>
            <a:grpFill/>
            <a:ln w="9525" cap="flat" cmpd="sng" algn="ctr">
              <a:solidFill>
                <a:schemeClr val="tx1"/>
              </a:solidFill>
              <a:prstDash val="solid"/>
              <a:round/>
              <a:headEnd type="none" w="med" len="med"/>
              <a:tailEnd type="none" w="med" len="med"/>
            </a:ln>
          </p:spPr>
          <p:txBody>
            <a:bodyPr vert="horz" wrap="square" lIns="85990" tIns="42994" rIns="85990" bIns="42994" numCol="1" anchor="t" anchorCtr="0" compatLnSpc="1"/>
            <a:lstStyle/>
            <a:p>
              <a:pPr algn="ctr" defTabSz="859790" fontAlgn="base">
                <a:spcBef>
                  <a:spcPct val="0"/>
                </a:spcBef>
                <a:spcAft>
                  <a:spcPct val="0"/>
                </a:spcAft>
              </a:pPr>
              <a:r>
                <a:rPr lang="zh-CN" altLang="en-US" sz="800">
                  <a:solidFill>
                    <a:srgbClr val="C00000"/>
                  </a:solidFill>
                  <a:latin typeface="微软雅黑" panose="020B0503020204020204" pitchFamily="34" charset="-122"/>
                  <a:ea typeface="微软雅黑" panose="020B0503020204020204" pitchFamily="34" charset="-122"/>
                </a:rPr>
                <a:t>注册现场机信息</a:t>
              </a:r>
              <a:endParaRPr lang="zh-CN" altLang="en-US" sz="800">
                <a:solidFill>
                  <a:srgbClr val="C00000"/>
                </a:solidFill>
                <a:latin typeface="微软雅黑" panose="020B0503020204020204" pitchFamily="34" charset="-122"/>
                <a:ea typeface="微软雅黑" panose="020B0503020204020204" pitchFamily="34" charset="-122"/>
              </a:endParaRPr>
            </a:p>
          </p:txBody>
        </p:sp>
        <p:sp>
          <p:nvSpPr>
            <p:cNvPr id="81" name="矩形 80"/>
            <p:cNvSpPr/>
            <p:nvPr/>
          </p:nvSpPr>
          <p:spPr>
            <a:xfrm>
              <a:off x="9316" y="6065"/>
              <a:ext cx="1158" cy="535"/>
            </a:xfrm>
            <a:prstGeom prst="rect">
              <a:avLst/>
            </a:prstGeom>
            <a:grpFill/>
            <a:ln w="9525" cap="flat" cmpd="sng" algn="ctr">
              <a:solidFill>
                <a:schemeClr val="tx1"/>
              </a:solidFill>
              <a:prstDash val="solid"/>
              <a:round/>
              <a:headEnd type="none" w="med" len="med"/>
              <a:tailEnd type="none" w="med" len="med"/>
            </a:ln>
          </p:spPr>
          <p:txBody>
            <a:bodyPr vert="horz" wrap="square" lIns="85990" tIns="42994" rIns="85990" bIns="42994" numCol="1" anchor="t" anchorCtr="0" compatLnSpc="1"/>
            <a:lstStyle/>
            <a:p>
              <a:pPr algn="ctr" defTabSz="859790" fontAlgn="base">
                <a:spcBef>
                  <a:spcPct val="0"/>
                </a:spcBef>
                <a:spcAft>
                  <a:spcPct val="0"/>
                </a:spcAft>
              </a:pPr>
              <a:r>
                <a:rPr lang="zh-CN" altLang="en-US" sz="800">
                  <a:solidFill>
                    <a:srgbClr val="C00000"/>
                  </a:solidFill>
                  <a:latin typeface="微软雅黑" panose="020B0503020204020204" pitchFamily="34" charset="-122"/>
                  <a:ea typeface="微软雅黑" panose="020B0503020204020204" pitchFamily="34" charset="-122"/>
                </a:rPr>
                <a:t>首次联网设置</a:t>
              </a:r>
              <a:endParaRPr lang="zh-CN" altLang="en-US" sz="800">
                <a:solidFill>
                  <a:srgbClr val="C00000"/>
                </a:solidFill>
                <a:latin typeface="微软雅黑" panose="020B0503020204020204" pitchFamily="34" charset="-122"/>
                <a:ea typeface="微软雅黑" panose="020B0503020204020204" pitchFamily="34" charset="-122"/>
              </a:endParaRPr>
            </a:p>
          </p:txBody>
        </p:sp>
        <p:sp>
          <p:nvSpPr>
            <p:cNvPr id="82" name="矩形 81"/>
            <p:cNvSpPr/>
            <p:nvPr/>
          </p:nvSpPr>
          <p:spPr>
            <a:xfrm>
              <a:off x="10717" y="6065"/>
              <a:ext cx="2028" cy="548"/>
            </a:xfrm>
            <a:prstGeom prst="rect">
              <a:avLst/>
            </a:prstGeom>
            <a:grpFill/>
            <a:ln w="9525" cap="flat" cmpd="sng" algn="ctr">
              <a:solidFill>
                <a:schemeClr val="tx1"/>
              </a:solidFill>
              <a:prstDash val="solid"/>
              <a:round/>
              <a:headEnd type="none" w="med" len="med"/>
              <a:tailEnd type="none" w="med" len="med"/>
            </a:ln>
          </p:spPr>
          <p:txBody>
            <a:bodyPr vert="horz" wrap="square" lIns="85990" tIns="42994" rIns="85990" bIns="42994" numCol="1" anchor="t" anchorCtr="0" compatLnSpc="1"/>
            <a:lstStyle/>
            <a:p>
              <a:pPr defTabSz="859790" fontAlgn="base">
                <a:spcBef>
                  <a:spcPct val="0"/>
                </a:spcBef>
                <a:spcAft>
                  <a:spcPct val="0"/>
                </a:spcAft>
              </a:pPr>
              <a:r>
                <a:rPr lang="zh-CN" altLang="en-US" sz="800">
                  <a:solidFill>
                    <a:srgbClr val="C00000"/>
                  </a:solidFill>
                  <a:latin typeface="微软雅黑" panose="020B0503020204020204" pitchFamily="34" charset="-122"/>
                  <a:ea typeface="微软雅黑" panose="020B0503020204020204" pitchFamily="34" charset="-122"/>
                </a:rPr>
                <a:t>上传数采仪唯一标识，获取入网编码</a:t>
              </a:r>
              <a:endParaRPr lang="zh-CN" altLang="en-US" sz="800">
                <a:solidFill>
                  <a:srgbClr val="C00000"/>
                </a:solidFill>
                <a:latin typeface="微软雅黑" panose="020B0503020204020204" pitchFamily="34" charset="-122"/>
                <a:ea typeface="微软雅黑" panose="020B0503020204020204" pitchFamily="34" charset="-122"/>
              </a:endParaRPr>
            </a:p>
          </p:txBody>
        </p:sp>
        <p:sp>
          <p:nvSpPr>
            <p:cNvPr id="83" name="矩形 82"/>
            <p:cNvSpPr/>
            <p:nvPr/>
          </p:nvSpPr>
          <p:spPr>
            <a:xfrm>
              <a:off x="12985" y="6065"/>
              <a:ext cx="1897" cy="535"/>
            </a:xfrm>
            <a:prstGeom prst="rect">
              <a:avLst/>
            </a:prstGeom>
            <a:grpFill/>
            <a:ln w="9525" cap="flat" cmpd="sng" algn="ctr">
              <a:solidFill>
                <a:schemeClr val="tx1"/>
              </a:solidFill>
              <a:prstDash val="solid"/>
              <a:round/>
              <a:headEnd type="none" w="med" len="med"/>
              <a:tailEnd type="none" w="med" len="med"/>
            </a:ln>
          </p:spPr>
          <p:txBody>
            <a:bodyPr vert="horz" wrap="square" lIns="85990" tIns="42994" rIns="85990" bIns="42994" numCol="1" anchor="t" anchorCtr="0" compatLnSpc="1"/>
            <a:lstStyle/>
            <a:p>
              <a:pPr defTabSz="859790" fontAlgn="base">
                <a:spcBef>
                  <a:spcPct val="0"/>
                </a:spcBef>
                <a:spcAft>
                  <a:spcPct val="0"/>
                </a:spcAft>
              </a:pPr>
              <a:r>
                <a:rPr lang="zh-CN" altLang="en-US" sz="800">
                  <a:solidFill>
                    <a:srgbClr val="C00000"/>
                  </a:solidFill>
                  <a:latin typeface="微软雅黑" panose="020B0503020204020204" pitchFamily="34" charset="-122"/>
                  <a:ea typeface="微软雅黑" panose="020B0503020204020204" pitchFamily="34" charset="-122"/>
                </a:rPr>
                <a:t>上传自动监测设备编码，激活设备</a:t>
              </a:r>
              <a:endParaRPr lang="zh-CN" altLang="en-US" sz="800">
                <a:solidFill>
                  <a:srgbClr val="C00000"/>
                </a:solidFill>
                <a:latin typeface="微软雅黑" panose="020B0503020204020204" pitchFamily="34" charset="-122"/>
                <a:ea typeface="微软雅黑" panose="020B0503020204020204" pitchFamily="34" charset="-122"/>
              </a:endParaRPr>
            </a:p>
          </p:txBody>
        </p:sp>
        <p:sp>
          <p:nvSpPr>
            <p:cNvPr id="84" name="矩形 83"/>
            <p:cNvSpPr/>
            <p:nvPr/>
          </p:nvSpPr>
          <p:spPr>
            <a:xfrm>
              <a:off x="12985" y="6923"/>
              <a:ext cx="1897" cy="454"/>
            </a:xfrm>
            <a:prstGeom prst="rect">
              <a:avLst/>
            </a:prstGeom>
            <a:grpFill/>
            <a:ln w="9525" cap="flat" cmpd="sng" algn="ctr">
              <a:solidFill>
                <a:schemeClr val="tx1"/>
              </a:solidFill>
              <a:prstDash val="solid"/>
              <a:round/>
              <a:headEnd type="none" w="med" len="med"/>
              <a:tailEnd type="none" w="med" len="med"/>
            </a:ln>
          </p:spPr>
          <p:txBody>
            <a:bodyPr vert="horz" wrap="square" lIns="85990" tIns="42994" rIns="85990" bIns="42994" numCol="1" anchor="t" anchorCtr="0" compatLnSpc="1"/>
            <a:lstStyle/>
            <a:p>
              <a:pPr defTabSz="859790" fontAlgn="base">
                <a:spcBef>
                  <a:spcPct val="0"/>
                </a:spcBef>
                <a:spcAft>
                  <a:spcPct val="0"/>
                </a:spcAft>
              </a:pPr>
              <a:r>
                <a:rPr lang="zh-CN" altLang="en-US" sz="800">
                  <a:solidFill>
                    <a:srgbClr val="C00000"/>
                  </a:solidFill>
                  <a:latin typeface="微软雅黑" panose="020B0503020204020204" pitchFamily="34" charset="-122"/>
                  <a:ea typeface="微软雅黑" panose="020B0503020204020204" pitchFamily="34" charset="-122"/>
                </a:rPr>
                <a:t>获取正式传输密钥</a:t>
              </a:r>
              <a:endParaRPr lang="zh-CN" altLang="en-US" sz="800">
                <a:solidFill>
                  <a:srgbClr val="C00000"/>
                </a:solidFill>
                <a:latin typeface="微软雅黑" panose="020B0503020204020204" pitchFamily="34" charset="-122"/>
                <a:ea typeface="微软雅黑" panose="020B0503020204020204" pitchFamily="34" charset="-122"/>
              </a:endParaRPr>
            </a:p>
          </p:txBody>
        </p:sp>
        <p:sp>
          <p:nvSpPr>
            <p:cNvPr id="85" name="矩形 84"/>
            <p:cNvSpPr/>
            <p:nvPr/>
          </p:nvSpPr>
          <p:spPr>
            <a:xfrm>
              <a:off x="10755" y="6923"/>
              <a:ext cx="1989" cy="454"/>
            </a:xfrm>
            <a:prstGeom prst="rect">
              <a:avLst/>
            </a:prstGeom>
            <a:grpFill/>
            <a:ln w="9525" cap="flat" cmpd="sng" algn="ctr">
              <a:solidFill>
                <a:schemeClr val="tx1"/>
              </a:solidFill>
              <a:prstDash val="solid"/>
              <a:round/>
              <a:headEnd type="none" w="med" len="med"/>
              <a:tailEnd type="none" w="med" len="med"/>
            </a:ln>
          </p:spPr>
          <p:txBody>
            <a:bodyPr vert="horz" wrap="square" lIns="85990" tIns="42994" rIns="85990" bIns="42994" numCol="1" anchor="t" anchorCtr="0" compatLnSpc="1"/>
            <a:lstStyle/>
            <a:p>
              <a:pPr algn="ctr" defTabSz="859790" fontAlgn="base">
                <a:spcBef>
                  <a:spcPct val="0"/>
                </a:spcBef>
                <a:spcAft>
                  <a:spcPct val="0"/>
                </a:spcAft>
              </a:pPr>
              <a:r>
                <a:rPr lang="zh-CN" altLang="en-US" sz="800">
                  <a:solidFill>
                    <a:srgbClr val="C00000"/>
                  </a:solidFill>
                  <a:latin typeface="微软雅黑" panose="020B0503020204020204" pitchFamily="34" charset="-122"/>
                  <a:ea typeface="微软雅黑" panose="020B0503020204020204" pitchFamily="34" charset="-122"/>
                </a:rPr>
                <a:t>企业确认联网信息</a:t>
              </a:r>
              <a:endParaRPr lang="zh-CN" altLang="en-US" sz="800">
                <a:solidFill>
                  <a:srgbClr val="C00000"/>
                </a:solidFill>
                <a:latin typeface="微软雅黑" panose="020B0503020204020204" pitchFamily="34" charset="-122"/>
                <a:ea typeface="微软雅黑" panose="020B0503020204020204" pitchFamily="34" charset="-122"/>
              </a:endParaRPr>
            </a:p>
          </p:txBody>
        </p:sp>
        <p:sp>
          <p:nvSpPr>
            <p:cNvPr id="86" name="矩形 85"/>
            <p:cNvSpPr/>
            <p:nvPr/>
          </p:nvSpPr>
          <p:spPr>
            <a:xfrm>
              <a:off x="7671" y="6923"/>
              <a:ext cx="2746" cy="454"/>
            </a:xfrm>
            <a:prstGeom prst="rect">
              <a:avLst/>
            </a:prstGeom>
            <a:grpFill/>
            <a:ln w="9525" cap="flat" cmpd="sng" algn="ctr">
              <a:solidFill>
                <a:schemeClr val="tx1"/>
              </a:solidFill>
              <a:prstDash val="solid"/>
              <a:round/>
              <a:headEnd type="none" w="med" len="med"/>
              <a:tailEnd type="none" w="med" len="med"/>
            </a:ln>
          </p:spPr>
          <p:txBody>
            <a:bodyPr vert="horz" wrap="square" lIns="85990" tIns="42994" rIns="85990" bIns="42994" numCol="1" anchor="t" anchorCtr="0" compatLnSpc="1"/>
            <a:lstStyle/>
            <a:p>
              <a:pPr algn="ctr" defTabSz="859790" fontAlgn="base">
                <a:spcBef>
                  <a:spcPct val="0"/>
                </a:spcBef>
                <a:spcAft>
                  <a:spcPct val="0"/>
                </a:spcAft>
              </a:pPr>
              <a:r>
                <a:rPr lang="zh-CN" altLang="en-US" sz="800">
                  <a:solidFill>
                    <a:srgbClr val="C00000"/>
                  </a:solidFill>
                  <a:latin typeface="微软雅黑" panose="020B0503020204020204" pitchFamily="34" charset="-122"/>
                  <a:ea typeface="微软雅黑" panose="020B0503020204020204" pitchFamily="34" charset="-122"/>
                </a:rPr>
                <a:t>完成联网（数据有效）</a:t>
              </a:r>
              <a:endParaRPr lang="zh-CN" altLang="en-US" sz="800">
                <a:solidFill>
                  <a:srgbClr val="C00000"/>
                </a:solidFill>
                <a:latin typeface="微软雅黑" panose="020B0503020204020204" pitchFamily="34" charset="-122"/>
                <a:ea typeface="微软雅黑" panose="020B0503020204020204" pitchFamily="34" charset="-122"/>
              </a:endParaRPr>
            </a:p>
          </p:txBody>
        </p:sp>
        <p:cxnSp>
          <p:nvCxnSpPr>
            <p:cNvPr id="87" name="直接箭头连接符 86"/>
            <p:cNvCxnSpPr>
              <a:stCxn id="80" idx="3"/>
              <a:endCxn id="81" idx="1"/>
            </p:cNvCxnSpPr>
            <p:nvPr/>
          </p:nvCxnSpPr>
          <p:spPr>
            <a:xfrm flipV="1">
              <a:off x="9083" y="6333"/>
              <a:ext cx="233" cy="5"/>
            </a:xfrm>
            <a:prstGeom prst="straightConnector1">
              <a:avLst/>
            </a:prstGeom>
            <a:grpFill/>
            <a:ln w="9525" cap="flat" cmpd="sng" algn="ctr">
              <a:solidFill>
                <a:schemeClr val="tx1"/>
              </a:solidFill>
              <a:prstDash val="solid"/>
              <a:round/>
              <a:headEnd type="none" w="med" len="med"/>
              <a:tailEnd type="arrow" w="med" len="med"/>
            </a:ln>
          </p:spPr>
        </p:cxnSp>
        <p:cxnSp>
          <p:nvCxnSpPr>
            <p:cNvPr id="88" name="直接箭头连接符 87"/>
            <p:cNvCxnSpPr>
              <a:stCxn id="81" idx="3"/>
              <a:endCxn id="82" idx="1"/>
            </p:cNvCxnSpPr>
            <p:nvPr/>
          </p:nvCxnSpPr>
          <p:spPr>
            <a:xfrm>
              <a:off x="10474" y="6333"/>
              <a:ext cx="243" cy="6"/>
            </a:xfrm>
            <a:prstGeom prst="straightConnector1">
              <a:avLst/>
            </a:prstGeom>
            <a:grpFill/>
            <a:ln w="9525" cap="flat" cmpd="sng" algn="ctr">
              <a:solidFill>
                <a:schemeClr val="tx1"/>
              </a:solidFill>
              <a:prstDash val="solid"/>
              <a:round/>
              <a:headEnd type="none" w="med" len="med"/>
              <a:tailEnd type="arrow" w="med" len="med"/>
            </a:ln>
          </p:spPr>
        </p:cxnSp>
        <p:cxnSp>
          <p:nvCxnSpPr>
            <p:cNvPr id="89" name="直接箭头连接符 88"/>
            <p:cNvCxnSpPr/>
            <p:nvPr/>
          </p:nvCxnSpPr>
          <p:spPr>
            <a:xfrm>
              <a:off x="12798" y="6375"/>
              <a:ext cx="243" cy="6"/>
            </a:xfrm>
            <a:prstGeom prst="straightConnector1">
              <a:avLst/>
            </a:prstGeom>
            <a:grpFill/>
            <a:ln w="9525" cap="flat" cmpd="sng" algn="ctr">
              <a:solidFill>
                <a:schemeClr val="tx1"/>
              </a:solidFill>
              <a:prstDash val="solid"/>
              <a:round/>
              <a:headEnd type="none" w="med" len="med"/>
              <a:tailEnd type="arrow" w="med" len="med"/>
            </a:ln>
          </p:spPr>
        </p:cxnSp>
        <p:cxnSp>
          <p:nvCxnSpPr>
            <p:cNvPr id="90" name="直接箭头连接符 89"/>
            <p:cNvCxnSpPr>
              <a:stCxn id="84" idx="1"/>
              <a:endCxn id="85" idx="3"/>
            </p:cNvCxnSpPr>
            <p:nvPr/>
          </p:nvCxnSpPr>
          <p:spPr>
            <a:xfrm flipH="1">
              <a:off x="12744" y="7150"/>
              <a:ext cx="241" cy="0"/>
            </a:xfrm>
            <a:prstGeom prst="straightConnector1">
              <a:avLst/>
            </a:prstGeom>
            <a:grpFill/>
            <a:ln w="9525" cap="flat" cmpd="sng" algn="ctr">
              <a:solidFill>
                <a:schemeClr val="tx1"/>
              </a:solidFill>
              <a:prstDash val="solid"/>
              <a:round/>
              <a:headEnd type="none" w="med" len="med"/>
              <a:tailEnd type="arrow" w="med" len="med"/>
            </a:ln>
          </p:spPr>
        </p:cxnSp>
        <p:cxnSp>
          <p:nvCxnSpPr>
            <p:cNvPr id="91" name="直接箭头连接符 90"/>
            <p:cNvCxnSpPr/>
            <p:nvPr/>
          </p:nvCxnSpPr>
          <p:spPr>
            <a:xfrm flipH="1">
              <a:off x="10430" y="7150"/>
              <a:ext cx="280" cy="0"/>
            </a:xfrm>
            <a:prstGeom prst="straightConnector1">
              <a:avLst/>
            </a:prstGeom>
            <a:grpFill/>
            <a:ln w="9525" cap="flat" cmpd="sng" algn="ctr">
              <a:solidFill>
                <a:schemeClr val="tx1"/>
              </a:solidFill>
              <a:prstDash val="solid"/>
              <a:round/>
              <a:headEnd type="none" w="med" len="med"/>
              <a:tailEnd type="arrow" w="med" len="med"/>
            </a:ln>
          </p:spPr>
        </p:cxnSp>
        <p:cxnSp>
          <p:nvCxnSpPr>
            <p:cNvPr id="92" name="直接箭头连接符 91"/>
            <p:cNvCxnSpPr>
              <a:stCxn id="83" idx="2"/>
              <a:endCxn id="84" idx="0"/>
            </p:cNvCxnSpPr>
            <p:nvPr/>
          </p:nvCxnSpPr>
          <p:spPr>
            <a:xfrm>
              <a:off x="13934" y="6600"/>
              <a:ext cx="0" cy="323"/>
            </a:xfrm>
            <a:prstGeom prst="straightConnector1">
              <a:avLst/>
            </a:prstGeom>
            <a:grpFill/>
            <a:ln w="9525" cap="flat" cmpd="sng" algn="ctr">
              <a:solidFill>
                <a:schemeClr val="tx1"/>
              </a:solidFill>
              <a:prstDash val="solid"/>
              <a:round/>
              <a:headEnd type="none" w="med" len="med"/>
              <a:tailEnd type="arrow" w="med" len="med"/>
            </a:ln>
          </p:spPr>
        </p:cxnSp>
      </p:grpSp>
      <p:sp>
        <p:nvSpPr>
          <p:cNvPr id="71" name="文本框 70"/>
          <p:cNvSpPr txBox="1"/>
          <p:nvPr/>
        </p:nvSpPr>
        <p:spPr>
          <a:xfrm>
            <a:off x="4986020" y="2503170"/>
            <a:ext cx="4067810" cy="1595755"/>
          </a:xfrm>
          <a:prstGeom prst="rect">
            <a:avLst/>
          </a:prstGeom>
          <a:noFill/>
          <a:ln w="12700" cmpd="sng">
            <a:solidFill>
              <a:srgbClr val="C00000"/>
            </a:solidFill>
            <a:prstDash val="solid"/>
          </a:ln>
        </p:spPr>
        <p:txBody>
          <a:bodyPr wrap="square" rtlCol="0">
            <a:noAutofit/>
          </a:bodyPr>
          <a:lstStyle/>
          <a:p>
            <a:pPr indent="0" defTabSz="908685" fontAlgn="base">
              <a:lnSpc>
                <a:spcPct val="120000"/>
              </a:lnSpc>
              <a:spcBef>
                <a:spcPct val="0"/>
              </a:spcBef>
              <a:spcAft>
                <a:spcPct val="0"/>
              </a:spcAft>
            </a:pPr>
            <a:r>
              <a:rPr lang="en-US" altLang="zh-CN"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212</a:t>
            </a:r>
            <a:r>
              <a:rPr lang="zh-CN" altLang="en-US"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技术支撑：</a:t>
            </a:r>
            <a:r>
              <a:rPr lang="zh-CN" altLang="en-US" sz="120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明确首次联网前</a:t>
            </a:r>
            <a:r>
              <a:rPr lang="zh-CN" altLang="en-US"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注册现场机、正式（重新）联网传输前激活现场机、完成联网注册确认</a:t>
            </a:r>
            <a:r>
              <a:rPr lang="zh-CN" altLang="en-US" sz="120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的技术流程，加强现场端信息监管能力，识别和防止企业以现场端设备</a:t>
            </a:r>
            <a:r>
              <a:rPr lang="en-US" altLang="zh-CN" sz="120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久拖不验</a:t>
            </a:r>
            <a:r>
              <a:rPr lang="en-US" altLang="zh-CN" sz="120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，作为数据无效的理由。</a:t>
            </a:r>
            <a:endParaRPr lang="zh-CN" altLang="en-US" sz="120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defTabSz="908685" fontAlgn="base">
              <a:lnSpc>
                <a:spcPct val="120000"/>
              </a:lnSpc>
              <a:spcBef>
                <a:spcPct val="0"/>
              </a:spcBef>
              <a:spcAft>
                <a:spcPct val="0"/>
              </a:spcAft>
            </a:pPr>
            <a:r>
              <a:rPr lang="zh-CN" altLang="en-US"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解决的问题</a:t>
            </a:r>
            <a:r>
              <a:rPr lang="zh-CN" altLang="en-US" sz="120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企业未验收前联网数据有效性的认定问题。（联网后未进行联网确认操作，将未确认之前的数据按照无效数据计入有效传输率）</a:t>
            </a:r>
            <a:endParaRPr lang="zh-CN" altLang="en-US" sz="12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 name="文本框 1"/>
          <p:cNvSpPr txBox="1"/>
          <p:nvPr/>
        </p:nvSpPr>
        <p:spPr>
          <a:xfrm>
            <a:off x="4243070" y="-517525"/>
            <a:ext cx="3048000" cy="368300"/>
          </a:xfrm>
          <a:prstGeom prst="rect">
            <a:avLst/>
          </a:prstGeom>
          <a:noFill/>
        </p:spPr>
        <p:txBody>
          <a:bodyPr wrap="square" rtlCol="0">
            <a:spAutoFit/>
          </a:bodyPr>
          <a:p>
            <a:endParaRPr lang="zh-CN" altLang="en-US"/>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3" name="文本框 2"/>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
        <p:nvSpPr>
          <p:cNvPr id="52" name="矩形"/>
          <p:cNvSpPr/>
          <p:nvPr>
            <p:custDataLst>
              <p:tags r:id="rId4"/>
            </p:custDataLst>
          </p:nvPr>
        </p:nvSpPr>
        <p:spPr>
          <a:xfrm>
            <a:off x="611505" y="699770"/>
            <a:ext cx="3776345" cy="57023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lstStyle/>
          <a:p>
            <a:pPr algn="ctr" defTabSz="859790" fontAlgn="base">
              <a:spcBef>
                <a:spcPct val="0"/>
              </a:spcBef>
              <a:spcAft>
                <a:spcPct val="0"/>
              </a:spcAft>
            </a:pP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情形</a:t>
            </a:r>
            <a:r>
              <a:rPr lang="en-US" altLang="zh-CN"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：现场端设备“货不对板”</a:t>
            </a:r>
            <a:endPar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6" name="矩形"/>
          <p:cNvSpPr/>
          <p:nvPr>
            <p:custDataLst>
              <p:tags r:id="rId5"/>
            </p:custDataLst>
          </p:nvPr>
        </p:nvSpPr>
        <p:spPr>
          <a:xfrm>
            <a:off x="5292090" y="699770"/>
            <a:ext cx="3159760" cy="570230"/>
          </a:xfrm>
          <a:prstGeom prst="rect">
            <a:avLst/>
          </a:prstGeom>
          <a:ln w="53975"/>
          <a:effectLst>
            <a:outerShdw blurRad="50800" dist="38100" dir="8100000" algn="tr" rotWithShape="0">
              <a:prstClr val="black">
                <a:alpha val="40000"/>
              </a:prstClr>
            </a:outerShdw>
          </a:effectLst>
        </p:spPr>
        <p:style>
          <a:lnRef idx="2">
            <a:schemeClr val="lt1"/>
          </a:lnRef>
          <a:fillRef idx="1">
            <a:schemeClr val="accent2"/>
          </a:fillRef>
          <a:effectRef idx="1">
            <a:schemeClr val="accent2"/>
          </a:effectRef>
          <a:fontRef idx="minor">
            <a:schemeClr val="lt1"/>
          </a:fontRef>
        </p:style>
        <p:txBody>
          <a:bodyPr vert="horz" wrap="square" lIns="91428" tIns="45712" rIns="91428" bIns="45712" anchor="ctr" anchorCtr="0"/>
          <a:lstStyle/>
          <a:p>
            <a:pPr indent="0" algn="ctr" fontAlgn="auto">
              <a:lnSpc>
                <a:spcPct val="150000"/>
              </a:lnSpc>
            </a:pP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修订后的HJ 212的支撑</a:t>
            </a:r>
            <a:endPar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68" name="直接连接符 67"/>
          <p:cNvCxnSpPr/>
          <p:nvPr/>
        </p:nvCxnSpPr>
        <p:spPr>
          <a:xfrm flipH="1">
            <a:off x="4715695" y="1420109"/>
            <a:ext cx="5080" cy="3672205"/>
          </a:xfrm>
          <a:prstGeom prst="line">
            <a:avLst/>
          </a:prstGeom>
          <a:solidFill>
            <a:schemeClr val="accent1"/>
          </a:solidFill>
          <a:ln w="28575" cap="flat" cmpd="sng" algn="ctr">
            <a:solidFill>
              <a:schemeClr val="accent2"/>
            </a:solidFill>
            <a:prstDash val="solid"/>
            <a:round/>
            <a:headEnd type="none" w="med" len="med"/>
            <a:tailEnd type="none" w="med" len="med"/>
          </a:ln>
        </p:spPr>
      </p:cxnSp>
      <p:sp>
        <p:nvSpPr>
          <p:cNvPr id="7" name="文本框 6"/>
          <p:cNvSpPr txBox="1"/>
          <p:nvPr/>
        </p:nvSpPr>
        <p:spPr>
          <a:xfrm>
            <a:off x="429895" y="1417955"/>
            <a:ext cx="3988435" cy="1485900"/>
          </a:xfrm>
          <a:prstGeom prst="rect">
            <a:avLst/>
          </a:prstGeom>
          <a:noFill/>
          <a:ln w="12700" cmpd="sng">
            <a:solidFill>
              <a:schemeClr val="accent1">
                <a:shade val="50000"/>
              </a:schemeClr>
            </a:solidFill>
            <a:prstDash val="solid"/>
          </a:ln>
        </p:spPr>
        <p:txBody>
          <a:bodyPr wrap="square" rtlCol="0">
            <a:noAutofit/>
          </a:bodyPr>
          <a:lstStyle/>
          <a:p>
            <a:pPr indent="0" defTabSz="908685" fontAlgn="base">
              <a:lnSpc>
                <a:spcPct val="130000"/>
              </a:lnSpc>
              <a:spcBef>
                <a:spcPct val="0"/>
              </a:spcBef>
              <a:spcAft>
                <a:spcPct val="0"/>
              </a:spcAft>
            </a:pP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案例</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：东莞某企业在办公室伪造监测现场端和自动监测数据。</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indent="0" defTabSz="908685" fontAlgn="base">
              <a:lnSpc>
                <a:spcPct val="130000"/>
              </a:lnSpc>
              <a:spcBef>
                <a:spcPct val="0"/>
              </a:spcBef>
              <a:spcAft>
                <a:spcPct val="0"/>
              </a:spcAft>
            </a:pPr>
            <a:r>
              <a:rPr lang="en-US" altLang="zh-CN" sz="1400" b="1" dirty="0">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b="1" dirty="0">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rPr>
              <a:t>安装的设备和上传数据的设备不同，伪造监测数据上传。</a:t>
            </a:r>
            <a:endParaRPr lang="en-US" altLang="zh-CN" sz="1400" b="1" dirty="0">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endParaRPr>
          </a:p>
          <a:p>
            <a:pPr indent="0" algn="ctr" defTabSz="908685" fontAlgn="base">
              <a:lnSpc>
                <a:spcPct val="130000"/>
              </a:lnSpc>
              <a:spcBef>
                <a:spcPct val="0"/>
              </a:spcBef>
              <a:spcAft>
                <a:spcPct val="0"/>
              </a:spcAft>
            </a:pPr>
            <a:r>
              <a:rPr lang="zh-CN" altLang="en-US" sz="1400" b="1" dirty="0">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rPr>
              <a:t>自动监测设备的一致性是当前突出问题</a:t>
            </a:r>
            <a:endParaRPr lang="zh-CN" altLang="en-US" sz="1400" b="1" dirty="0">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endParaRPr>
          </a:p>
          <a:p>
            <a:pPr defTabSz="908685" fontAlgn="base">
              <a:spcBef>
                <a:spcPct val="0"/>
              </a:spcBef>
              <a:spcAft>
                <a:spcPct val="0"/>
              </a:spcAft>
            </a:pPr>
            <a:endParaRPr lang="zh-CN" altLang="en-US" sz="1400" b="1" dirty="0">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4838225" y="2829878"/>
            <a:ext cx="4203700" cy="1677829"/>
          </a:xfrm>
          <a:prstGeom prst="rect">
            <a:avLst/>
          </a:prstGeom>
          <a:noFill/>
          <a:ln w="12700" cmpd="sng">
            <a:solidFill>
              <a:srgbClr val="C00000"/>
            </a:solidFill>
            <a:prstDash val="solid"/>
          </a:ln>
        </p:spPr>
        <p:txBody>
          <a:bodyPr wrap="square" rtlCol="0">
            <a:noAutofit/>
          </a:bodyPr>
          <a:lstStyle/>
          <a:p>
            <a:pPr indent="0" defTabSz="908685" fontAlgn="base">
              <a:lnSpc>
                <a:spcPct val="130000"/>
              </a:lnSpc>
              <a:spcBef>
                <a:spcPct val="0"/>
              </a:spcBef>
              <a:spcAft>
                <a:spcPct val="0"/>
              </a:spcAft>
            </a:pPr>
            <a:r>
              <a:rPr lang="en-US" altLang="zh-CN"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212</a:t>
            </a:r>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技术支撑：</a:t>
            </a: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规定了设备唯一标识要求（SN）和首次联网技术流程，规范设备型号管理，加强现场端管控。每台数采仪独立设置密钥，保障数据传输不可篡改。</a:t>
            </a:r>
            <a:endPar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defTabSz="908685" fontAlgn="base">
              <a:lnSpc>
                <a:spcPct val="130000"/>
              </a:lnSpc>
              <a:spcBef>
                <a:spcPct val="0"/>
              </a:spcBef>
              <a:spcAft>
                <a:spcPct val="0"/>
              </a:spcAft>
            </a:pPr>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解决的问题</a:t>
            </a: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：企业首次安装联网时，需在企业端输入安装设备唯一标识，用于激活现场端设备（和厂商注册信息匹配）。当现场端设备唯一标识与联网前注册的现场机</a:t>
            </a:r>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信息不一致</a:t>
            </a: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时，</a:t>
            </a:r>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无法获取传输密钥，无法上传数据</a:t>
            </a: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defTabSz="908685" fontAlgn="base">
              <a:spcBef>
                <a:spcPct val="0"/>
              </a:spcBef>
              <a:spcAft>
                <a:spcPct val="0"/>
              </a:spcAft>
            </a:pPr>
            <a:endParaRPr lang="zh-CN" altLang="en-US" sz="1315" dirty="0">
              <a:solidFill>
                <a:srgbClr val="C00000"/>
              </a:solidFill>
              <a:latin typeface="Arial" panose="020B0604020202020204" pitchFamily="34" charset="0"/>
              <a:ea typeface="宋体" panose="02010600030101010101" pitchFamily="2" charset="-122"/>
            </a:endParaRPr>
          </a:p>
          <a:p>
            <a:pPr defTabSz="908685" fontAlgn="base">
              <a:spcBef>
                <a:spcPct val="0"/>
              </a:spcBef>
              <a:spcAft>
                <a:spcPct val="0"/>
              </a:spcAft>
            </a:pPr>
            <a:endParaRPr lang="zh-CN" altLang="en-US" sz="1505" b="1" dirty="0">
              <a:solidFill>
                <a:srgbClr val="C00000"/>
              </a:solidFill>
              <a:latin typeface="Arial" panose="020B0604020202020204" pitchFamily="34" charset="0"/>
              <a:ea typeface="宋体" panose="02010600030101010101" pitchFamily="2" charset="-122"/>
            </a:endParaRPr>
          </a:p>
        </p:txBody>
      </p:sp>
      <p:graphicFrame>
        <p:nvGraphicFramePr>
          <p:cNvPr id="34" name="表格 33"/>
          <p:cNvGraphicFramePr/>
          <p:nvPr>
            <p:custDataLst>
              <p:tags r:id="rId6"/>
            </p:custDataLst>
          </p:nvPr>
        </p:nvGraphicFramePr>
        <p:xfrm>
          <a:off x="4866005" y="1409065"/>
          <a:ext cx="4147820" cy="1266190"/>
        </p:xfrm>
        <a:graphic>
          <a:graphicData uri="http://schemas.openxmlformats.org/drawingml/2006/table">
            <a:tbl>
              <a:tblPr firstRow="1" bandRow="1">
                <a:tableStyleId>{5C22544A-7EE6-4342-B048-85BDC9FD1C3A}</a:tableStyleId>
              </a:tblPr>
              <a:tblGrid>
                <a:gridCol w="544195"/>
                <a:gridCol w="3603625"/>
              </a:tblGrid>
              <a:tr h="407035">
                <a:tc>
                  <a:txBody>
                    <a:bodyPr/>
                    <a:lstStyle/>
                    <a:p>
                      <a:pPr>
                        <a:buNone/>
                      </a:pPr>
                      <a:r>
                        <a:rPr lang="en-US" altLang="zh-CN" sz="1100" dirty="0">
                          <a:sym typeface="+mn-ea"/>
                        </a:rPr>
                        <a:t>6.3.3</a:t>
                      </a:r>
                      <a:endParaRPr lang="en-US" altLang="zh-CN" sz="1100" dirty="0">
                        <a:sym typeface="+mn-ea"/>
                      </a:endParaRPr>
                    </a:p>
                  </a:txBody>
                  <a:tcPr marL="85990" marR="85990" marT="42994" marB="42994">
                    <a:solidFill>
                      <a:schemeClr val="accent2">
                        <a:lumMod val="40000"/>
                        <a:lumOff val="60000"/>
                      </a:schemeClr>
                    </a:solidFill>
                  </a:tcPr>
                </a:tc>
                <a:tc>
                  <a:txBody>
                    <a:bodyPr/>
                    <a:lstStyle/>
                    <a:p>
                      <a:pPr>
                        <a:buNone/>
                      </a:pPr>
                      <a:r>
                        <a:rPr lang="en-US" altLang="zh-CN" sz="1100" dirty="0">
                          <a:sym typeface="+mn-ea"/>
                        </a:rPr>
                        <a:t>表4自动监控（监测）设备编码结构表</a:t>
                      </a:r>
                      <a:endParaRPr lang="en-US" altLang="zh-CN" sz="1100" dirty="0">
                        <a:sym typeface="+mn-ea"/>
                      </a:endParaRPr>
                    </a:p>
                  </a:txBody>
                  <a:tcPr marL="85990" marR="85990" marT="42994" marB="42994">
                    <a:solidFill>
                      <a:schemeClr val="accent2">
                        <a:lumMod val="40000"/>
                        <a:lumOff val="60000"/>
                      </a:schemeClr>
                    </a:solidFill>
                  </a:tcPr>
                </a:tc>
              </a:tr>
              <a:tr h="421640">
                <a:tc>
                  <a:txBody>
                    <a:bodyPr/>
                    <a:lstStyle/>
                    <a:p>
                      <a:pPr>
                        <a:buNone/>
                      </a:pPr>
                      <a:r>
                        <a:rPr lang="en-US" altLang="zh-CN" sz="1100" b="1" dirty="0">
                          <a:solidFill>
                            <a:schemeClr val="lt1"/>
                          </a:solidFill>
                          <a:sym typeface="+mn-ea"/>
                        </a:rPr>
                        <a:t>6.4.3</a:t>
                      </a:r>
                      <a:endParaRPr lang="en-US" altLang="zh-CN" sz="1100" b="1" dirty="0">
                        <a:solidFill>
                          <a:schemeClr val="lt1"/>
                        </a:solidFill>
                        <a:sym typeface="+mn-ea"/>
                      </a:endParaRPr>
                    </a:p>
                  </a:txBody>
                  <a:tcPr marL="85990" marR="85990" marT="42994" marB="42994">
                    <a:solidFill>
                      <a:schemeClr val="accent2">
                        <a:lumMod val="40000"/>
                        <a:lumOff val="60000"/>
                      </a:schemeClr>
                    </a:solidFill>
                  </a:tcPr>
                </a:tc>
                <a:tc>
                  <a:txBody>
                    <a:bodyPr/>
                    <a:lstStyle/>
                    <a:p>
                      <a:pPr marL="0" algn="l" defTabSz="1219200" rtl="0" eaLnBrk="1" latinLnBrk="0" hangingPunct="1">
                        <a:buNone/>
                      </a:pPr>
                      <a:r>
                        <a:rPr lang="zh-CN" altLang="en-US" sz="1100" b="1" kern="1200" dirty="0">
                          <a:solidFill>
                            <a:schemeClr val="lt1"/>
                          </a:solidFill>
                          <a:latin typeface="+mn-lt"/>
                          <a:ea typeface="+mn-ea"/>
                          <a:cs typeface="+mn-cs"/>
                        </a:rPr>
                        <a:t>每台数采仪应设置独立的初始密钥，初始密钥应固化于数采仪存储中</a:t>
                      </a:r>
                      <a:endParaRPr lang="en-US" altLang="zh-CN" sz="1100" b="1" kern="1200" dirty="0">
                        <a:solidFill>
                          <a:schemeClr val="lt1"/>
                        </a:solidFill>
                        <a:latin typeface="+mn-lt"/>
                        <a:ea typeface="+mn-ea"/>
                        <a:cs typeface="+mn-cs"/>
                        <a:sym typeface="+mn-ea"/>
                      </a:endParaRPr>
                    </a:p>
                  </a:txBody>
                  <a:tcPr marL="85990" marR="85990" marT="42994" marB="42994">
                    <a:solidFill>
                      <a:schemeClr val="accent2">
                        <a:lumMod val="40000"/>
                        <a:lumOff val="60000"/>
                      </a:schemeClr>
                    </a:solidFill>
                  </a:tcPr>
                </a:tc>
              </a:tr>
              <a:tr h="437515">
                <a:tc>
                  <a:txBody>
                    <a:bodyPr/>
                    <a:lstStyle/>
                    <a:p>
                      <a:pPr>
                        <a:buNone/>
                      </a:pPr>
                      <a:r>
                        <a:rPr lang="en-US" altLang="zh-CN" sz="1100" b="1" dirty="0">
                          <a:solidFill>
                            <a:schemeClr val="lt1"/>
                          </a:solidFill>
                          <a:sym typeface="+mn-ea"/>
                        </a:rPr>
                        <a:t>6.8 </a:t>
                      </a:r>
                      <a:endParaRPr lang="en-US" altLang="zh-CN" sz="1100" b="1" dirty="0">
                        <a:solidFill>
                          <a:schemeClr val="lt1"/>
                        </a:solidFill>
                        <a:sym typeface="+mn-ea"/>
                      </a:endParaRPr>
                    </a:p>
                  </a:txBody>
                  <a:tcPr marL="85990" marR="85990" marT="42994" marB="42994">
                    <a:solidFill>
                      <a:schemeClr val="accent2">
                        <a:lumMod val="40000"/>
                        <a:lumOff val="60000"/>
                      </a:schemeClr>
                    </a:solidFill>
                  </a:tcPr>
                </a:tc>
                <a:tc>
                  <a:txBody>
                    <a:bodyPr/>
                    <a:lstStyle/>
                    <a:p>
                      <a:pPr>
                        <a:buNone/>
                      </a:pPr>
                      <a:r>
                        <a:rPr lang="en-US" altLang="zh-CN" sz="1100" b="1" dirty="0" err="1">
                          <a:solidFill>
                            <a:schemeClr val="lt1"/>
                          </a:solidFill>
                          <a:sym typeface="+mn-ea"/>
                        </a:rPr>
                        <a:t>现场机与上位机初始化通信流程，规定了首次联网和设备唯一标识要求，规范设备型号管理</a:t>
                      </a:r>
                      <a:r>
                        <a:rPr lang="en-US" altLang="zh-CN" sz="1100" b="1" dirty="0">
                          <a:solidFill>
                            <a:schemeClr val="lt1"/>
                          </a:solidFill>
                          <a:sym typeface="+mn-ea"/>
                        </a:rPr>
                        <a:t>。</a:t>
                      </a:r>
                      <a:endParaRPr lang="en-US" altLang="zh-CN" sz="1100" b="1" dirty="0">
                        <a:solidFill>
                          <a:schemeClr val="lt1"/>
                        </a:solidFill>
                        <a:sym typeface="+mn-ea"/>
                      </a:endParaRPr>
                    </a:p>
                  </a:txBody>
                  <a:tcPr marL="85990" marR="85990" marT="42994" marB="42994">
                    <a:solidFill>
                      <a:schemeClr val="accent2">
                        <a:lumMod val="40000"/>
                        <a:lumOff val="60000"/>
                      </a:schemeClr>
                    </a:solidFill>
                  </a:tcPr>
                </a:tc>
              </a:tr>
            </a:tbl>
          </a:graphicData>
        </a:graphic>
      </p:graphicFrame>
      <p:pic>
        <p:nvPicPr>
          <p:cNvPr id="4" name="图片 3"/>
          <p:cNvPicPr>
            <a:picLocks noChangeAspect="1"/>
          </p:cNvPicPr>
          <p:nvPr/>
        </p:nvPicPr>
        <p:blipFill>
          <a:blip r:embed="rId7"/>
          <a:stretch>
            <a:fillRect/>
          </a:stretch>
        </p:blipFill>
        <p:spPr>
          <a:xfrm>
            <a:off x="448945" y="3004185"/>
            <a:ext cx="1748790" cy="989330"/>
          </a:xfrm>
          <a:prstGeom prst="rect">
            <a:avLst/>
          </a:prstGeom>
        </p:spPr>
      </p:pic>
      <p:pic>
        <p:nvPicPr>
          <p:cNvPr id="5" name="图片 4"/>
          <p:cNvPicPr>
            <a:picLocks noChangeAspect="1"/>
          </p:cNvPicPr>
          <p:nvPr/>
        </p:nvPicPr>
        <p:blipFill>
          <a:blip r:embed="rId8"/>
          <a:stretch>
            <a:fillRect/>
          </a:stretch>
        </p:blipFill>
        <p:spPr>
          <a:xfrm>
            <a:off x="2555875" y="3004185"/>
            <a:ext cx="1748790" cy="1007110"/>
          </a:xfrm>
          <a:prstGeom prst="rect">
            <a:avLst/>
          </a:prstGeom>
        </p:spPr>
      </p:pic>
      <p:pic>
        <p:nvPicPr>
          <p:cNvPr id="6" name="图片 5"/>
          <p:cNvPicPr>
            <a:picLocks noChangeAspect="1"/>
          </p:cNvPicPr>
          <p:nvPr/>
        </p:nvPicPr>
        <p:blipFill>
          <a:blip r:embed="rId9"/>
          <a:stretch>
            <a:fillRect/>
          </a:stretch>
        </p:blipFill>
        <p:spPr>
          <a:xfrm>
            <a:off x="448945" y="4070985"/>
            <a:ext cx="1748790" cy="998855"/>
          </a:xfrm>
          <a:prstGeom prst="rect">
            <a:avLst/>
          </a:prstGeom>
        </p:spPr>
      </p:pic>
      <p:pic>
        <p:nvPicPr>
          <p:cNvPr id="8" name="图片 7"/>
          <p:cNvPicPr>
            <a:picLocks noChangeAspect="1"/>
          </p:cNvPicPr>
          <p:nvPr/>
        </p:nvPicPr>
        <p:blipFill>
          <a:blip r:embed="rId10"/>
          <a:stretch>
            <a:fillRect/>
          </a:stretch>
        </p:blipFill>
        <p:spPr>
          <a:xfrm>
            <a:off x="2555875" y="4084320"/>
            <a:ext cx="1748790" cy="986155"/>
          </a:xfrm>
          <a:prstGeom prst="rect">
            <a:avLst/>
          </a:prstGeom>
        </p:spPr>
      </p:pic>
    </p:spTree>
    <p:custDataLst>
      <p:tags r:id="rId11"/>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3" name="文本框 2"/>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
        <p:nvSpPr>
          <p:cNvPr id="52" name="矩形"/>
          <p:cNvSpPr/>
          <p:nvPr>
            <p:custDataLst>
              <p:tags r:id="rId4"/>
            </p:custDataLst>
          </p:nvPr>
        </p:nvSpPr>
        <p:spPr>
          <a:xfrm>
            <a:off x="611505" y="699770"/>
            <a:ext cx="3776345" cy="57023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lstStyle/>
          <a:p>
            <a:pPr algn="ctr" defTabSz="859790" fontAlgn="base">
              <a:spcBef>
                <a:spcPct val="0"/>
              </a:spcBef>
              <a:spcAft>
                <a:spcPct val="0"/>
              </a:spcAft>
            </a:pP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情形</a:t>
            </a:r>
            <a:r>
              <a:rPr lang="en-US" altLang="zh-CN"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：现场端设备与验收信息不一致</a:t>
            </a:r>
            <a:endPar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6" name="矩形"/>
          <p:cNvSpPr/>
          <p:nvPr>
            <p:custDataLst>
              <p:tags r:id="rId5"/>
            </p:custDataLst>
          </p:nvPr>
        </p:nvSpPr>
        <p:spPr>
          <a:xfrm>
            <a:off x="5292090" y="699770"/>
            <a:ext cx="3159760" cy="570230"/>
          </a:xfrm>
          <a:prstGeom prst="rect">
            <a:avLst/>
          </a:prstGeom>
          <a:ln w="53975"/>
          <a:effectLst>
            <a:outerShdw blurRad="50800" dist="38100" dir="8100000" algn="tr" rotWithShape="0">
              <a:prstClr val="black">
                <a:alpha val="40000"/>
              </a:prstClr>
            </a:outerShdw>
          </a:effectLst>
        </p:spPr>
        <p:style>
          <a:lnRef idx="2">
            <a:schemeClr val="lt1"/>
          </a:lnRef>
          <a:fillRef idx="1">
            <a:schemeClr val="accent2"/>
          </a:fillRef>
          <a:effectRef idx="1">
            <a:schemeClr val="accent2"/>
          </a:effectRef>
          <a:fontRef idx="minor">
            <a:schemeClr val="lt1"/>
          </a:fontRef>
        </p:style>
        <p:txBody>
          <a:bodyPr vert="horz" wrap="square" lIns="91428" tIns="45712" rIns="91428" bIns="45712" anchor="ctr" anchorCtr="0"/>
          <a:lstStyle/>
          <a:p>
            <a:pPr indent="0" algn="ctr" fontAlgn="auto">
              <a:lnSpc>
                <a:spcPct val="150000"/>
              </a:lnSpc>
            </a:pP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修订后的HJ 212的支撑</a:t>
            </a:r>
            <a:endPar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68" name="直接连接符 67"/>
          <p:cNvCxnSpPr/>
          <p:nvPr/>
        </p:nvCxnSpPr>
        <p:spPr>
          <a:xfrm flipH="1">
            <a:off x="4715695" y="1420109"/>
            <a:ext cx="5080" cy="3672205"/>
          </a:xfrm>
          <a:prstGeom prst="line">
            <a:avLst/>
          </a:prstGeom>
          <a:solidFill>
            <a:schemeClr val="accent1"/>
          </a:solidFill>
          <a:ln w="28575" cap="flat" cmpd="sng" algn="ctr">
            <a:solidFill>
              <a:schemeClr val="accent2"/>
            </a:solidFill>
            <a:prstDash val="solid"/>
            <a:round/>
            <a:headEnd type="none" w="med" len="med"/>
            <a:tailEnd type="none" w="med" len="med"/>
          </a:ln>
        </p:spPr>
      </p:cxnSp>
      <p:sp>
        <p:nvSpPr>
          <p:cNvPr id="5" name="文本框 4"/>
          <p:cNvSpPr txBox="1"/>
          <p:nvPr/>
        </p:nvSpPr>
        <p:spPr>
          <a:xfrm>
            <a:off x="178836" y="1486487"/>
            <a:ext cx="4325821" cy="1209675"/>
          </a:xfrm>
          <a:prstGeom prst="rect">
            <a:avLst/>
          </a:prstGeom>
          <a:noFill/>
          <a:ln w="12700" cmpd="sng">
            <a:solidFill>
              <a:schemeClr val="accent1">
                <a:shade val="50000"/>
              </a:schemeClr>
            </a:solidFill>
            <a:prstDash val="solid"/>
          </a:ln>
        </p:spPr>
        <p:txBody>
          <a:bodyPr wrap="square" rtlCol="0">
            <a:spAutoFit/>
          </a:bodyPr>
          <a:lstStyle/>
          <a:p>
            <a:pPr indent="0" defTabSz="908685" fontAlgn="base">
              <a:lnSpc>
                <a:spcPct val="130000"/>
              </a:lnSpc>
              <a:spcBef>
                <a:spcPct val="0"/>
              </a:spcBef>
              <a:spcAft>
                <a:spcPct val="0"/>
              </a:spcAft>
            </a:pP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案例</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：自动监测设备核心部件随意更换，质量控制措施形同虚设</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indent="0" defTabSz="908685" fontAlgn="base">
              <a:lnSpc>
                <a:spcPct val="130000"/>
              </a:lnSpc>
              <a:spcBef>
                <a:spcPct val="0"/>
              </a:spcBef>
              <a:spcAft>
                <a:spcPct val="0"/>
              </a:spcAft>
            </a:pPr>
            <a:r>
              <a:rPr lang="en-US" altLang="zh-CN" sz="1400" b="1" dirty="0">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b="1" dirty="0">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rPr>
              <a:t>市场上大量价廉质劣设备，随意更换的设备质量稳定性、数据可靠性、性能指标合规性未知。</a:t>
            </a:r>
            <a:endParaRPr lang="zh-CN" altLang="en-US" sz="1400" b="1" dirty="0">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文本框 16"/>
          <p:cNvSpPr txBox="1"/>
          <p:nvPr/>
        </p:nvSpPr>
        <p:spPr>
          <a:xfrm>
            <a:off x="179070" y="2860041"/>
            <a:ext cx="3284855" cy="2077590"/>
          </a:xfrm>
          <a:prstGeom prst="rect">
            <a:avLst/>
          </a:prstGeom>
          <a:solidFill>
            <a:schemeClr val="accent1">
              <a:lumMod val="40000"/>
              <a:lumOff val="60000"/>
            </a:schemeClr>
          </a:solidFill>
        </p:spPr>
        <p:txBody>
          <a:bodyPr wrap="square" rtlCol="0">
            <a:noAutofit/>
          </a:bodyPr>
          <a:lstStyle/>
          <a:p>
            <a:pPr indent="303530" defTabSz="250825" fontAlgn="base">
              <a:lnSpc>
                <a:spcPct val="130000"/>
              </a:lnSpc>
              <a:spcBef>
                <a:spcPct val="0"/>
              </a:spcBef>
              <a:spcAft>
                <a:spcPct val="0"/>
              </a:spcAft>
            </a:pPr>
            <a:r>
              <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2023年8月1日，某生态环境局执法人员对某陶瓷有限公司自动监控系统进行检查，发现该公司正在使用的自动监测设备中的主要装置与验收意见不一致。执法人员进一步调查发现，验收意见中的</a:t>
            </a:r>
            <a:r>
              <a:rPr lang="zh-CN" altLang="en-US"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原气态污染物分析仪和烟尘分析仪已拆除闲置</a:t>
            </a:r>
            <a:r>
              <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，在运行的气态污染物分析仪和烟尘分析仪已使用超过90日，但该公司未重新组织验收，质量控制措施形同虚设。</a:t>
            </a:r>
            <a:endPar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 name="图片 5"/>
          <p:cNvPicPr>
            <a:picLocks noChangeAspect="1"/>
          </p:cNvPicPr>
          <p:nvPr/>
        </p:nvPicPr>
        <p:blipFill>
          <a:blip r:embed="rId6"/>
          <a:stretch>
            <a:fillRect/>
          </a:stretch>
        </p:blipFill>
        <p:spPr>
          <a:xfrm>
            <a:off x="3463837" y="3219769"/>
            <a:ext cx="1062346" cy="1559780"/>
          </a:xfrm>
          <a:prstGeom prst="rect">
            <a:avLst/>
          </a:prstGeom>
        </p:spPr>
      </p:pic>
      <p:sp>
        <p:nvSpPr>
          <p:cNvPr id="2" name="文本框 1"/>
          <p:cNvSpPr txBox="1"/>
          <p:nvPr/>
        </p:nvSpPr>
        <p:spPr>
          <a:xfrm>
            <a:off x="4931410" y="2324735"/>
            <a:ext cx="4145915" cy="2211546"/>
          </a:xfrm>
          <a:prstGeom prst="rect">
            <a:avLst/>
          </a:prstGeom>
          <a:noFill/>
          <a:ln w="12700" cmpd="sng">
            <a:solidFill>
              <a:srgbClr val="C00000"/>
            </a:solidFill>
            <a:prstDash val="solid"/>
          </a:ln>
        </p:spPr>
        <p:txBody>
          <a:bodyPr wrap="square" rtlCol="0">
            <a:noAutofit/>
          </a:bodyPr>
          <a:lstStyle/>
          <a:p>
            <a:pPr indent="0" defTabSz="908685" fontAlgn="base">
              <a:lnSpc>
                <a:spcPct val="130000"/>
              </a:lnSpc>
              <a:spcBef>
                <a:spcPct val="0"/>
              </a:spcBef>
              <a:spcAft>
                <a:spcPct val="0"/>
              </a:spcAft>
            </a:pPr>
            <a:r>
              <a:rPr lang="en-US" altLang="zh-CN"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212</a:t>
            </a:r>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技术支撑：</a:t>
            </a:r>
            <a:endParaRPr lang="en-US" altLang="zh-CN"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defTabSz="908685" fontAlgn="base">
              <a:lnSpc>
                <a:spcPct val="130000"/>
              </a:lnSpc>
              <a:spcBef>
                <a:spcPct val="0"/>
              </a:spcBef>
              <a:spcAft>
                <a:spcPct val="0"/>
              </a:spcAft>
            </a:pP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规定了设备唯一标识要求（SN），规范设备型号管理，加强现场端管控；现场仪器更换后自动上传新仪器的唯一标识编码（</a:t>
            </a:r>
            <a:r>
              <a:rPr lang="en-US" altLang="zh-CN"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SN</a:t>
            </a: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），每日凌晨</a:t>
            </a:r>
            <a:r>
              <a:rPr lang="en-US" altLang="zh-CN"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00:05</a:t>
            </a: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更新一次设备组网信息。</a:t>
            </a:r>
            <a:endPar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defTabSz="908685" fontAlgn="base">
              <a:lnSpc>
                <a:spcPct val="130000"/>
              </a:lnSpc>
              <a:spcBef>
                <a:spcPct val="0"/>
              </a:spcBef>
              <a:spcAft>
                <a:spcPct val="0"/>
              </a:spcAft>
            </a:pPr>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解决的问题：</a:t>
            </a: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企业自动监测设备、核心部件更换时，需企业端输入更换后设备唯一标识，用于激活现场端设备（和厂商注册信息匹配）。当现场端设备唯一标识与联网前注册的现场机</a:t>
            </a:r>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信息不一致</a:t>
            </a: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时，</a:t>
            </a:r>
            <a:r>
              <a:rPr lang="zh-CN" altLang="en-US" sz="12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无法获取传输密钥，无法上传数据</a:t>
            </a:r>
            <a:r>
              <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2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defTabSz="908685" fontAlgn="base">
              <a:spcBef>
                <a:spcPct val="0"/>
              </a:spcBef>
              <a:spcAft>
                <a:spcPct val="0"/>
              </a:spcAft>
            </a:pPr>
            <a:endParaRPr lang="zh-CN" altLang="en-US" sz="1315" dirty="0">
              <a:solidFill>
                <a:srgbClr val="C00000"/>
              </a:solidFill>
              <a:latin typeface="Arial" panose="020B0604020202020204" pitchFamily="34" charset="0"/>
              <a:ea typeface="宋体" panose="02010600030101010101" pitchFamily="2" charset="-122"/>
            </a:endParaRPr>
          </a:p>
          <a:p>
            <a:pPr defTabSz="908685" fontAlgn="base">
              <a:spcBef>
                <a:spcPct val="0"/>
              </a:spcBef>
              <a:spcAft>
                <a:spcPct val="0"/>
              </a:spcAft>
            </a:pPr>
            <a:endParaRPr lang="zh-CN" altLang="en-US" sz="1505" b="1" dirty="0">
              <a:solidFill>
                <a:srgbClr val="C00000"/>
              </a:solidFill>
              <a:latin typeface="Arial" panose="020B0604020202020204" pitchFamily="34" charset="0"/>
              <a:ea typeface="宋体" panose="02010600030101010101" pitchFamily="2" charset="-122"/>
            </a:endParaRPr>
          </a:p>
        </p:txBody>
      </p:sp>
      <p:graphicFrame>
        <p:nvGraphicFramePr>
          <p:cNvPr id="34" name="表格 33"/>
          <p:cNvGraphicFramePr/>
          <p:nvPr>
            <p:custDataLst>
              <p:tags r:id="rId7"/>
            </p:custDataLst>
          </p:nvPr>
        </p:nvGraphicFramePr>
        <p:xfrm>
          <a:off x="4909820" y="1491615"/>
          <a:ext cx="4168775" cy="713740"/>
        </p:xfrm>
        <a:graphic>
          <a:graphicData uri="http://schemas.openxmlformats.org/drawingml/2006/table">
            <a:tbl>
              <a:tblPr firstRow="1" bandRow="1">
                <a:tableStyleId>{5C22544A-7EE6-4342-B048-85BDC9FD1C3A}</a:tableStyleId>
              </a:tblPr>
              <a:tblGrid>
                <a:gridCol w="546735"/>
                <a:gridCol w="3622040"/>
              </a:tblGrid>
              <a:tr h="292100">
                <a:tc>
                  <a:txBody>
                    <a:bodyPr/>
                    <a:lstStyle/>
                    <a:p>
                      <a:pPr>
                        <a:buNone/>
                      </a:pPr>
                      <a:r>
                        <a:rPr lang="en-US" altLang="zh-CN" sz="1100">
                          <a:sym typeface="+mn-ea"/>
                        </a:rPr>
                        <a:t>6.3.3</a:t>
                      </a:r>
                      <a:endParaRPr lang="en-US" altLang="zh-CN" sz="1100">
                        <a:sym typeface="+mn-ea"/>
                      </a:endParaRPr>
                    </a:p>
                  </a:txBody>
                  <a:tcPr marL="85990" marR="85990" marT="42994" marB="42994">
                    <a:solidFill>
                      <a:schemeClr val="accent2">
                        <a:lumMod val="40000"/>
                        <a:lumOff val="60000"/>
                      </a:schemeClr>
                    </a:solidFill>
                  </a:tcPr>
                </a:tc>
                <a:tc>
                  <a:txBody>
                    <a:bodyPr/>
                    <a:lstStyle/>
                    <a:p>
                      <a:pPr>
                        <a:buNone/>
                      </a:pPr>
                      <a:r>
                        <a:rPr lang="en-US" altLang="zh-CN" sz="1100">
                          <a:sym typeface="+mn-ea"/>
                        </a:rPr>
                        <a:t>表4自动监控（监测）设备编码结构表</a:t>
                      </a:r>
                      <a:endParaRPr lang="en-US" altLang="zh-CN" sz="1100">
                        <a:sym typeface="+mn-ea"/>
                      </a:endParaRPr>
                    </a:p>
                  </a:txBody>
                  <a:tcPr marL="85990" marR="85990" marT="42994" marB="42994">
                    <a:solidFill>
                      <a:schemeClr val="accent2">
                        <a:lumMod val="40000"/>
                        <a:lumOff val="60000"/>
                      </a:schemeClr>
                    </a:solidFill>
                  </a:tcPr>
                </a:tc>
              </a:tr>
              <a:tr h="421640">
                <a:tc>
                  <a:txBody>
                    <a:bodyPr/>
                    <a:lstStyle/>
                    <a:p>
                      <a:pPr>
                        <a:buNone/>
                      </a:pPr>
                      <a:r>
                        <a:rPr lang="en-US" altLang="zh-CN" sz="1100" b="1">
                          <a:solidFill>
                            <a:schemeClr val="lt1"/>
                          </a:solidFill>
                          <a:sym typeface="+mn-ea"/>
                        </a:rPr>
                        <a:t>6.8 </a:t>
                      </a:r>
                      <a:endParaRPr lang="en-US" altLang="zh-CN" sz="1100" b="1">
                        <a:solidFill>
                          <a:schemeClr val="lt1"/>
                        </a:solidFill>
                        <a:sym typeface="+mn-ea"/>
                      </a:endParaRPr>
                    </a:p>
                  </a:txBody>
                  <a:tcPr marL="85990" marR="85990" marT="42994" marB="42994">
                    <a:solidFill>
                      <a:schemeClr val="accent2">
                        <a:lumMod val="40000"/>
                        <a:lumOff val="60000"/>
                      </a:schemeClr>
                    </a:solidFill>
                  </a:tcPr>
                </a:tc>
                <a:tc>
                  <a:txBody>
                    <a:bodyPr/>
                    <a:lstStyle/>
                    <a:p>
                      <a:pPr>
                        <a:buNone/>
                      </a:pPr>
                      <a:r>
                        <a:rPr lang="en-US" altLang="zh-CN" sz="1100" b="1">
                          <a:solidFill>
                            <a:schemeClr val="lt1"/>
                          </a:solidFill>
                          <a:sym typeface="+mn-ea"/>
                        </a:rPr>
                        <a:t>现场机与上位机初始化通信流程，规定了首次联网和设备唯一标识要求，规范设备型号管理。</a:t>
                      </a:r>
                      <a:endParaRPr lang="en-US" altLang="zh-CN" sz="1100" b="1">
                        <a:solidFill>
                          <a:schemeClr val="lt1"/>
                        </a:solidFill>
                        <a:sym typeface="+mn-ea"/>
                      </a:endParaRPr>
                    </a:p>
                  </a:txBody>
                  <a:tcPr marL="85990" marR="85990" marT="42994" marB="42994">
                    <a:solidFill>
                      <a:schemeClr val="accent2">
                        <a:lumMod val="40000"/>
                        <a:lumOff val="60000"/>
                      </a:schemeClr>
                    </a:solidFill>
                  </a:tcPr>
                </a:tc>
              </a:tr>
            </a:tbl>
          </a:graphicData>
        </a:graphic>
      </p:graphicFrame>
    </p:spTree>
    <p:custDataLst>
      <p:tags r:id="rId8"/>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五边形 31"/>
          <p:cNvSpPr/>
          <p:nvPr>
            <p:custDataLst>
              <p:tags r:id="rId1"/>
            </p:custDataLst>
          </p:nvPr>
        </p:nvSpPr>
        <p:spPr>
          <a:xfrm>
            <a:off x="2123343" y="836356"/>
            <a:ext cx="1799447" cy="289566"/>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第一步</a:t>
            </a:r>
            <a:endParaRPr lang="zh-CN" altLang="en-US" sz="1395" b="1">
              <a:solidFill>
                <a:srgbClr val="FFFFFF">
                  <a:alpha val="55000"/>
                </a:srgbClr>
              </a:solidFill>
              <a:sym typeface="+mn-ea"/>
            </a:endParaRPr>
          </a:p>
        </p:txBody>
      </p:sp>
      <p:sp>
        <p:nvSpPr>
          <p:cNvPr id="34" name="燕尾形 33"/>
          <p:cNvSpPr/>
          <p:nvPr>
            <p:custDataLst>
              <p:tags r:id="rId2"/>
            </p:custDataLst>
          </p:nvPr>
        </p:nvSpPr>
        <p:spPr>
          <a:xfrm>
            <a:off x="4428069" y="841436"/>
            <a:ext cx="1799447" cy="289566"/>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第二步</a:t>
            </a:r>
            <a:endParaRPr lang="zh-CN" altLang="en-US" sz="1395" b="1">
              <a:solidFill>
                <a:srgbClr val="FFFFFF">
                  <a:alpha val="55000"/>
                </a:srgbClr>
              </a:solidFill>
              <a:sym typeface="+mn-ea"/>
            </a:endParaRPr>
          </a:p>
        </p:txBody>
      </p:sp>
      <p:sp>
        <p:nvSpPr>
          <p:cNvPr id="35" name="燕尾形 34"/>
          <p:cNvSpPr/>
          <p:nvPr>
            <p:custDataLst>
              <p:tags r:id="rId3"/>
            </p:custDataLst>
          </p:nvPr>
        </p:nvSpPr>
        <p:spPr>
          <a:xfrm>
            <a:off x="6659950" y="841436"/>
            <a:ext cx="1799447" cy="289566"/>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第三步</a:t>
            </a:r>
            <a:endParaRPr lang="zh-CN" altLang="en-US" sz="1395" b="1">
              <a:solidFill>
                <a:srgbClr val="FFFFFF">
                  <a:alpha val="55000"/>
                </a:srgbClr>
              </a:solidFill>
              <a:sym typeface="+mn-ea"/>
            </a:endParaRPr>
          </a:p>
        </p:txBody>
      </p:sp>
      <p:sp>
        <p:nvSpPr>
          <p:cNvPr id="36" name="标题"/>
          <p:cNvSpPr txBox="1"/>
          <p:nvPr>
            <p:custDataLst>
              <p:tags r:id="rId4"/>
            </p:custDataLst>
          </p:nvPr>
        </p:nvSpPr>
        <p:spPr>
          <a:xfrm>
            <a:off x="2102485" y="1276985"/>
            <a:ext cx="1607185" cy="258445"/>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sym typeface="+mn-ea"/>
              </a:rPr>
              <a:t>注册现场机信息</a:t>
            </a:r>
            <a:endParaRPr lang="zh-CN" altLang="en-US" sz="1570" b="1" dirty="0">
              <a:solidFill>
                <a:schemeClr val="accent1"/>
              </a:solidFill>
              <a:latin typeface="微软雅黑" panose="020B0503020204020204" pitchFamily="34" charset="-122"/>
              <a:sym typeface="+mn-ea"/>
            </a:endParaRPr>
          </a:p>
        </p:txBody>
      </p:sp>
      <p:sp>
        <p:nvSpPr>
          <p:cNvPr id="37" name="标题"/>
          <p:cNvSpPr txBox="1"/>
          <p:nvPr>
            <p:custDataLst>
              <p:tags r:id="rId5"/>
            </p:custDataLst>
          </p:nvPr>
        </p:nvSpPr>
        <p:spPr>
          <a:xfrm>
            <a:off x="4625739" y="1282048"/>
            <a:ext cx="1388601" cy="258541"/>
          </a:xfrm>
          <a:prstGeom prst="rect">
            <a:avLst/>
          </a:prstGeom>
          <a:noFill/>
        </p:spPr>
        <p:txBody>
          <a:bodyPr wrap="square" lIns="0" tIns="0" rIns="0" bIns="0" rtlCol="0" anchor="b" anchorCtr="0">
            <a:noAutofit/>
          </a:bodyPr>
          <a:p>
            <a:pPr algn="ctr"/>
            <a:r>
              <a:rPr lang="zh-CN" altLang="en-US" sz="1570" b="1" dirty="0">
                <a:solidFill>
                  <a:schemeClr val="accent2"/>
                </a:solidFill>
                <a:latin typeface="微软雅黑" panose="020B0503020204020204" pitchFamily="34" charset="-122"/>
              </a:rPr>
              <a:t>激活现场</a:t>
            </a:r>
            <a:r>
              <a:rPr lang="zh-CN" altLang="en-US" sz="1570" b="1" dirty="0">
                <a:solidFill>
                  <a:schemeClr val="accent2"/>
                </a:solidFill>
                <a:latin typeface="微软雅黑" panose="020B0503020204020204" pitchFamily="34" charset="-122"/>
              </a:rPr>
              <a:t>设备</a:t>
            </a:r>
            <a:endParaRPr lang="zh-CN" altLang="en-US" sz="1570" b="1" dirty="0">
              <a:solidFill>
                <a:schemeClr val="accent2"/>
              </a:solidFill>
              <a:latin typeface="微软雅黑" panose="020B0503020204020204" pitchFamily="34" charset="-122"/>
            </a:endParaRPr>
          </a:p>
        </p:txBody>
      </p:sp>
      <p:sp>
        <p:nvSpPr>
          <p:cNvPr id="38" name="标题"/>
          <p:cNvSpPr txBox="1"/>
          <p:nvPr>
            <p:custDataLst>
              <p:tags r:id="rId6"/>
            </p:custDataLst>
          </p:nvPr>
        </p:nvSpPr>
        <p:spPr>
          <a:xfrm>
            <a:off x="6857622" y="1273158"/>
            <a:ext cx="1388601" cy="258541"/>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rPr>
              <a:t>设备确认</a:t>
            </a:r>
            <a:r>
              <a:rPr lang="zh-CN" altLang="en-US" sz="1570" b="1" dirty="0">
                <a:solidFill>
                  <a:schemeClr val="accent1"/>
                </a:solidFill>
                <a:latin typeface="微软雅黑" panose="020B0503020204020204" pitchFamily="34" charset="-122"/>
              </a:rPr>
              <a:t>联网</a:t>
            </a:r>
            <a:endParaRPr lang="zh-CN" altLang="en-US" sz="1570" b="1" dirty="0">
              <a:solidFill>
                <a:schemeClr val="accent1"/>
              </a:solidFill>
              <a:latin typeface="微软雅黑" panose="020B0503020204020204" pitchFamily="34" charset="-122"/>
            </a:endParaRPr>
          </a:p>
        </p:txBody>
      </p:sp>
      <p:cxnSp>
        <p:nvCxnSpPr>
          <p:cNvPr id="41" name="直接连接符 40"/>
          <p:cNvCxnSpPr/>
          <p:nvPr/>
        </p:nvCxnSpPr>
        <p:spPr>
          <a:xfrm>
            <a:off x="3884295" y="127698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2" name="直接连接符 41"/>
          <p:cNvCxnSpPr/>
          <p:nvPr/>
        </p:nvCxnSpPr>
        <p:spPr>
          <a:xfrm>
            <a:off x="655320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3" name="直接连接符 42"/>
          <p:cNvCxnSpPr/>
          <p:nvPr/>
        </p:nvCxnSpPr>
        <p:spPr>
          <a:xfrm>
            <a:off x="845439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57" name="直接连接符 56"/>
          <p:cNvCxnSpPr/>
          <p:nvPr/>
        </p:nvCxnSpPr>
        <p:spPr>
          <a:xfrm>
            <a:off x="3845560" y="1596390"/>
            <a:ext cx="4608830" cy="0"/>
          </a:xfrm>
          <a:prstGeom prst="line">
            <a:avLst/>
          </a:prstGeom>
        </p:spPr>
        <p:style>
          <a:lnRef idx="3">
            <a:schemeClr val="accent1"/>
          </a:lnRef>
          <a:fillRef idx="0">
            <a:srgbClr val="FFFFFF"/>
          </a:fillRef>
          <a:effectRef idx="0">
            <a:srgbClr val="FFFFFF"/>
          </a:effectRef>
          <a:fontRef idx="minor">
            <a:schemeClr val="tx1"/>
          </a:fontRef>
        </p:style>
      </p:cxnSp>
      <p:sp>
        <p:nvSpPr>
          <p:cNvPr id="39" name="矩形"/>
          <p:cNvSpPr/>
          <p:nvPr>
            <p:custDataLst>
              <p:tags r:id="rId7"/>
            </p:custDataLst>
          </p:nvPr>
        </p:nvSpPr>
        <p:spPr>
          <a:xfrm>
            <a:off x="395605" y="858520"/>
            <a:ext cx="1169670" cy="6985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规范联网流程</a:t>
            </a:r>
            <a:endParaRPr lang="zh-CN" altLang="en-US" sz="1600" b="1">
              <a:solidFill>
                <a:schemeClr val="bg1"/>
              </a:solidFill>
              <a:sym typeface="+mn-ea"/>
            </a:endParaRPr>
          </a:p>
        </p:txBody>
      </p:sp>
      <p:pic>
        <p:nvPicPr>
          <p:cNvPr id="40" name="图片 39"/>
          <p:cNvPicPr/>
          <p:nvPr/>
        </p:nvPicPr>
        <p:blipFill>
          <a:blip r:embed="rId8"/>
          <a:stretch>
            <a:fillRect/>
          </a:stretch>
        </p:blipFill>
        <p:spPr>
          <a:xfrm>
            <a:off x="1835785" y="1707515"/>
            <a:ext cx="6695440" cy="1435100"/>
          </a:xfrm>
          <a:prstGeom prst="rect">
            <a:avLst/>
          </a:prstGeom>
        </p:spPr>
      </p:pic>
      <p:sp>
        <p:nvSpPr>
          <p:cNvPr id="3" name="圆角矩形 2"/>
          <p:cNvSpPr/>
          <p:nvPr/>
        </p:nvSpPr>
        <p:spPr>
          <a:xfrm>
            <a:off x="4860290" y="123825"/>
            <a:ext cx="230251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kern="0">
                <a:solidFill>
                  <a:schemeClr val="tx1"/>
                </a:solidFill>
                <a:latin typeface="+mn-ea"/>
                <a:cs typeface="+mn-ea"/>
                <a:sym typeface="+mn-ea"/>
              </a:rPr>
              <a:t>注册现场机信息</a:t>
            </a:r>
            <a:endParaRPr lang="zh-CN" altLang="en-US" b="1" kern="0">
              <a:solidFill>
                <a:schemeClr val="tx1"/>
              </a:solidFill>
              <a:latin typeface="+mn-ea"/>
              <a:cs typeface="+mn-ea"/>
              <a:sym typeface="+mn-ea"/>
            </a:endParaRPr>
          </a:p>
        </p:txBody>
      </p:sp>
      <p:sp>
        <p:nvSpPr>
          <p:cNvPr id="73" name="矩形 72"/>
          <p:cNvSpPr/>
          <p:nvPr>
            <p:custDataLst>
              <p:tags r:id="rId9"/>
            </p:custDataLst>
          </p:nvPr>
        </p:nvSpPr>
        <p:spPr>
          <a:xfrm>
            <a:off x="184785" y="176339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86" name="MG-缺角矩形 6"/>
          <p:cNvSpPr/>
          <p:nvPr>
            <p:custDataLst>
              <p:tags r:id="rId10"/>
            </p:custDataLst>
          </p:nvPr>
        </p:nvSpPr>
        <p:spPr>
          <a:xfrm>
            <a:off x="426085" y="174434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6" name="MG-缺角矩形 7"/>
          <p:cNvSpPr/>
          <p:nvPr>
            <p:custDataLst>
              <p:tags r:id="rId11"/>
            </p:custDataLst>
          </p:nvPr>
        </p:nvSpPr>
        <p:spPr>
          <a:xfrm>
            <a:off x="467360" y="177927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6" name="矩形 95"/>
          <p:cNvSpPr/>
          <p:nvPr>
            <p:custDataLst>
              <p:tags r:id="rId12"/>
            </p:custDataLst>
          </p:nvPr>
        </p:nvSpPr>
        <p:spPr>
          <a:xfrm>
            <a:off x="560705" y="187325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注册</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流程</a:t>
            </a:r>
            <a:endParaRPr lang="zh-CN" altLang="en-US" sz="1400" b="1" spc="300" dirty="0">
              <a:solidFill>
                <a:srgbClr val="FF0000"/>
              </a:solidFill>
              <a:latin typeface="+mn-ea"/>
              <a:cs typeface="+mn-ea"/>
              <a:sym typeface="+mn-ea"/>
            </a:endParaRPr>
          </a:p>
        </p:txBody>
      </p:sp>
      <p:sp>
        <p:nvSpPr>
          <p:cNvPr id="49" name="矩形: 圆角 48"/>
          <p:cNvSpPr/>
          <p:nvPr>
            <p:custDataLst>
              <p:tags r:id="rId13"/>
            </p:custDataLst>
          </p:nvPr>
        </p:nvSpPr>
        <p:spPr>
          <a:xfrm>
            <a:off x="1835150" y="3507740"/>
            <a:ext cx="3415665" cy="1480185"/>
          </a:xfrm>
          <a:prstGeom prst="roundRect">
            <a:avLst>
              <a:gd name="adj" fmla="val 5124"/>
            </a:avLst>
          </a:prstGeom>
          <a:gradFill>
            <a:gsLst>
              <a:gs pos="0">
                <a:schemeClr val="accent2">
                  <a:lumMod val="5000"/>
                  <a:lumOff val="95000"/>
                  <a:alpha val="0"/>
                </a:schemeClr>
              </a:gs>
              <a:gs pos="100000">
                <a:schemeClr val="accent2">
                  <a:lumMod val="20000"/>
                  <a:lumOff val="80000"/>
                  <a:alpha val="20000"/>
                </a:schemeClr>
              </a:gs>
            </a:gsLst>
            <a:lin ang="0" scaled="0"/>
          </a:gradFill>
          <a:ln w="9525">
            <a:gradFill flip="none" rotWithShape="1">
              <a:gsLst>
                <a:gs pos="0">
                  <a:schemeClr val="accent2">
                    <a:lumMod val="20000"/>
                    <a:lumOff val="80000"/>
                    <a:alpha val="100000"/>
                  </a:schemeClr>
                </a:gs>
                <a:gs pos="100000">
                  <a:schemeClr val="accent2">
                    <a:lumMod val="60000"/>
                    <a:lumOff val="40000"/>
                    <a:alpha val="100000"/>
                  </a:schemeClr>
                </a:gs>
              </a:gsLst>
              <a:lin ang="10800000" scaled="1"/>
              <a:tileRect/>
            </a:gradFill>
            <a:round/>
          </a:ln>
        </p:spPr>
        <p:txBody>
          <a:bodyPr vert="horz" wrap="square" lIns="77418" tIns="38709" rIns="77418" bIns="38709" numCol="1" anchor="t" anchorCtr="0" compatLnSpc="1"/>
          <a:p>
            <a:endParaRPr lang="zh-CN" altLang="en-US" sz="1525">
              <a:solidFill>
                <a:schemeClr val="tx1"/>
              </a:solidFill>
            </a:endParaRPr>
          </a:p>
        </p:txBody>
      </p:sp>
      <p:sp>
        <p:nvSpPr>
          <p:cNvPr id="30" name="矩形 29"/>
          <p:cNvSpPr/>
          <p:nvPr>
            <p:custDataLst>
              <p:tags r:id="rId14"/>
            </p:custDataLst>
          </p:nvPr>
        </p:nvSpPr>
        <p:spPr>
          <a:xfrm>
            <a:off x="2119630" y="3523615"/>
            <a:ext cx="3131185" cy="1480185"/>
          </a:xfrm>
          <a:prstGeom prst="rect">
            <a:avLst/>
          </a:prstGeom>
          <a:noFill/>
        </p:spPr>
        <p:txBody>
          <a:bodyPr wrap="square" lIns="0" tIns="0" rIns="0" bIns="0" rtlCol="0" anchor="ctr" anchorCtr="0">
            <a:noAutofit/>
          </a:bodyPr>
          <a:p>
            <a:pPr indent="0" algn="l">
              <a:lnSpc>
                <a:spcPct val="150000"/>
              </a:lnSpc>
              <a:buNone/>
            </a:pPr>
            <a:r>
              <a:rPr lang="zh-CN" altLang="en-US" sz="1200" b="1" dirty="0" smtClean="0">
                <a:solidFill>
                  <a:srgbClr val="EE822F"/>
                </a:solidFill>
                <a:latin typeface="微软雅黑" panose="020B0503020204020204" pitchFamily="34" charset="-122"/>
                <a:ea typeface="微软雅黑" panose="020B0503020204020204" pitchFamily="34" charset="-122"/>
                <a:sym typeface="+mn-ea"/>
              </a:rPr>
              <a:t>需填写以下信息，审核通过后登录</a:t>
            </a:r>
            <a:r>
              <a:rPr lang="zh-CN" altLang="en-US" sz="1200" b="1" dirty="0" smtClean="0">
                <a:solidFill>
                  <a:srgbClr val="EE822F"/>
                </a:solidFill>
                <a:latin typeface="微软雅黑" panose="020B0503020204020204" pitchFamily="34" charset="-122"/>
                <a:ea typeface="微软雅黑" panose="020B0503020204020204" pitchFamily="34" charset="-122"/>
                <a:sym typeface="+mn-ea"/>
              </a:rPr>
              <a:t>平台：</a:t>
            </a:r>
            <a:endParaRPr lang="zh-CN" altLang="en-US" sz="1200" b="1" dirty="0" smtClean="0">
              <a:solidFill>
                <a:srgbClr val="EE822F"/>
              </a:solidFill>
              <a:latin typeface="微软雅黑" panose="020B0503020204020204" pitchFamily="34" charset="-122"/>
              <a:ea typeface="微软雅黑" panose="020B0503020204020204" pitchFamily="34" charset="-122"/>
              <a:sym typeface="+mn-ea"/>
            </a:endParaRPr>
          </a:p>
          <a:p>
            <a:pPr marL="285750" indent="-285750" algn="l">
              <a:lnSpc>
                <a:spcPct val="150000"/>
              </a:lnSpc>
              <a:buFont typeface="Wingdings" panose="05000000000000000000" charset="0"/>
              <a:buChar char="Ø"/>
            </a:pPr>
            <a:r>
              <a:rPr lang="zh-CN" altLang="en-US" sz="1200" b="1" dirty="0" smtClean="0">
                <a:solidFill>
                  <a:srgbClr val="EE822F"/>
                </a:solidFill>
                <a:latin typeface="微软雅黑" panose="020B0503020204020204" pitchFamily="34" charset="-122"/>
                <a:ea typeface="微软雅黑" panose="020B0503020204020204" pitchFamily="34" charset="-122"/>
                <a:sym typeface="+mn-ea"/>
              </a:rPr>
              <a:t>企业名称</a:t>
            </a:r>
            <a:r>
              <a:rPr lang="en-US" altLang="zh-CN" sz="1200" b="1" dirty="0" smtClean="0">
                <a:solidFill>
                  <a:srgbClr val="EE822F"/>
                </a:solidFill>
                <a:latin typeface="微软雅黑" panose="020B0503020204020204" pitchFamily="34" charset="-122"/>
                <a:ea typeface="微软雅黑" panose="020B0503020204020204" pitchFamily="34" charset="-122"/>
                <a:sym typeface="+mn-ea"/>
              </a:rPr>
              <a:t>  </a:t>
            </a:r>
            <a:r>
              <a:rPr lang="zh-CN" altLang="en-US" sz="1200" b="1" dirty="0" smtClean="0">
                <a:solidFill>
                  <a:srgbClr val="EE822F"/>
                </a:solidFill>
                <a:latin typeface="微软雅黑" panose="020B0503020204020204" pitchFamily="34" charset="-122"/>
                <a:ea typeface="微软雅黑" panose="020B0503020204020204" pitchFamily="34" charset="-122"/>
                <a:sym typeface="+mn-ea"/>
              </a:rPr>
              <a:t>统一社会信用代码</a:t>
            </a:r>
            <a:endParaRPr lang="zh-CN" altLang="en-US" sz="1200" b="1" dirty="0" smtClean="0">
              <a:solidFill>
                <a:srgbClr val="EE822F"/>
              </a:solidFill>
              <a:latin typeface="微软雅黑" panose="020B0503020204020204" pitchFamily="34" charset="-122"/>
              <a:ea typeface="微软雅黑" panose="020B0503020204020204" pitchFamily="34" charset="-122"/>
            </a:endParaRPr>
          </a:p>
          <a:p>
            <a:pPr marL="285750" indent="-285750" algn="l">
              <a:lnSpc>
                <a:spcPct val="150000"/>
              </a:lnSpc>
              <a:buFont typeface="Wingdings" panose="05000000000000000000" charset="0"/>
              <a:buChar char="Ø"/>
            </a:pPr>
            <a:r>
              <a:rPr lang="zh-CN" altLang="en-US" sz="1200" b="1" dirty="0" smtClean="0">
                <a:solidFill>
                  <a:srgbClr val="EE822F"/>
                </a:solidFill>
                <a:latin typeface="微软雅黑" panose="020B0503020204020204" pitchFamily="34" charset="-122"/>
                <a:ea typeface="微软雅黑" panose="020B0503020204020204" pitchFamily="34" charset="-122"/>
                <a:sym typeface="+mn-ea"/>
              </a:rPr>
              <a:t>登记注册类型</a:t>
            </a:r>
            <a:r>
              <a:rPr lang="en-US" altLang="zh-CN" sz="1200" b="1" dirty="0" smtClean="0">
                <a:solidFill>
                  <a:srgbClr val="EE822F"/>
                </a:solidFill>
                <a:latin typeface="微软雅黑" panose="020B0503020204020204" pitchFamily="34" charset="-122"/>
                <a:ea typeface="微软雅黑" panose="020B0503020204020204" pitchFamily="34" charset="-122"/>
                <a:sym typeface="+mn-ea"/>
              </a:rPr>
              <a:t>  </a:t>
            </a:r>
            <a:r>
              <a:rPr lang="zh-CN" altLang="en-US" sz="1200" b="1" dirty="0" smtClean="0">
                <a:solidFill>
                  <a:srgbClr val="EE822F"/>
                </a:solidFill>
                <a:latin typeface="微软雅黑" panose="020B0503020204020204" pitchFamily="34" charset="-122"/>
                <a:ea typeface="微软雅黑" panose="020B0503020204020204" pitchFamily="34" charset="-122"/>
              </a:rPr>
              <a:t>注册地所属行政区</a:t>
            </a:r>
            <a:endParaRPr lang="zh-CN" altLang="en-US" sz="1200" b="1" dirty="0" smtClean="0">
              <a:solidFill>
                <a:srgbClr val="EE822F"/>
              </a:solidFill>
              <a:latin typeface="微软雅黑" panose="020B0503020204020204" pitchFamily="34" charset="-122"/>
              <a:ea typeface="微软雅黑" panose="020B0503020204020204" pitchFamily="34" charset="-122"/>
            </a:endParaRPr>
          </a:p>
          <a:p>
            <a:pPr marL="285750" indent="-285750" algn="l">
              <a:lnSpc>
                <a:spcPct val="150000"/>
              </a:lnSpc>
              <a:buFont typeface="Wingdings" panose="05000000000000000000" charset="0"/>
              <a:buChar char="Ø"/>
            </a:pPr>
            <a:r>
              <a:rPr lang="zh-CN" altLang="en-US" sz="1200" b="1" dirty="0" smtClean="0">
                <a:solidFill>
                  <a:srgbClr val="EE822F"/>
                </a:solidFill>
                <a:latin typeface="微软雅黑" panose="020B0503020204020204" pitchFamily="34" charset="-122"/>
                <a:ea typeface="微软雅黑" panose="020B0503020204020204" pitchFamily="34" charset="-122"/>
                <a:sym typeface="+mn-ea"/>
              </a:rPr>
              <a:t>营业执照</a:t>
            </a:r>
            <a:r>
              <a:rPr lang="en-US" altLang="zh-CN" sz="1200" b="1" dirty="0" smtClean="0">
                <a:solidFill>
                  <a:srgbClr val="EE822F"/>
                </a:solidFill>
                <a:latin typeface="微软雅黑" panose="020B0503020204020204" pitchFamily="34" charset="-122"/>
                <a:ea typeface="微软雅黑" panose="020B0503020204020204" pitchFamily="34" charset="-122"/>
                <a:sym typeface="+mn-ea"/>
              </a:rPr>
              <a:t>  </a:t>
            </a:r>
            <a:r>
              <a:rPr lang="zh-CN" altLang="en-US" sz="1200" b="1" dirty="0" smtClean="0">
                <a:solidFill>
                  <a:srgbClr val="EE822F"/>
                </a:solidFill>
                <a:latin typeface="微软雅黑" panose="020B0503020204020204" pitchFamily="34" charset="-122"/>
                <a:ea typeface="微软雅黑" panose="020B0503020204020204" pitchFamily="34" charset="-122"/>
                <a:sym typeface="+mn-ea"/>
              </a:rPr>
              <a:t>承诺书</a:t>
            </a:r>
            <a:endParaRPr lang="zh-CN" altLang="en-US" sz="1200" b="1" dirty="0" smtClean="0">
              <a:solidFill>
                <a:srgbClr val="EE822F"/>
              </a:solidFill>
              <a:latin typeface="微软雅黑" panose="020B0503020204020204" pitchFamily="34" charset="-122"/>
              <a:ea typeface="微软雅黑" panose="020B0503020204020204" pitchFamily="34" charset="-122"/>
            </a:endParaRPr>
          </a:p>
          <a:p>
            <a:pPr marL="285750" indent="-285750" algn="l">
              <a:lnSpc>
                <a:spcPct val="150000"/>
              </a:lnSpc>
              <a:buFont typeface="Wingdings" panose="05000000000000000000" charset="0"/>
              <a:buChar char="Ø"/>
            </a:pPr>
            <a:r>
              <a:rPr lang="zh-CN" altLang="en-US" sz="1200" b="1" dirty="0" smtClean="0">
                <a:solidFill>
                  <a:srgbClr val="EE822F"/>
                </a:solidFill>
                <a:latin typeface="微软雅黑" panose="020B0503020204020204" pitchFamily="34" charset="-122"/>
                <a:ea typeface="微软雅黑" panose="020B0503020204020204" pitchFamily="34" charset="-122"/>
                <a:sym typeface="+mn-ea"/>
              </a:rPr>
              <a:t>联系人姓名</a:t>
            </a:r>
            <a:r>
              <a:rPr lang="en-US" altLang="zh-CN" sz="1200" b="1" dirty="0" smtClean="0">
                <a:solidFill>
                  <a:srgbClr val="EE822F"/>
                </a:solidFill>
                <a:latin typeface="微软雅黑" panose="020B0503020204020204" pitchFamily="34" charset="-122"/>
                <a:ea typeface="微软雅黑" panose="020B0503020204020204" pitchFamily="34" charset="-122"/>
                <a:sym typeface="+mn-ea"/>
              </a:rPr>
              <a:t>      </a:t>
            </a:r>
            <a:r>
              <a:rPr lang="zh-CN" altLang="en-US" sz="1200" b="1" dirty="0" smtClean="0">
                <a:solidFill>
                  <a:srgbClr val="EE822F"/>
                </a:solidFill>
                <a:latin typeface="微软雅黑" panose="020B0503020204020204" pitchFamily="34" charset="-122"/>
                <a:ea typeface="微软雅黑" panose="020B0503020204020204" pitchFamily="34" charset="-122"/>
                <a:sym typeface="+mn-ea"/>
              </a:rPr>
              <a:t>联系人手机号</a:t>
            </a:r>
            <a:endParaRPr lang="zh-CN" altLang="en-US" sz="1200" dirty="0">
              <a:solidFill>
                <a:schemeClr val="tx1">
                  <a:lumMod val="85000"/>
                  <a:lumOff val="15000"/>
                </a:schemeClr>
              </a:solidFill>
              <a:latin typeface="+mn-ea"/>
              <a:cs typeface="+mn-ea"/>
            </a:endParaRPr>
          </a:p>
        </p:txBody>
      </p:sp>
      <p:sp>
        <p:nvSpPr>
          <p:cNvPr id="13" name="右箭头 12"/>
          <p:cNvSpPr/>
          <p:nvPr/>
        </p:nvSpPr>
        <p:spPr>
          <a:xfrm rot="5400000">
            <a:off x="3074670" y="2744470"/>
            <a:ext cx="330200" cy="215900"/>
          </a:xfrm>
          <a:prstGeom prst="rightArrow">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nvSpPr>
        <p:spPr>
          <a:xfrm>
            <a:off x="2051685" y="1744345"/>
            <a:ext cx="2272665" cy="460375"/>
          </a:xfrm>
          <a:prstGeom prst="rect">
            <a:avLst/>
          </a:prstGeom>
          <a:noFill/>
        </p:spPr>
        <p:txBody>
          <a:bodyPr wrap="square" rtlCol="0">
            <a:spAutoFit/>
          </a:bodyPr>
          <a:p>
            <a:pPr algn="ctr"/>
            <a:r>
              <a:rPr lang="zh-CN" altLang="en-US" sz="1200" b="1">
                <a:solidFill>
                  <a:srgbClr val="FF0000"/>
                </a:solidFill>
              </a:rPr>
              <a:t>设备厂商在生态环境部的上位机上注册</a:t>
            </a:r>
            <a:endParaRPr lang="zh-CN" altLang="en-US" sz="1200" b="1">
              <a:solidFill>
                <a:srgbClr val="FF0000"/>
              </a:solidFill>
            </a:endParaRPr>
          </a:p>
        </p:txBody>
      </p:sp>
      <p:sp>
        <p:nvSpPr>
          <p:cNvPr id="20" name="矩形 19"/>
          <p:cNvSpPr/>
          <p:nvPr>
            <p:custDataLst>
              <p:tags r:id="rId15"/>
            </p:custDataLst>
          </p:nvPr>
        </p:nvSpPr>
        <p:spPr>
          <a:xfrm>
            <a:off x="2195830" y="3216910"/>
            <a:ext cx="2115185" cy="203200"/>
          </a:xfrm>
          <a:prstGeom prst="rect">
            <a:avLst/>
          </a:prstGeom>
          <a:noFill/>
        </p:spPr>
        <p:txBody>
          <a:bodyPr wrap="square" lIns="0" tIns="30644" rIns="0" bIns="0" rtlCol="0" anchor="ctr">
            <a:noAutofit/>
          </a:bodyPr>
          <a:p>
            <a:pPr algn="ctr">
              <a:spcBef>
                <a:spcPct val="0"/>
              </a:spcBef>
              <a:spcAft>
                <a:spcPct val="0"/>
              </a:spcAft>
            </a:pPr>
            <a:r>
              <a:rPr lang="zh-CN" altLang="en-US" sz="1400" b="1" dirty="0">
                <a:solidFill>
                  <a:srgbClr val="FF0000"/>
                </a:solidFill>
                <a:latin typeface="+mn-ea"/>
                <a:cs typeface="+mn-ea"/>
              </a:rPr>
              <a:t>注册企业账户</a:t>
            </a:r>
            <a:endParaRPr lang="zh-CN" altLang="en-US" sz="1400" b="1" dirty="0">
              <a:solidFill>
                <a:srgbClr val="FF0000"/>
              </a:solidFill>
              <a:latin typeface="+mn-ea"/>
              <a:cs typeface="+mn-ea"/>
            </a:endParaRPr>
          </a:p>
        </p:txBody>
      </p:sp>
      <p:sp>
        <p:nvSpPr>
          <p:cNvPr id="23" name="矩形 22"/>
          <p:cNvSpPr/>
          <p:nvPr>
            <p:custDataLst>
              <p:tags r:id="rId16"/>
            </p:custDataLst>
          </p:nvPr>
        </p:nvSpPr>
        <p:spPr>
          <a:xfrm>
            <a:off x="185420" y="3530600"/>
            <a:ext cx="76200" cy="65341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24" name="MG-缺角矩形 6"/>
          <p:cNvSpPr/>
          <p:nvPr>
            <p:custDataLst>
              <p:tags r:id="rId17"/>
            </p:custDataLst>
          </p:nvPr>
        </p:nvSpPr>
        <p:spPr>
          <a:xfrm>
            <a:off x="426720" y="3539490"/>
            <a:ext cx="995680" cy="610235"/>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25" name="MG-缺角矩形 7"/>
          <p:cNvSpPr/>
          <p:nvPr>
            <p:custDataLst>
              <p:tags r:id="rId18"/>
            </p:custDataLst>
          </p:nvPr>
        </p:nvSpPr>
        <p:spPr>
          <a:xfrm>
            <a:off x="467995" y="3574415"/>
            <a:ext cx="916940" cy="5397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26" name="矩形 25"/>
          <p:cNvSpPr/>
          <p:nvPr>
            <p:custDataLst>
              <p:tags r:id="rId19"/>
            </p:custDataLst>
          </p:nvPr>
        </p:nvSpPr>
        <p:spPr>
          <a:xfrm>
            <a:off x="557530" y="3681730"/>
            <a:ext cx="750570" cy="32575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注册</a:t>
            </a:r>
            <a:endParaRPr lang="zh-CN" altLang="en-US" sz="1400" b="1" spc="300" dirty="0">
              <a:solidFill>
                <a:schemeClr val="tx2">
                  <a:lumMod val="60000"/>
                  <a:lumOff val="40000"/>
                </a:schemeClr>
              </a:solidFill>
              <a:latin typeface="+mn-ea"/>
              <a:cs typeface="+mn-ea"/>
              <a:sym typeface="+mn-ea"/>
            </a:endParaRPr>
          </a:p>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内容</a:t>
            </a:r>
            <a:endParaRPr lang="zh-CN" altLang="en-US" sz="1400" b="1" spc="300" dirty="0">
              <a:solidFill>
                <a:schemeClr val="tx2">
                  <a:lumMod val="60000"/>
                  <a:lumOff val="40000"/>
                </a:schemeClr>
              </a:solidFill>
              <a:latin typeface="+mn-ea"/>
              <a:cs typeface="+mn-ea"/>
              <a:sym typeface="+mn-ea"/>
            </a:endParaRPr>
          </a:p>
        </p:txBody>
      </p:sp>
      <p:pic>
        <p:nvPicPr>
          <p:cNvPr id="4" name="图片 3"/>
          <p:cNvPicPr>
            <a:picLocks noChangeAspect="1"/>
          </p:cNvPicPr>
          <p:nvPr/>
        </p:nvPicPr>
        <p:blipFill>
          <a:blip r:embed="rId20"/>
          <a:stretch>
            <a:fillRect/>
          </a:stretch>
        </p:blipFill>
        <p:spPr>
          <a:xfrm>
            <a:off x="5701030" y="3507740"/>
            <a:ext cx="1156970" cy="1424305"/>
          </a:xfrm>
          <a:prstGeom prst="rect">
            <a:avLst/>
          </a:prstGeom>
        </p:spPr>
      </p:pic>
      <p:pic>
        <p:nvPicPr>
          <p:cNvPr id="10" name="图片 9"/>
          <p:cNvPicPr>
            <a:picLocks noChangeAspect="1"/>
          </p:cNvPicPr>
          <p:nvPr/>
        </p:nvPicPr>
        <p:blipFill>
          <a:blip r:embed="rId21"/>
          <a:stretch>
            <a:fillRect/>
          </a:stretch>
        </p:blipFill>
        <p:spPr>
          <a:xfrm>
            <a:off x="6857365" y="2105025"/>
            <a:ext cx="906145" cy="624205"/>
          </a:xfrm>
          <a:prstGeom prst="rect">
            <a:avLst/>
          </a:prstGeom>
        </p:spPr>
      </p:pic>
      <p:pic>
        <p:nvPicPr>
          <p:cNvPr id="14" name="图片 13"/>
          <p:cNvPicPr>
            <a:picLocks noChangeAspect="1"/>
          </p:cNvPicPr>
          <p:nvPr/>
        </p:nvPicPr>
        <p:blipFill>
          <a:blip r:embed="rId22"/>
          <a:stretch>
            <a:fillRect/>
          </a:stretch>
        </p:blipFill>
        <p:spPr>
          <a:xfrm>
            <a:off x="7884795" y="2160905"/>
            <a:ext cx="490220" cy="470535"/>
          </a:xfrm>
          <a:prstGeom prst="rect">
            <a:avLst/>
          </a:prstGeom>
        </p:spPr>
      </p:pic>
      <p:cxnSp>
        <p:nvCxnSpPr>
          <p:cNvPr id="15" name="直接连接符 14"/>
          <p:cNvCxnSpPr/>
          <p:nvPr>
            <p:custDataLst>
              <p:tags r:id="rId2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9" name="圆角矩形 18"/>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22" name="矩形: 圆角 1"/>
          <p:cNvSpPr/>
          <p:nvPr>
            <p:custDataLst>
              <p:tags r:id="rId2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7" name="文本框 26"/>
          <p:cNvSpPr txBox="1"/>
          <p:nvPr>
            <p:custDataLst>
              <p:tags r:id="rId2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pic>
        <p:nvPicPr>
          <p:cNvPr id="28" name="图片 27"/>
          <p:cNvPicPr>
            <a:picLocks noChangeAspect="1"/>
          </p:cNvPicPr>
          <p:nvPr/>
        </p:nvPicPr>
        <p:blipFill>
          <a:blip r:embed="rId26"/>
          <a:stretch>
            <a:fillRect/>
          </a:stretch>
        </p:blipFill>
        <p:spPr>
          <a:xfrm>
            <a:off x="7884795" y="2139950"/>
            <a:ext cx="524510" cy="503555"/>
          </a:xfrm>
          <a:prstGeom prst="rect">
            <a:avLst/>
          </a:prstGeom>
        </p:spPr>
      </p:pic>
    </p:spTree>
    <p:custDataLst>
      <p:tags r:id="rId27"/>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stretch>
            <a:fillRect/>
          </a:stretch>
        </p:blipFill>
        <p:spPr>
          <a:xfrm>
            <a:off x="1760220" y="1744345"/>
            <a:ext cx="6699250" cy="1435100"/>
          </a:xfrm>
          <a:prstGeom prst="rect">
            <a:avLst/>
          </a:prstGeom>
        </p:spPr>
      </p:pic>
      <p:sp>
        <p:nvSpPr>
          <p:cNvPr id="32" name="五边形 31"/>
          <p:cNvSpPr/>
          <p:nvPr>
            <p:custDataLst>
              <p:tags r:id="rId2"/>
            </p:custDataLst>
          </p:nvPr>
        </p:nvSpPr>
        <p:spPr>
          <a:xfrm>
            <a:off x="2123343" y="836356"/>
            <a:ext cx="1799447" cy="289566"/>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第一步</a:t>
            </a:r>
            <a:endParaRPr lang="zh-CN" altLang="en-US" sz="1395" b="1">
              <a:solidFill>
                <a:srgbClr val="FFFFFF">
                  <a:alpha val="55000"/>
                </a:srgbClr>
              </a:solidFill>
              <a:sym typeface="+mn-ea"/>
            </a:endParaRPr>
          </a:p>
        </p:txBody>
      </p:sp>
      <p:sp>
        <p:nvSpPr>
          <p:cNvPr id="34" name="燕尾形 33"/>
          <p:cNvSpPr/>
          <p:nvPr>
            <p:custDataLst>
              <p:tags r:id="rId3"/>
            </p:custDataLst>
          </p:nvPr>
        </p:nvSpPr>
        <p:spPr>
          <a:xfrm>
            <a:off x="4428069" y="841436"/>
            <a:ext cx="1799447" cy="289566"/>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第二步</a:t>
            </a:r>
            <a:endParaRPr lang="zh-CN" altLang="en-US" sz="1395" b="1">
              <a:solidFill>
                <a:srgbClr val="FFFFFF">
                  <a:alpha val="55000"/>
                </a:srgbClr>
              </a:solidFill>
              <a:sym typeface="+mn-ea"/>
            </a:endParaRPr>
          </a:p>
        </p:txBody>
      </p:sp>
      <p:sp>
        <p:nvSpPr>
          <p:cNvPr id="35" name="燕尾形 34"/>
          <p:cNvSpPr/>
          <p:nvPr>
            <p:custDataLst>
              <p:tags r:id="rId4"/>
            </p:custDataLst>
          </p:nvPr>
        </p:nvSpPr>
        <p:spPr>
          <a:xfrm>
            <a:off x="6659950" y="841436"/>
            <a:ext cx="1799447" cy="289566"/>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第三步</a:t>
            </a:r>
            <a:endParaRPr lang="zh-CN" altLang="en-US" sz="1395" b="1">
              <a:solidFill>
                <a:srgbClr val="FFFFFF">
                  <a:alpha val="55000"/>
                </a:srgbClr>
              </a:solidFill>
              <a:sym typeface="+mn-ea"/>
            </a:endParaRPr>
          </a:p>
        </p:txBody>
      </p:sp>
      <p:sp>
        <p:nvSpPr>
          <p:cNvPr id="36" name="标题"/>
          <p:cNvSpPr txBox="1"/>
          <p:nvPr>
            <p:custDataLst>
              <p:tags r:id="rId5"/>
            </p:custDataLst>
          </p:nvPr>
        </p:nvSpPr>
        <p:spPr>
          <a:xfrm>
            <a:off x="2102485" y="1276985"/>
            <a:ext cx="1607185" cy="258445"/>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sym typeface="+mn-ea"/>
              </a:rPr>
              <a:t>注册现场机信息</a:t>
            </a:r>
            <a:endParaRPr lang="zh-CN" altLang="en-US" sz="1570" b="1" dirty="0">
              <a:solidFill>
                <a:schemeClr val="accent1"/>
              </a:solidFill>
              <a:latin typeface="微软雅黑" panose="020B0503020204020204" pitchFamily="34" charset="-122"/>
              <a:sym typeface="+mn-ea"/>
            </a:endParaRPr>
          </a:p>
        </p:txBody>
      </p:sp>
      <p:sp>
        <p:nvSpPr>
          <p:cNvPr id="37" name="标题"/>
          <p:cNvSpPr txBox="1"/>
          <p:nvPr>
            <p:custDataLst>
              <p:tags r:id="rId6"/>
            </p:custDataLst>
          </p:nvPr>
        </p:nvSpPr>
        <p:spPr>
          <a:xfrm>
            <a:off x="4625739" y="1282048"/>
            <a:ext cx="1388601" cy="258541"/>
          </a:xfrm>
          <a:prstGeom prst="rect">
            <a:avLst/>
          </a:prstGeom>
          <a:noFill/>
        </p:spPr>
        <p:txBody>
          <a:bodyPr wrap="square" lIns="0" tIns="0" rIns="0" bIns="0" rtlCol="0" anchor="b" anchorCtr="0">
            <a:noAutofit/>
          </a:bodyPr>
          <a:p>
            <a:pPr algn="ctr"/>
            <a:r>
              <a:rPr lang="zh-CN" altLang="en-US" sz="1570" b="1" dirty="0">
                <a:solidFill>
                  <a:schemeClr val="accent2"/>
                </a:solidFill>
                <a:latin typeface="微软雅黑" panose="020B0503020204020204" pitchFamily="34" charset="-122"/>
              </a:rPr>
              <a:t>激活现场</a:t>
            </a:r>
            <a:r>
              <a:rPr lang="zh-CN" altLang="en-US" sz="1570" b="1" dirty="0">
                <a:solidFill>
                  <a:schemeClr val="accent2"/>
                </a:solidFill>
                <a:latin typeface="微软雅黑" panose="020B0503020204020204" pitchFamily="34" charset="-122"/>
              </a:rPr>
              <a:t>设备</a:t>
            </a:r>
            <a:endParaRPr lang="zh-CN" altLang="en-US" sz="1570" b="1" dirty="0">
              <a:solidFill>
                <a:schemeClr val="accent2"/>
              </a:solidFill>
              <a:latin typeface="微软雅黑" panose="020B0503020204020204" pitchFamily="34" charset="-122"/>
            </a:endParaRPr>
          </a:p>
        </p:txBody>
      </p:sp>
      <p:sp>
        <p:nvSpPr>
          <p:cNvPr id="38" name="标题"/>
          <p:cNvSpPr txBox="1"/>
          <p:nvPr>
            <p:custDataLst>
              <p:tags r:id="rId7"/>
            </p:custDataLst>
          </p:nvPr>
        </p:nvSpPr>
        <p:spPr>
          <a:xfrm>
            <a:off x="6857622" y="1273158"/>
            <a:ext cx="1388601" cy="258541"/>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rPr>
              <a:t>设备确认</a:t>
            </a:r>
            <a:r>
              <a:rPr lang="zh-CN" altLang="en-US" sz="1570" b="1" dirty="0">
                <a:solidFill>
                  <a:schemeClr val="accent1"/>
                </a:solidFill>
                <a:latin typeface="微软雅黑" panose="020B0503020204020204" pitchFamily="34" charset="-122"/>
              </a:rPr>
              <a:t>联网</a:t>
            </a:r>
            <a:endParaRPr lang="zh-CN" altLang="en-US" sz="1570" b="1" dirty="0">
              <a:solidFill>
                <a:schemeClr val="accent1"/>
              </a:solidFill>
              <a:latin typeface="微软雅黑" panose="020B0503020204020204" pitchFamily="34" charset="-122"/>
            </a:endParaRPr>
          </a:p>
        </p:txBody>
      </p:sp>
      <p:cxnSp>
        <p:nvCxnSpPr>
          <p:cNvPr id="41" name="直接连接符 40"/>
          <p:cNvCxnSpPr/>
          <p:nvPr/>
        </p:nvCxnSpPr>
        <p:spPr>
          <a:xfrm>
            <a:off x="3884295" y="127698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2" name="直接连接符 41"/>
          <p:cNvCxnSpPr/>
          <p:nvPr/>
        </p:nvCxnSpPr>
        <p:spPr>
          <a:xfrm>
            <a:off x="655320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3" name="直接连接符 42"/>
          <p:cNvCxnSpPr/>
          <p:nvPr/>
        </p:nvCxnSpPr>
        <p:spPr>
          <a:xfrm>
            <a:off x="845439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57" name="直接连接符 56"/>
          <p:cNvCxnSpPr/>
          <p:nvPr/>
        </p:nvCxnSpPr>
        <p:spPr>
          <a:xfrm>
            <a:off x="3845560" y="1596390"/>
            <a:ext cx="4608830" cy="0"/>
          </a:xfrm>
          <a:prstGeom prst="line">
            <a:avLst/>
          </a:prstGeom>
        </p:spPr>
        <p:style>
          <a:lnRef idx="3">
            <a:schemeClr val="accent1"/>
          </a:lnRef>
          <a:fillRef idx="0">
            <a:srgbClr val="FFFFFF"/>
          </a:fillRef>
          <a:effectRef idx="0">
            <a:srgbClr val="FFFFFF"/>
          </a:effectRef>
          <a:fontRef idx="minor">
            <a:schemeClr val="tx1"/>
          </a:fontRef>
        </p:style>
      </p:cxnSp>
      <p:sp>
        <p:nvSpPr>
          <p:cNvPr id="39" name="矩形"/>
          <p:cNvSpPr/>
          <p:nvPr>
            <p:custDataLst>
              <p:tags r:id="rId8"/>
            </p:custDataLst>
          </p:nvPr>
        </p:nvSpPr>
        <p:spPr>
          <a:xfrm>
            <a:off x="395605" y="858520"/>
            <a:ext cx="1169670" cy="6985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规范联网流程</a:t>
            </a:r>
            <a:endParaRPr lang="zh-CN" altLang="en-US" sz="1600" b="1">
              <a:solidFill>
                <a:schemeClr val="bg1"/>
              </a:solidFill>
              <a:sym typeface="+mn-ea"/>
            </a:endParaRPr>
          </a:p>
        </p:txBody>
      </p:sp>
      <p:sp>
        <p:nvSpPr>
          <p:cNvPr id="73" name="矩形 72"/>
          <p:cNvSpPr/>
          <p:nvPr>
            <p:custDataLst>
              <p:tags r:id="rId9"/>
            </p:custDataLst>
          </p:nvPr>
        </p:nvSpPr>
        <p:spPr>
          <a:xfrm>
            <a:off x="184785" y="176339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86" name="MG-缺角矩形 6"/>
          <p:cNvSpPr/>
          <p:nvPr>
            <p:custDataLst>
              <p:tags r:id="rId10"/>
            </p:custDataLst>
          </p:nvPr>
        </p:nvSpPr>
        <p:spPr>
          <a:xfrm>
            <a:off x="426085" y="174434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6" name="MG-缺角矩形 7"/>
          <p:cNvSpPr/>
          <p:nvPr>
            <p:custDataLst>
              <p:tags r:id="rId11"/>
            </p:custDataLst>
          </p:nvPr>
        </p:nvSpPr>
        <p:spPr>
          <a:xfrm>
            <a:off x="467360" y="177927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6" name="矩形 95"/>
          <p:cNvSpPr/>
          <p:nvPr>
            <p:custDataLst>
              <p:tags r:id="rId12"/>
            </p:custDataLst>
          </p:nvPr>
        </p:nvSpPr>
        <p:spPr>
          <a:xfrm>
            <a:off x="560705" y="187325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注册</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流程</a:t>
            </a:r>
            <a:endParaRPr lang="zh-CN" altLang="en-US" sz="1400" b="1" spc="300" dirty="0">
              <a:solidFill>
                <a:srgbClr val="FF0000"/>
              </a:solidFill>
              <a:latin typeface="+mn-ea"/>
              <a:cs typeface="+mn-ea"/>
              <a:sym typeface="+mn-ea"/>
            </a:endParaRPr>
          </a:p>
        </p:txBody>
      </p:sp>
      <p:sp>
        <p:nvSpPr>
          <p:cNvPr id="13" name="右箭头 12"/>
          <p:cNvSpPr/>
          <p:nvPr/>
        </p:nvSpPr>
        <p:spPr>
          <a:xfrm rot="5400000">
            <a:off x="3719195" y="2720975"/>
            <a:ext cx="330200" cy="215900"/>
          </a:xfrm>
          <a:prstGeom prst="rightArrow">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nvSpPr>
        <p:spPr>
          <a:xfrm>
            <a:off x="2051685" y="1744345"/>
            <a:ext cx="2272665" cy="460375"/>
          </a:xfrm>
          <a:prstGeom prst="rect">
            <a:avLst/>
          </a:prstGeom>
          <a:noFill/>
        </p:spPr>
        <p:txBody>
          <a:bodyPr wrap="square" rtlCol="0">
            <a:spAutoFit/>
          </a:bodyPr>
          <a:p>
            <a:pPr algn="ctr"/>
            <a:r>
              <a:rPr lang="zh-CN" altLang="en-US" sz="1200" b="1">
                <a:solidFill>
                  <a:srgbClr val="FF0000"/>
                </a:solidFill>
              </a:rPr>
              <a:t>设备厂商在生态环境部的上位机上注册</a:t>
            </a:r>
            <a:endParaRPr lang="zh-CN" altLang="en-US" sz="1200" b="1">
              <a:solidFill>
                <a:srgbClr val="FF0000"/>
              </a:solidFill>
            </a:endParaRPr>
          </a:p>
        </p:txBody>
      </p:sp>
      <p:sp>
        <p:nvSpPr>
          <p:cNvPr id="5" name="圆角矩形 4"/>
          <p:cNvSpPr/>
          <p:nvPr/>
        </p:nvSpPr>
        <p:spPr>
          <a:xfrm>
            <a:off x="4356100" y="116840"/>
            <a:ext cx="230251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kern="0">
                <a:solidFill>
                  <a:schemeClr val="tx1"/>
                </a:solidFill>
                <a:latin typeface="+mn-ea"/>
                <a:cs typeface="+mn-ea"/>
                <a:sym typeface="+mn-ea"/>
              </a:rPr>
              <a:t>注册现场机信息</a:t>
            </a:r>
            <a:endParaRPr lang="zh-CN" altLang="en-US" b="1" kern="0">
              <a:solidFill>
                <a:schemeClr val="tx1"/>
              </a:solidFill>
              <a:latin typeface="+mn-ea"/>
              <a:cs typeface="+mn-ea"/>
              <a:sym typeface="+mn-ea"/>
            </a:endParaRPr>
          </a:p>
        </p:txBody>
      </p:sp>
      <p:sp>
        <p:nvSpPr>
          <p:cNvPr id="49" name="矩形: 圆角 48"/>
          <p:cNvSpPr/>
          <p:nvPr>
            <p:custDataLst>
              <p:tags r:id="rId13"/>
            </p:custDataLst>
          </p:nvPr>
        </p:nvSpPr>
        <p:spPr>
          <a:xfrm>
            <a:off x="1751330" y="3529965"/>
            <a:ext cx="4690745" cy="1336040"/>
          </a:xfrm>
          <a:prstGeom prst="roundRect">
            <a:avLst>
              <a:gd name="adj" fmla="val 5124"/>
            </a:avLst>
          </a:prstGeom>
          <a:gradFill>
            <a:gsLst>
              <a:gs pos="0">
                <a:schemeClr val="accent2">
                  <a:lumMod val="5000"/>
                  <a:lumOff val="95000"/>
                  <a:alpha val="0"/>
                </a:schemeClr>
              </a:gs>
              <a:gs pos="100000">
                <a:schemeClr val="accent2">
                  <a:lumMod val="20000"/>
                  <a:lumOff val="80000"/>
                  <a:alpha val="20000"/>
                </a:schemeClr>
              </a:gs>
            </a:gsLst>
            <a:lin ang="0" scaled="0"/>
          </a:gradFill>
          <a:ln w="9525">
            <a:gradFill flip="none" rotWithShape="1">
              <a:gsLst>
                <a:gs pos="0">
                  <a:schemeClr val="accent2">
                    <a:lumMod val="20000"/>
                    <a:lumOff val="80000"/>
                    <a:alpha val="100000"/>
                  </a:schemeClr>
                </a:gs>
                <a:gs pos="100000">
                  <a:schemeClr val="accent2">
                    <a:lumMod val="60000"/>
                    <a:lumOff val="40000"/>
                    <a:alpha val="100000"/>
                  </a:schemeClr>
                </a:gs>
              </a:gsLst>
              <a:lin ang="10800000" scaled="1"/>
              <a:tileRect/>
            </a:gradFill>
            <a:round/>
          </a:ln>
        </p:spPr>
        <p:txBody>
          <a:bodyPr vert="horz" wrap="square" lIns="77418" tIns="38709" rIns="77418" bIns="38709" numCol="1" anchor="t" anchorCtr="0" compatLnSpc="1"/>
          <a:p>
            <a:endParaRPr lang="zh-CN" altLang="en-US" sz="1525">
              <a:solidFill>
                <a:schemeClr val="tx1"/>
              </a:solidFill>
            </a:endParaRPr>
          </a:p>
        </p:txBody>
      </p:sp>
      <p:sp>
        <p:nvSpPr>
          <p:cNvPr id="30" name="矩形 29"/>
          <p:cNvSpPr/>
          <p:nvPr>
            <p:custDataLst>
              <p:tags r:id="rId14"/>
            </p:custDataLst>
          </p:nvPr>
        </p:nvSpPr>
        <p:spPr>
          <a:xfrm>
            <a:off x="1885315" y="3491865"/>
            <a:ext cx="4556760" cy="1325245"/>
          </a:xfrm>
          <a:prstGeom prst="rect">
            <a:avLst/>
          </a:prstGeom>
          <a:noFill/>
        </p:spPr>
        <p:txBody>
          <a:bodyPr wrap="square" lIns="0" tIns="0" rIns="0" bIns="0" rtlCol="0" anchor="ctr" anchorCtr="0">
            <a:noAutofit/>
          </a:bodyPr>
          <a:p>
            <a:pPr marL="171450" indent="-171450" algn="l" fontAlgn="auto">
              <a:lnSpc>
                <a:spcPct val="150000"/>
              </a:lnSpc>
              <a:buFont typeface="Wingdings" panose="05000000000000000000" charset="0"/>
              <a:buChar char="Ø"/>
            </a:pPr>
            <a:r>
              <a:rPr lang="zh-CN" altLang="en-US" sz="1200" dirty="0" smtClean="0">
                <a:effectLst/>
                <a:latin typeface="微软雅黑" panose="020B0503020204020204" pitchFamily="34" charset="-122"/>
                <a:ea typeface="微软雅黑" panose="020B0503020204020204" pitchFamily="34" charset="-122"/>
                <a:sym typeface="+mn-ea"/>
              </a:rPr>
              <a:t>设备厂商可通过系统对自动监测设备信息进行备案，设备包括</a:t>
            </a:r>
            <a:r>
              <a:rPr lang="zh-CN" altLang="en-US" sz="1200" dirty="0" smtClean="0">
                <a:solidFill>
                  <a:srgbClr val="FF0000"/>
                </a:solidFill>
                <a:effectLst/>
                <a:latin typeface="微软雅黑" panose="020B0503020204020204" pitchFamily="34" charset="-122"/>
                <a:ea typeface="微软雅黑" panose="020B0503020204020204" pitchFamily="34" charset="-122"/>
                <a:sym typeface="+mn-ea"/>
              </a:rPr>
              <a:t>废气监测设备</a:t>
            </a:r>
            <a:r>
              <a:rPr lang="zh-CN" altLang="en-US" sz="1200" dirty="0" smtClean="0">
                <a:effectLst/>
                <a:latin typeface="微软雅黑" panose="020B0503020204020204" pitchFamily="34" charset="-122"/>
                <a:ea typeface="微软雅黑" panose="020B0503020204020204" pitchFamily="34" charset="-122"/>
                <a:sym typeface="+mn-ea"/>
              </a:rPr>
              <a:t>、</a:t>
            </a:r>
            <a:r>
              <a:rPr lang="zh-CN" altLang="en-US" sz="1200" dirty="0" smtClean="0">
                <a:solidFill>
                  <a:srgbClr val="FF0000"/>
                </a:solidFill>
                <a:effectLst/>
                <a:latin typeface="微软雅黑" panose="020B0503020204020204" pitchFamily="34" charset="-122"/>
                <a:ea typeface="微软雅黑" panose="020B0503020204020204" pitchFamily="34" charset="-122"/>
                <a:sym typeface="+mn-ea"/>
              </a:rPr>
              <a:t>废水监测设备</a:t>
            </a:r>
            <a:r>
              <a:rPr lang="zh-CN" altLang="en-US" sz="1200" dirty="0" smtClean="0">
                <a:effectLst/>
                <a:latin typeface="微软雅黑" panose="020B0503020204020204" pitchFamily="34" charset="-122"/>
                <a:ea typeface="微软雅黑" panose="020B0503020204020204" pitchFamily="34" charset="-122"/>
                <a:sym typeface="+mn-ea"/>
              </a:rPr>
              <a:t>以及</a:t>
            </a:r>
            <a:r>
              <a:rPr lang="zh-CN" altLang="en-US" sz="1200" dirty="0" smtClean="0">
                <a:solidFill>
                  <a:srgbClr val="FF0000"/>
                </a:solidFill>
                <a:effectLst/>
                <a:latin typeface="微软雅黑" panose="020B0503020204020204" pitchFamily="34" charset="-122"/>
                <a:ea typeface="微软雅黑" panose="020B0503020204020204" pitchFamily="34" charset="-122"/>
                <a:sym typeface="+mn-ea"/>
              </a:rPr>
              <a:t>数采仪</a:t>
            </a:r>
            <a:r>
              <a:rPr lang="zh-CN" altLang="en-US" sz="1200" dirty="0" smtClean="0">
                <a:effectLst/>
                <a:latin typeface="微软雅黑" panose="020B0503020204020204" pitchFamily="34" charset="-122"/>
                <a:ea typeface="微软雅黑" panose="020B0503020204020204" pitchFamily="34" charset="-122"/>
                <a:sym typeface="+mn-ea"/>
              </a:rPr>
              <a:t>；</a:t>
            </a:r>
            <a:endParaRPr lang="zh-CN" altLang="en-US" sz="1200" b="1" dirty="0" smtClean="0">
              <a:solidFill>
                <a:srgbClr val="EE822F"/>
              </a:solidFill>
              <a:latin typeface="微软雅黑" panose="020B0503020204020204" pitchFamily="34" charset="-122"/>
              <a:ea typeface="微软雅黑" panose="020B0503020204020204" pitchFamily="34" charset="-122"/>
            </a:endParaRPr>
          </a:p>
          <a:p>
            <a:pPr marL="171450" indent="-171450" algn="l" fontAlgn="auto">
              <a:lnSpc>
                <a:spcPct val="150000"/>
              </a:lnSpc>
              <a:buFont typeface="Wingdings" panose="05000000000000000000" charset="0"/>
              <a:buChar char="Ø"/>
            </a:pPr>
            <a:r>
              <a:rPr lang="zh-CN" altLang="en-US" sz="1200" dirty="0" smtClean="0">
                <a:effectLst/>
                <a:latin typeface="微软雅黑" panose="020B0503020204020204" pitchFamily="34" charset="-122"/>
                <a:ea typeface="微软雅黑" panose="020B0503020204020204" pitchFamily="34" charset="-122"/>
                <a:sym typeface="+mn-ea"/>
              </a:rPr>
              <a:t>设备</a:t>
            </a:r>
            <a:r>
              <a:rPr lang="zh-CN" altLang="en-US" sz="1200" b="1" dirty="0" smtClean="0">
                <a:solidFill>
                  <a:srgbClr val="FF0000"/>
                </a:solidFill>
                <a:effectLst/>
                <a:latin typeface="微软雅黑" panose="020B0503020204020204" pitchFamily="34" charset="-122"/>
                <a:ea typeface="微软雅黑" panose="020B0503020204020204" pitchFamily="34" charset="-122"/>
                <a:sym typeface="+mn-ea"/>
              </a:rPr>
              <a:t>备案信息</a:t>
            </a:r>
            <a:r>
              <a:rPr lang="zh-CN" altLang="en-US" sz="1200" dirty="0" smtClean="0">
                <a:effectLst/>
                <a:latin typeface="微软雅黑" panose="020B0503020204020204" pitchFamily="34" charset="-122"/>
                <a:ea typeface="微软雅黑" panose="020B0503020204020204" pitchFamily="34" charset="-122"/>
                <a:sym typeface="+mn-ea"/>
              </a:rPr>
              <a:t>包括</a:t>
            </a:r>
            <a:r>
              <a:rPr lang="zh-CN" altLang="en-US" sz="1200" dirty="0" smtClean="0">
                <a:solidFill>
                  <a:srgbClr val="FF0000"/>
                </a:solidFill>
                <a:effectLst/>
                <a:latin typeface="微软雅黑" panose="020B0503020204020204" pitchFamily="34" charset="-122"/>
                <a:ea typeface="微软雅黑" panose="020B0503020204020204" pitchFamily="34" charset="-122"/>
                <a:sym typeface="+mn-ea"/>
              </a:rPr>
              <a:t>基础信息</a:t>
            </a:r>
            <a:r>
              <a:rPr lang="zh-CN" altLang="en-US" sz="1200" dirty="0" smtClean="0">
                <a:effectLst/>
                <a:latin typeface="微软雅黑" panose="020B0503020204020204" pitchFamily="34" charset="-122"/>
                <a:ea typeface="微软雅黑" panose="020B0503020204020204" pitchFamily="34" charset="-122"/>
                <a:sym typeface="+mn-ea"/>
              </a:rPr>
              <a:t>（</a:t>
            </a:r>
            <a:r>
              <a:rPr lang="zh-CN" altLang="en-US" sz="1200" dirty="0" smtClean="0">
                <a:solidFill>
                  <a:srgbClr val="FF0000"/>
                </a:solidFill>
                <a:effectLst/>
                <a:latin typeface="微软雅黑" panose="020B0503020204020204" pitchFamily="34" charset="-122"/>
                <a:ea typeface="微软雅黑" panose="020B0503020204020204" pitchFamily="34" charset="-122"/>
                <a:sym typeface="+mn-ea"/>
              </a:rPr>
              <a:t>设备名称、型号、产品类别代码、环保产品认证编号</a:t>
            </a:r>
            <a:r>
              <a:rPr lang="zh-CN" altLang="en-US" sz="1200" dirty="0" smtClean="0">
                <a:effectLst/>
                <a:latin typeface="微软雅黑" panose="020B0503020204020204" pitchFamily="34" charset="-122"/>
                <a:ea typeface="微软雅黑" panose="020B0503020204020204" pitchFamily="34" charset="-122"/>
                <a:sym typeface="+mn-ea"/>
              </a:rPr>
              <a:t>等）、</a:t>
            </a:r>
            <a:r>
              <a:rPr lang="zh-CN" altLang="en-US" sz="1200" dirty="0" smtClean="0">
                <a:solidFill>
                  <a:srgbClr val="FF0000"/>
                </a:solidFill>
                <a:effectLst/>
                <a:latin typeface="微软雅黑" panose="020B0503020204020204" pitchFamily="34" charset="-122"/>
                <a:ea typeface="微软雅黑" panose="020B0503020204020204" pitchFamily="34" charset="-122"/>
                <a:sym typeface="+mn-ea"/>
              </a:rPr>
              <a:t>工作参数</a:t>
            </a:r>
            <a:r>
              <a:rPr lang="zh-CN" altLang="en-US" sz="1200" dirty="0" smtClean="0">
                <a:effectLst/>
                <a:latin typeface="微软雅黑" panose="020B0503020204020204" pitchFamily="34" charset="-122"/>
                <a:ea typeface="微软雅黑" panose="020B0503020204020204" pitchFamily="34" charset="-122"/>
                <a:sym typeface="+mn-ea"/>
              </a:rPr>
              <a:t>以及</a:t>
            </a:r>
            <a:r>
              <a:rPr lang="zh-CN" altLang="en-US" sz="1200" dirty="0" smtClean="0">
                <a:solidFill>
                  <a:srgbClr val="FF0000"/>
                </a:solidFill>
                <a:effectLst/>
                <a:latin typeface="微软雅黑" panose="020B0503020204020204" pitchFamily="34" charset="-122"/>
                <a:ea typeface="微软雅黑" panose="020B0503020204020204" pitchFamily="34" charset="-122"/>
                <a:sym typeface="+mn-ea"/>
              </a:rPr>
              <a:t>软硬件版本</a:t>
            </a:r>
            <a:r>
              <a:rPr lang="zh-CN" altLang="en-US" sz="1200" dirty="0" smtClean="0">
                <a:effectLst/>
                <a:latin typeface="微软雅黑" panose="020B0503020204020204" pitchFamily="34" charset="-122"/>
                <a:ea typeface="微软雅黑" panose="020B0503020204020204" pitchFamily="34" charset="-122"/>
                <a:sym typeface="+mn-ea"/>
              </a:rPr>
              <a:t>；</a:t>
            </a:r>
            <a:endParaRPr lang="zh-CN" altLang="en-US" sz="1200" dirty="0">
              <a:solidFill>
                <a:schemeClr val="tx1">
                  <a:lumMod val="85000"/>
                  <a:lumOff val="15000"/>
                </a:schemeClr>
              </a:solidFill>
              <a:latin typeface="+mn-ea"/>
              <a:cs typeface="+mn-ea"/>
            </a:endParaRPr>
          </a:p>
        </p:txBody>
      </p:sp>
      <p:sp>
        <p:nvSpPr>
          <p:cNvPr id="10" name="矩形 9"/>
          <p:cNvSpPr/>
          <p:nvPr>
            <p:custDataLst>
              <p:tags r:id="rId15"/>
            </p:custDataLst>
          </p:nvPr>
        </p:nvSpPr>
        <p:spPr>
          <a:xfrm>
            <a:off x="2987675" y="3155315"/>
            <a:ext cx="1823720" cy="296545"/>
          </a:xfrm>
          <a:prstGeom prst="rect">
            <a:avLst/>
          </a:prstGeom>
          <a:noFill/>
        </p:spPr>
        <p:txBody>
          <a:bodyPr wrap="square" lIns="0" tIns="30644" rIns="0" bIns="0" rtlCol="0" anchor="ctr">
            <a:noAutofit/>
          </a:bodyPr>
          <a:p>
            <a:pPr algn="ctr">
              <a:spcBef>
                <a:spcPct val="0"/>
              </a:spcBef>
              <a:spcAft>
                <a:spcPct val="0"/>
              </a:spcAft>
            </a:pPr>
            <a:r>
              <a:rPr lang="zh-CN" altLang="en-US" sz="1400" b="1" dirty="0">
                <a:solidFill>
                  <a:srgbClr val="FF0000"/>
                </a:solidFill>
                <a:latin typeface="+mn-ea"/>
                <a:cs typeface="+mn-ea"/>
              </a:rPr>
              <a:t>注册产品型号</a:t>
            </a:r>
            <a:endParaRPr lang="zh-CN" altLang="en-US" sz="1400" b="1" dirty="0">
              <a:solidFill>
                <a:srgbClr val="FF0000"/>
              </a:solidFill>
              <a:latin typeface="+mn-ea"/>
              <a:cs typeface="+mn-ea"/>
            </a:endParaRPr>
          </a:p>
        </p:txBody>
      </p:sp>
      <p:sp>
        <p:nvSpPr>
          <p:cNvPr id="29" name="文本框 28"/>
          <p:cNvSpPr txBox="1"/>
          <p:nvPr/>
        </p:nvSpPr>
        <p:spPr>
          <a:xfrm>
            <a:off x="3992245" y="2823210"/>
            <a:ext cx="3610610" cy="275590"/>
          </a:xfrm>
          <a:prstGeom prst="rect">
            <a:avLst/>
          </a:prstGeom>
          <a:noFill/>
        </p:spPr>
        <p:txBody>
          <a:bodyPr wrap="square" rtlCol="0">
            <a:spAutoFit/>
          </a:bodyPr>
          <a:p>
            <a:pPr algn="ctr"/>
            <a:r>
              <a:rPr lang="zh-CN" altLang="en-US" sz="1200" b="1">
                <a:solidFill>
                  <a:srgbClr val="FF0000"/>
                </a:solidFill>
              </a:rPr>
              <a:t>未获取标准产品编码时由生态环境部的上位机赋码</a:t>
            </a:r>
            <a:endParaRPr lang="zh-CN" altLang="en-US" sz="1200" b="1">
              <a:solidFill>
                <a:srgbClr val="FF0000"/>
              </a:solidFill>
            </a:endParaRPr>
          </a:p>
        </p:txBody>
      </p:sp>
      <p:sp>
        <p:nvSpPr>
          <p:cNvPr id="12" name="矩形 11"/>
          <p:cNvSpPr/>
          <p:nvPr>
            <p:custDataLst>
              <p:tags r:id="rId16"/>
            </p:custDataLst>
          </p:nvPr>
        </p:nvSpPr>
        <p:spPr>
          <a:xfrm>
            <a:off x="185420" y="3530600"/>
            <a:ext cx="76200" cy="65341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15" name="MG-缺角矩形 6"/>
          <p:cNvSpPr/>
          <p:nvPr>
            <p:custDataLst>
              <p:tags r:id="rId17"/>
            </p:custDataLst>
          </p:nvPr>
        </p:nvSpPr>
        <p:spPr>
          <a:xfrm>
            <a:off x="426720" y="3539490"/>
            <a:ext cx="995680" cy="610235"/>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20" name="MG-缺角矩形 7"/>
          <p:cNvSpPr/>
          <p:nvPr>
            <p:custDataLst>
              <p:tags r:id="rId18"/>
            </p:custDataLst>
          </p:nvPr>
        </p:nvSpPr>
        <p:spPr>
          <a:xfrm>
            <a:off x="467995" y="3574415"/>
            <a:ext cx="916940" cy="5397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21" name="矩形 20"/>
          <p:cNvSpPr/>
          <p:nvPr>
            <p:custDataLst>
              <p:tags r:id="rId19"/>
            </p:custDataLst>
          </p:nvPr>
        </p:nvSpPr>
        <p:spPr>
          <a:xfrm>
            <a:off x="557530" y="3681730"/>
            <a:ext cx="750570" cy="32575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注册</a:t>
            </a:r>
            <a:endParaRPr lang="zh-CN" altLang="en-US" sz="1400" b="1" spc="300" dirty="0">
              <a:solidFill>
                <a:schemeClr val="tx2">
                  <a:lumMod val="60000"/>
                  <a:lumOff val="40000"/>
                </a:schemeClr>
              </a:solidFill>
              <a:latin typeface="+mn-ea"/>
              <a:cs typeface="+mn-ea"/>
              <a:sym typeface="+mn-ea"/>
            </a:endParaRPr>
          </a:p>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内容</a:t>
            </a:r>
            <a:endParaRPr lang="zh-CN" altLang="en-US" sz="1400" b="1" spc="300" dirty="0">
              <a:solidFill>
                <a:schemeClr val="tx2">
                  <a:lumMod val="60000"/>
                  <a:lumOff val="40000"/>
                </a:schemeClr>
              </a:solidFill>
              <a:latin typeface="+mn-ea"/>
              <a:cs typeface="+mn-ea"/>
              <a:sym typeface="+mn-ea"/>
            </a:endParaRPr>
          </a:p>
        </p:txBody>
      </p:sp>
      <p:pic>
        <p:nvPicPr>
          <p:cNvPr id="4" name="图片 3"/>
          <p:cNvPicPr>
            <a:picLocks noChangeAspect="1"/>
          </p:cNvPicPr>
          <p:nvPr/>
        </p:nvPicPr>
        <p:blipFill>
          <a:blip r:embed="rId20"/>
          <a:stretch>
            <a:fillRect/>
          </a:stretch>
        </p:blipFill>
        <p:spPr>
          <a:xfrm>
            <a:off x="6588125" y="3539490"/>
            <a:ext cx="2427605" cy="1278255"/>
          </a:xfrm>
          <a:prstGeom prst="rect">
            <a:avLst/>
          </a:prstGeom>
        </p:spPr>
      </p:pic>
      <p:cxnSp>
        <p:nvCxnSpPr>
          <p:cNvPr id="9" name="直接连接符 8"/>
          <p:cNvCxnSpPr/>
          <p:nvPr>
            <p:custDataLst>
              <p:tags r:id="rId2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1" name="圆角矩形 10"/>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9" name="文本框 18"/>
          <p:cNvSpPr txBox="1"/>
          <p:nvPr>
            <p:custDataLst>
              <p:tags r:id="rId2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4"/>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854450" y="720725"/>
            <a:ext cx="1863725" cy="31051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t>设备唯一</a:t>
            </a:r>
            <a:r>
              <a:rPr lang="zh-CN" altLang="en-US" sz="1350"/>
              <a:t>标识编码</a:t>
            </a:r>
            <a:endParaRPr lang="zh-CN" altLang="en-US" sz="1350"/>
          </a:p>
        </p:txBody>
      </p:sp>
      <p:sp>
        <p:nvSpPr>
          <p:cNvPr id="3" name="文本框 2"/>
          <p:cNvSpPr txBox="1"/>
          <p:nvPr/>
        </p:nvSpPr>
        <p:spPr>
          <a:xfrm>
            <a:off x="648653" y="1475979"/>
            <a:ext cx="3810000" cy="321945"/>
          </a:xfrm>
          <a:prstGeom prst="rect">
            <a:avLst/>
          </a:prstGeom>
          <a:solidFill>
            <a:schemeClr val="accent2"/>
          </a:solidFill>
        </p:spPr>
        <p:txBody>
          <a:bodyPr>
            <a:spAutoFit/>
          </a:bodyPr>
          <a:p>
            <a:pPr marL="0" indent="0" algn="ctr" defTabSz="266700" eaLnBrk="0" fontAlgn="base">
              <a:lnSpc>
                <a:spcPts val="1800"/>
              </a:lnSpc>
              <a:spcBef>
                <a:spcPts val="600"/>
              </a:spcBef>
              <a:spcAft>
                <a:spcPts val="600"/>
              </a:spcAft>
            </a:pPr>
            <a:r>
              <a:rPr lang="zh-CN" altLang="en-US" sz="1200">
                <a:solidFill>
                  <a:schemeClr val="bg1"/>
                </a:solidFill>
                <a:latin typeface="Times New Roman Regular" panose="02020503050405090304"/>
                <a:ea typeface="黑体" panose="02010609060101010101" pitchFamily="49" charset="-122"/>
              </a:rPr>
              <a:t>自动监测设备唯一标识编码结构表</a:t>
            </a:r>
            <a:endParaRPr lang="zh-CN" altLang="en-US" sz="1200">
              <a:solidFill>
                <a:schemeClr val="bg1"/>
              </a:solidFill>
              <a:latin typeface="Times New Roman Regular" panose="02020503050405090304"/>
              <a:ea typeface="黑体" panose="02010609060101010101" pitchFamily="49" charset="-122"/>
            </a:endParaRPr>
          </a:p>
        </p:txBody>
      </p:sp>
      <p:graphicFrame>
        <p:nvGraphicFramePr>
          <p:cNvPr id="4" name="表格 3"/>
          <p:cNvGraphicFramePr/>
          <p:nvPr>
            <p:custDataLst>
              <p:tags r:id="rId1"/>
            </p:custDataLst>
          </p:nvPr>
        </p:nvGraphicFramePr>
        <p:xfrm>
          <a:off x="103823" y="1779588"/>
          <a:ext cx="5351145" cy="3147695"/>
        </p:xfrm>
        <a:graphic>
          <a:graphicData uri="http://schemas.openxmlformats.org/drawingml/2006/table">
            <a:tbl>
              <a:tblPr/>
              <a:tblGrid>
                <a:gridCol w="554355"/>
                <a:gridCol w="1196340"/>
                <a:gridCol w="766445"/>
                <a:gridCol w="2834005"/>
              </a:tblGrid>
              <a:tr h="401320">
                <a:tc>
                  <a:txBody>
                    <a:bodyPr/>
                    <a:p>
                      <a:pPr marL="0" indent="0" algn="ctr"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序号</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名称</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位数</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获取方法</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759460">
                <a:tc>
                  <a:txBody>
                    <a:bodyPr/>
                    <a:p>
                      <a:pPr marL="0" indent="0" algn="ctr" eaLnBrk="0" fontAlgn="base">
                        <a:spcBef>
                          <a:spcPct val="0"/>
                        </a:spcBef>
                        <a:spcAft>
                          <a:spcPct val="0"/>
                        </a:spcAft>
                      </a:pPr>
                      <a:r>
                        <a:rPr lang="en-US" altLang="zh-CN" sz="1050">
                          <a:solidFill>
                            <a:srgbClr val="000000"/>
                          </a:solidFill>
                          <a:latin typeface="黑体" panose="02010609060101010101" pitchFamily="49" charset="-122"/>
                          <a:ea typeface="黑体" panose="02010609060101010101" pitchFamily="49" charset="-122"/>
                        </a:rPr>
                        <a:t>1</a:t>
                      </a:r>
                      <a:endParaRPr lang="en-US" alt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厂商识别代码</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en-US" altLang="zh-CN" sz="1050">
                          <a:solidFill>
                            <a:srgbClr val="000000"/>
                          </a:solidFill>
                          <a:latin typeface="黑体" panose="02010609060101010101" pitchFamily="49" charset="-122"/>
                          <a:ea typeface="黑体" panose="02010609060101010101" pitchFamily="49" charset="-122"/>
                        </a:rPr>
                        <a:t>7-10</a:t>
                      </a:r>
                      <a:endParaRPr lang="en-US" alt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l"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在中国物品编码中心查询是否一致（查询地址</a:t>
                      </a:r>
                      <a:r>
                        <a:rPr lang="en-US" alt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http://www.ancc.org.cn/search/internal</a:t>
                      </a: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a:t>
                      </a:r>
                      <a:endParaRPr lang="zh-CN" sz="105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459740">
                <a:tc>
                  <a:txBody>
                    <a:bodyPr/>
                    <a:p>
                      <a:pPr marL="0" indent="0" algn="ctr" eaLnBrk="0" fontAlgn="base">
                        <a:spcBef>
                          <a:spcPct val="0"/>
                        </a:spcBef>
                        <a:spcAft>
                          <a:spcPct val="0"/>
                        </a:spcAft>
                      </a:pPr>
                      <a:r>
                        <a:rPr lang="en-US" altLang="zh-CN" sz="1050">
                          <a:solidFill>
                            <a:srgbClr val="000000"/>
                          </a:solidFill>
                          <a:latin typeface="黑体" panose="02010609060101010101" pitchFamily="49" charset="-122"/>
                          <a:ea typeface="黑体" panose="02010609060101010101" pitchFamily="49" charset="-122"/>
                        </a:rPr>
                        <a:t>2</a:t>
                      </a:r>
                      <a:endParaRPr lang="en-US" alt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厂商产品类别代码</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en-US" altLang="zh-CN" sz="1050">
                          <a:solidFill>
                            <a:srgbClr val="000000"/>
                          </a:solidFill>
                          <a:latin typeface="黑体" panose="02010609060101010101" pitchFamily="49" charset="-122"/>
                          <a:ea typeface="黑体" panose="02010609060101010101" pitchFamily="49" charset="-122"/>
                        </a:rPr>
                        <a:t>2-5</a:t>
                      </a:r>
                      <a:endParaRPr lang="en-US" alt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l"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设备厂商自定义，查询厂商编码标准是否符合标准</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608965">
                <a:tc>
                  <a:txBody>
                    <a:bodyPr/>
                    <a:p>
                      <a:pPr marL="0" indent="0" algn="ctr" eaLnBrk="0" fontAlgn="base">
                        <a:spcBef>
                          <a:spcPct val="0"/>
                        </a:spcBef>
                        <a:spcAft>
                          <a:spcPct val="0"/>
                        </a:spcAft>
                      </a:pPr>
                      <a:r>
                        <a:rPr lang="en-US" altLang="zh-CN" sz="1050">
                          <a:solidFill>
                            <a:srgbClr val="000000"/>
                          </a:solidFill>
                          <a:latin typeface="黑体" panose="02010609060101010101" pitchFamily="49" charset="-122"/>
                          <a:ea typeface="黑体" panose="02010609060101010101" pitchFamily="49" charset="-122"/>
                        </a:rPr>
                        <a:t>3</a:t>
                      </a:r>
                      <a:endParaRPr lang="en-US" alt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校验位</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en-US" altLang="zh-CN" sz="1050">
                          <a:solidFill>
                            <a:srgbClr val="000000"/>
                          </a:solidFill>
                          <a:latin typeface="黑体" panose="02010609060101010101" pitchFamily="49" charset="-122"/>
                          <a:ea typeface="黑体" panose="02010609060101010101" pitchFamily="49" charset="-122"/>
                        </a:rPr>
                        <a:t>1</a:t>
                      </a:r>
                      <a:endParaRPr lang="en-US" alt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l"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在中国物品编码中心查询是否一致（</a:t>
                      </a:r>
                      <a:r>
                        <a:rPr lang="en-US" alt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http://www.ancc.org.cn/search/check</a:t>
                      </a: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a:t>
                      </a:r>
                      <a:endParaRPr lang="zh-CN" sz="105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458470">
                <a:tc>
                  <a:txBody>
                    <a:bodyPr/>
                    <a:p>
                      <a:pPr marL="0" indent="0" algn="ctr" eaLnBrk="0" fontAlgn="base">
                        <a:spcBef>
                          <a:spcPct val="0"/>
                        </a:spcBef>
                        <a:spcAft>
                          <a:spcPct val="0"/>
                        </a:spcAft>
                      </a:pPr>
                      <a:r>
                        <a:rPr lang="en-US" altLang="zh-CN" sz="1050">
                          <a:solidFill>
                            <a:srgbClr val="000000"/>
                          </a:solidFill>
                          <a:latin typeface="黑体" panose="02010609060101010101" pitchFamily="49" charset="-122"/>
                          <a:ea typeface="黑体" panose="02010609060101010101" pitchFamily="49" charset="-122"/>
                        </a:rPr>
                        <a:t>4</a:t>
                      </a:r>
                      <a:endParaRPr lang="en-US" alt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产品序列号</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eaLnBrk="0" fontAlgn="base">
                        <a:spcBef>
                          <a:spcPct val="0"/>
                        </a:spcBef>
                        <a:spcAft>
                          <a:spcPct val="0"/>
                        </a:spcAft>
                      </a:pPr>
                      <a:r>
                        <a:rPr lang="en-US" altLang="zh-CN" sz="1050">
                          <a:solidFill>
                            <a:srgbClr val="000000"/>
                          </a:solidFill>
                          <a:latin typeface="黑体" panose="02010609060101010101" pitchFamily="49" charset="-122"/>
                          <a:ea typeface="黑体" panose="02010609060101010101" pitchFamily="49" charset="-122"/>
                        </a:rPr>
                        <a:t>11</a:t>
                      </a:r>
                      <a:endParaRPr lang="en-US" alt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l"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设备厂商自定义，查询厂商编码标准是否符合标准</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459740">
                <a:tc>
                  <a:txBody>
                    <a:bodyPr/>
                    <a:p>
                      <a:pPr marL="0" indent="0" algn="ctr"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rPr>
                        <a:t>备注</a:t>
                      </a:r>
                      <a:endParaRPr lang="zh-CN" sz="1050">
                        <a:solidFill>
                          <a:srgbClr val="000000"/>
                        </a:solidFill>
                        <a:latin typeface="黑体" panose="02010609060101010101" pitchFamily="49" charset="-122"/>
                        <a:ea typeface="黑体" panose="02010609060101010101" pitchFamily="49" charset="-122"/>
                      </a:endParaRPr>
                    </a:p>
                  </a:txBody>
                  <a:tcPr marL="51435" marR="51435"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gridSpan="3">
                  <a:txBody>
                    <a:bodyPr/>
                    <a:p>
                      <a:pPr marL="0" indent="0" algn="l" eaLnBrk="0" fontAlgn="base">
                        <a:spcBef>
                          <a:spcPct val="0"/>
                        </a:spcBef>
                        <a:spcAft>
                          <a:spcPct val="0"/>
                        </a:spcAft>
                      </a:pP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设备唯一标识码（</a:t>
                      </a:r>
                      <a:r>
                        <a:rPr lang="en-US" alt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SN</a:t>
                      </a: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编码）位置数为</a:t>
                      </a:r>
                      <a:r>
                        <a:rPr lang="en-US" alt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24</a:t>
                      </a: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位，结构采用</a:t>
                      </a:r>
                      <a:r>
                        <a:rPr lang="en-US" alt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EAN-13</a:t>
                      </a: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标准编码规则</a:t>
                      </a:r>
                      <a:r>
                        <a:rPr lang="en-US" alt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a:t>
                      </a: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厂商自定义</a:t>
                      </a:r>
                      <a:r>
                        <a:rPr lang="en-US" alt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11</a:t>
                      </a:r>
                      <a:r>
                        <a:rPr lang="zh-CN" sz="1050">
                          <a:solidFill>
                            <a:srgbClr val="000000"/>
                          </a:solidFill>
                          <a:latin typeface="黑体" panose="02010609060101010101" pitchFamily="49" charset="-122"/>
                          <a:ea typeface="黑体" panose="02010609060101010101" pitchFamily="49" charset="-122"/>
                          <a:cs typeface="黑体" panose="02010609060101010101" pitchFamily="49" charset="-122"/>
                        </a:rPr>
                        <a:t>位编码组成。</a:t>
                      </a:r>
                      <a:endParaRPr lang="zh-CN" sz="105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51435" marR="51435"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bl>
          </a:graphicData>
        </a:graphic>
      </p:graphicFrame>
      <p:grpSp>
        <p:nvGrpSpPr>
          <p:cNvPr id="10" name="组合 9"/>
          <p:cNvGrpSpPr/>
          <p:nvPr/>
        </p:nvGrpSpPr>
        <p:grpSpPr>
          <a:xfrm>
            <a:off x="5652135" y="3580130"/>
            <a:ext cx="3187065" cy="1383506"/>
            <a:chOff x="1757" y="2125"/>
            <a:chExt cx="9698" cy="2905"/>
          </a:xfrm>
        </p:grpSpPr>
        <p:sp>
          <p:nvSpPr>
            <p:cNvPr id="11" name="文本框 10"/>
            <p:cNvSpPr txBox="1"/>
            <p:nvPr/>
          </p:nvSpPr>
          <p:spPr>
            <a:xfrm>
              <a:off x="2537" y="2125"/>
              <a:ext cx="8918" cy="2905"/>
            </a:xfrm>
            <a:prstGeom prst="rect">
              <a:avLst/>
            </a:prstGeom>
            <a:noFill/>
          </p:spPr>
          <p:txBody>
            <a:bodyPr wrap="square" rtlCol="0">
              <a:spAutoFit/>
            </a:bodyPr>
            <a:p>
              <a:pPr marL="171450" indent="-171450" algn="l" fontAlgn="auto">
                <a:lnSpc>
                  <a:spcPct val="150000"/>
                </a:lnSpc>
                <a:buClrTx/>
                <a:buSzTx/>
                <a:buFont typeface="Arial" panose="020B0604020202020204" pitchFamily="34" charset="0"/>
                <a:buChar char="•"/>
              </a:pPr>
              <a:r>
                <a:rPr lang="zh-CN" altLang="en-US" sz="1400" b="1" dirty="0">
                  <a:solidFill>
                    <a:srgbClr val="FF0000"/>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rPr>
                <a:t>用于唯一确定一台自动监测设备的编码或标识符；</a:t>
              </a:r>
              <a:endParaRPr lang="zh-CN" altLang="en-US" sz="1400" b="1" dirty="0">
                <a:solidFill>
                  <a:srgbClr val="FF0000"/>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endParaRPr>
            </a:p>
            <a:p>
              <a:pPr marL="171450" indent="-171450" algn="l" fontAlgn="auto">
                <a:lnSpc>
                  <a:spcPct val="150000"/>
                </a:lnSpc>
                <a:buClrTx/>
                <a:buSzTx/>
                <a:buFont typeface="Arial" panose="020B0604020202020204" pitchFamily="34" charset="0"/>
                <a:buChar char="•"/>
              </a:pPr>
              <a:r>
                <a:rPr lang="zh-CN" altLang="en-US" sz="1400" b="1" dirty="0">
                  <a:solidFill>
                    <a:srgbClr val="FF0000"/>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rPr>
                <a:t>自动监测设备唯一标识固化于设备中，不可修改；</a:t>
              </a:r>
              <a:endParaRPr lang="zh-CN" altLang="en-US" sz="1400" b="1" dirty="0">
                <a:solidFill>
                  <a:srgbClr val="FF0000"/>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sym typeface="+mn-ea"/>
              </a:endParaRPr>
            </a:p>
          </p:txBody>
        </p:sp>
        <p:pic>
          <p:nvPicPr>
            <p:cNvPr id="12" name="图片 11" descr="警告提示"/>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57" y="2285"/>
              <a:ext cx="835" cy="835"/>
            </a:xfrm>
            <a:prstGeom prst="rect">
              <a:avLst/>
            </a:prstGeom>
          </p:spPr>
        </p:pic>
      </p:grpSp>
      <p:sp>
        <p:nvSpPr>
          <p:cNvPr id="6" name="圆角矩形 5"/>
          <p:cNvSpPr/>
          <p:nvPr/>
        </p:nvSpPr>
        <p:spPr>
          <a:xfrm>
            <a:off x="107315" y="760730"/>
            <a:ext cx="2724150" cy="31051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600" b="1">
                <a:latin typeface="宋体" panose="02010600030101010101" pitchFamily="2" charset="-122"/>
                <a:ea typeface="宋体" panose="02010600030101010101" pitchFamily="2" charset="-122"/>
              </a:rPr>
              <a:t>3</a:t>
            </a:r>
            <a:r>
              <a:rPr lang="zh-CN" altLang="en-US" sz="1350"/>
              <a:t>现场机与上位机的通信协议</a:t>
            </a:r>
            <a:endParaRPr lang="zh-CN" altLang="en-US" sz="1350"/>
          </a:p>
        </p:txBody>
      </p:sp>
      <p:sp>
        <p:nvSpPr>
          <p:cNvPr id="9" name="文本框 8"/>
          <p:cNvSpPr txBox="1"/>
          <p:nvPr/>
        </p:nvSpPr>
        <p:spPr>
          <a:xfrm>
            <a:off x="5841365" y="1493520"/>
            <a:ext cx="2997835" cy="2030095"/>
          </a:xfrm>
          <a:prstGeom prst="rect">
            <a:avLst/>
          </a:prstGeom>
        </p:spPr>
        <p:txBody>
          <a:bodyPr wrap="square">
            <a:spAutoFit/>
          </a:bodyPr>
          <a:p>
            <a:pPr marL="171450" indent="-171450" algn="l" defTabSz="914400">
              <a:lnSpc>
                <a:spcPct val="150000"/>
              </a:lnSpc>
              <a:buClrTx/>
              <a:buSzTx/>
              <a:buFont typeface="Wingdings" panose="05000000000000000000" charset="0"/>
              <a:buChar char="Ø"/>
            </a:pPr>
            <a:r>
              <a:rPr lang="zh-CN" altLang="en-US" sz="1200" dirty="0" smtClean="0">
                <a:effectLst/>
                <a:latin typeface="微软雅黑" panose="020B0503020204020204" pitchFamily="34" charset="-122"/>
                <a:ea typeface="微软雅黑" panose="020B0503020204020204" pitchFamily="34" charset="-122"/>
              </a:rPr>
              <a:t>设备唯一标识中“厂商识别代码”将由企业统一社会信用代码中“主题标识码”代替，即统一社会信用代码第9位至第17位；</a:t>
            </a:r>
            <a:endParaRPr lang="zh-CN" altLang="en-US" sz="1200" dirty="0" smtClean="0">
              <a:effectLst/>
              <a:latin typeface="微软雅黑" panose="020B0503020204020204" pitchFamily="34" charset="-122"/>
              <a:ea typeface="微软雅黑" panose="020B0503020204020204" pitchFamily="34" charset="-122"/>
            </a:endParaRPr>
          </a:p>
          <a:p>
            <a:pPr marL="171450" indent="-171450" algn="l" defTabSz="914400">
              <a:lnSpc>
                <a:spcPct val="150000"/>
              </a:lnSpc>
              <a:buClrTx/>
              <a:buSzTx/>
              <a:buFont typeface="Wingdings" panose="05000000000000000000" charset="0"/>
              <a:buChar char="Ø"/>
            </a:pPr>
            <a:r>
              <a:rPr lang="zh-CN" altLang="en-US" sz="1200" dirty="0" smtClean="0">
                <a:effectLst/>
                <a:latin typeface="微软雅黑" panose="020B0503020204020204" pitchFamily="34" charset="-122"/>
                <a:ea typeface="微软雅黑" panose="020B0503020204020204" pitchFamily="34" charset="-122"/>
              </a:rPr>
              <a:t>“厂商产品类别代码”和“产品序列号”由设备厂商填写。</a:t>
            </a:r>
            <a:endParaRPr lang="zh-CN" altLang="en-US" sz="1200" dirty="0" smtClean="0">
              <a:effectLst/>
              <a:latin typeface="微软雅黑" panose="020B0503020204020204" pitchFamily="34" charset="-122"/>
              <a:ea typeface="微软雅黑" panose="020B0503020204020204" pitchFamily="34" charset="-122"/>
            </a:endParaRPr>
          </a:p>
          <a:p>
            <a:pPr marL="171450" indent="-171450" algn="l" defTabSz="914400">
              <a:lnSpc>
                <a:spcPct val="150000"/>
              </a:lnSpc>
              <a:buClrTx/>
              <a:buSzTx/>
              <a:buFont typeface="Wingdings" panose="05000000000000000000" charset="0"/>
              <a:buChar char="Ø"/>
            </a:pPr>
            <a:r>
              <a:rPr lang="zh-CN" altLang="en-US" sz="1200" dirty="0" smtClean="0">
                <a:effectLst/>
                <a:latin typeface="微软雅黑" panose="020B0503020204020204" pitchFamily="34" charset="-122"/>
                <a:ea typeface="微软雅黑" panose="020B0503020204020204" pitchFamily="34" charset="-122"/>
                <a:sym typeface="+mn-ea"/>
              </a:rPr>
              <a:t>“校验码”由上位机自动生成一位</a:t>
            </a:r>
            <a:r>
              <a:rPr lang="zh-CN" altLang="en-US" sz="1200" dirty="0" smtClean="0">
                <a:effectLst/>
                <a:latin typeface="微软雅黑" panose="020B0503020204020204" pitchFamily="34" charset="-122"/>
                <a:ea typeface="微软雅黑" panose="020B0503020204020204" pitchFamily="34" charset="-122"/>
                <a:sym typeface="+mn-ea"/>
              </a:rPr>
              <a:t>字母</a:t>
            </a:r>
            <a:endParaRPr lang="zh-CN" altLang="en-US" sz="1200" dirty="0" smtClean="0">
              <a:effectLst/>
              <a:latin typeface="微软雅黑" panose="020B0503020204020204" pitchFamily="34" charset="-122"/>
              <a:ea typeface="微软雅黑" panose="020B0503020204020204" pitchFamily="34" charset="-122"/>
              <a:sym typeface="+mn-ea"/>
            </a:endParaRPr>
          </a:p>
        </p:txBody>
      </p:sp>
      <p:sp>
        <p:nvSpPr>
          <p:cNvPr id="13" name="文本框 12"/>
          <p:cNvSpPr txBox="1"/>
          <p:nvPr/>
        </p:nvSpPr>
        <p:spPr>
          <a:xfrm>
            <a:off x="5580380" y="1079500"/>
            <a:ext cx="3048000" cy="414020"/>
          </a:xfrm>
          <a:prstGeom prst="rect">
            <a:avLst/>
          </a:prstGeom>
          <a:noFill/>
        </p:spPr>
        <p:txBody>
          <a:bodyPr wrap="square" rtlCol="0">
            <a:spAutoFit/>
          </a:bodyPr>
          <a:p>
            <a:pPr indent="0" algn="l">
              <a:lnSpc>
                <a:spcPct val="150000"/>
              </a:lnSpc>
              <a:buClrTx/>
              <a:buSzTx/>
              <a:buFont typeface="Arial" panose="020B0604020202020204" pitchFamily="34" charset="0"/>
              <a:buNone/>
            </a:pPr>
            <a:r>
              <a:rPr lang="zh-CN" altLang="en-US" sz="1400" b="1" dirty="0">
                <a:solidFill>
                  <a:srgbClr val="FF0000"/>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rPr>
              <a:t>无“EAN-13标准编码”：</a:t>
            </a:r>
            <a:endParaRPr lang="zh-CN" altLang="en-US" sz="1400" b="1" dirty="0">
              <a:solidFill>
                <a:srgbClr val="FF0000"/>
              </a:solidFill>
              <a:effectLst>
                <a:outerShdw blurRad="38100" dist="25400" dir="5400000" algn="ctr" rotWithShape="0">
                  <a:srgbClr val="6E747A">
                    <a:alpha val="43000"/>
                    <a:alpha val="43000"/>
                  </a:srgbClr>
                </a:outerShdw>
              </a:effectLst>
              <a:latin typeface="黑体" panose="02010609060101010101" pitchFamily="49" charset="-122"/>
              <a:ea typeface="黑体" panose="02010609060101010101" pitchFamily="49" charset="-122"/>
            </a:endParaRPr>
          </a:p>
        </p:txBody>
      </p:sp>
      <p:cxnSp>
        <p:nvCxnSpPr>
          <p:cNvPr id="14" name="直接连接符 13"/>
          <p:cNvCxnSpPr/>
          <p:nvPr>
            <p:custDataLst>
              <p:tags r:id="rId4"/>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6" name="圆角矩形 15"/>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7" name="矩形: 圆角 1"/>
          <p:cNvSpPr/>
          <p:nvPr>
            <p:custDataLst>
              <p:tags r:id="rId5"/>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8" name="文本框 17"/>
          <p:cNvSpPr txBox="1"/>
          <p:nvPr>
            <p:custDataLst>
              <p:tags r:id="rId6"/>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tretch>
            <a:fillRect/>
          </a:stretch>
        </p:blipFill>
        <p:spPr>
          <a:xfrm>
            <a:off x="1755140" y="1652270"/>
            <a:ext cx="6699250" cy="1435100"/>
          </a:xfrm>
          <a:prstGeom prst="rect">
            <a:avLst/>
          </a:prstGeom>
        </p:spPr>
      </p:pic>
      <p:sp>
        <p:nvSpPr>
          <p:cNvPr id="32" name="五边形 31"/>
          <p:cNvSpPr/>
          <p:nvPr>
            <p:custDataLst>
              <p:tags r:id="rId2"/>
            </p:custDataLst>
          </p:nvPr>
        </p:nvSpPr>
        <p:spPr>
          <a:xfrm>
            <a:off x="2123343" y="836356"/>
            <a:ext cx="1799447" cy="289566"/>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第一步</a:t>
            </a:r>
            <a:endParaRPr lang="zh-CN" altLang="en-US" sz="1395" b="1">
              <a:solidFill>
                <a:srgbClr val="FFFFFF">
                  <a:alpha val="55000"/>
                </a:srgbClr>
              </a:solidFill>
              <a:sym typeface="+mn-ea"/>
            </a:endParaRPr>
          </a:p>
        </p:txBody>
      </p:sp>
      <p:sp>
        <p:nvSpPr>
          <p:cNvPr id="34" name="燕尾形 33"/>
          <p:cNvSpPr/>
          <p:nvPr>
            <p:custDataLst>
              <p:tags r:id="rId3"/>
            </p:custDataLst>
          </p:nvPr>
        </p:nvSpPr>
        <p:spPr>
          <a:xfrm>
            <a:off x="4428069" y="841436"/>
            <a:ext cx="1799447" cy="289566"/>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第二步</a:t>
            </a:r>
            <a:endParaRPr lang="zh-CN" altLang="en-US" sz="1395" b="1">
              <a:solidFill>
                <a:srgbClr val="FFFFFF">
                  <a:alpha val="55000"/>
                </a:srgbClr>
              </a:solidFill>
              <a:sym typeface="+mn-ea"/>
            </a:endParaRPr>
          </a:p>
        </p:txBody>
      </p:sp>
      <p:sp>
        <p:nvSpPr>
          <p:cNvPr id="35" name="燕尾形 34"/>
          <p:cNvSpPr/>
          <p:nvPr>
            <p:custDataLst>
              <p:tags r:id="rId4"/>
            </p:custDataLst>
          </p:nvPr>
        </p:nvSpPr>
        <p:spPr>
          <a:xfrm>
            <a:off x="6659950" y="841436"/>
            <a:ext cx="1799447" cy="289566"/>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第三步</a:t>
            </a:r>
            <a:endParaRPr lang="zh-CN" altLang="en-US" sz="1395" b="1">
              <a:solidFill>
                <a:srgbClr val="FFFFFF">
                  <a:alpha val="55000"/>
                </a:srgbClr>
              </a:solidFill>
              <a:sym typeface="+mn-ea"/>
            </a:endParaRPr>
          </a:p>
        </p:txBody>
      </p:sp>
      <p:sp>
        <p:nvSpPr>
          <p:cNvPr id="36" name="标题"/>
          <p:cNvSpPr txBox="1"/>
          <p:nvPr>
            <p:custDataLst>
              <p:tags r:id="rId5"/>
            </p:custDataLst>
          </p:nvPr>
        </p:nvSpPr>
        <p:spPr>
          <a:xfrm>
            <a:off x="2102485" y="1276985"/>
            <a:ext cx="1607185" cy="258445"/>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sym typeface="+mn-ea"/>
              </a:rPr>
              <a:t>注册现场机信息</a:t>
            </a:r>
            <a:endParaRPr lang="zh-CN" altLang="en-US" sz="1570" b="1" dirty="0">
              <a:solidFill>
                <a:schemeClr val="accent1"/>
              </a:solidFill>
              <a:latin typeface="微软雅黑" panose="020B0503020204020204" pitchFamily="34" charset="-122"/>
              <a:sym typeface="+mn-ea"/>
            </a:endParaRPr>
          </a:p>
        </p:txBody>
      </p:sp>
      <p:sp>
        <p:nvSpPr>
          <p:cNvPr id="37" name="标题"/>
          <p:cNvSpPr txBox="1"/>
          <p:nvPr>
            <p:custDataLst>
              <p:tags r:id="rId6"/>
            </p:custDataLst>
          </p:nvPr>
        </p:nvSpPr>
        <p:spPr>
          <a:xfrm>
            <a:off x="4625739" y="1282048"/>
            <a:ext cx="1388601" cy="258541"/>
          </a:xfrm>
          <a:prstGeom prst="rect">
            <a:avLst/>
          </a:prstGeom>
          <a:noFill/>
        </p:spPr>
        <p:txBody>
          <a:bodyPr wrap="square" lIns="0" tIns="0" rIns="0" bIns="0" rtlCol="0" anchor="b" anchorCtr="0">
            <a:noAutofit/>
          </a:bodyPr>
          <a:p>
            <a:pPr algn="ctr"/>
            <a:r>
              <a:rPr lang="zh-CN" altLang="en-US" sz="1570" b="1" dirty="0">
                <a:solidFill>
                  <a:schemeClr val="accent2"/>
                </a:solidFill>
                <a:latin typeface="微软雅黑" panose="020B0503020204020204" pitchFamily="34" charset="-122"/>
              </a:rPr>
              <a:t>激活现场</a:t>
            </a:r>
            <a:r>
              <a:rPr lang="zh-CN" altLang="en-US" sz="1570" b="1" dirty="0">
                <a:solidFill>
                  <a:schemeClr val="accent2"/>
                </a:solidFill>
                <a:latin typeface="微软雅黑" panose="020B0503020204020204" pitchFamily="34" charset="-122"/>
              </a:rPr>
              <a:t>设备</a:t>
            </a:r>
            <a:endParaRPr lang="zh-CN" altLang="en-US" sz="1570" b="1" dirty="0">
              <a:solidFill>
                <a:schemeClr val="accent2"/>
              </a:solidFill>
              <a:latin typeface="微软雅黑" panose="020B0503020204020204" pitchFamily="34" charset="-122"/>
            </a:endParaRPr>
          </a:p>
        </p:txBody>
      </p:sp>
      <p:sp>
        <p:nvSpPr>
          <p:cNvPr id="38" name="标题"/>
          <p:cNvSpPr txBox="1"/>
          <p:nvPr>
            <p:custDataLst>
              <p:tags r:id="rId7"/>
            </p:custDataLst>
          </p:nvPr>
        </p:nvSpPr>
        <p:spPr>
          <a:xfrm>
            <a:off x="6857622" y="1273158"/>
            <a:ext cx="1388601" cy="258541"/>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rPr>
              <a:t>设备确认</a:t>
            </a:r>
            <a:r>
              <a:rPr lang="zh-CN" altLang="en-US" sz="1570" b="1" dirty="0">
                <a:solidFill>
                  <a:schemeClr val="accent1"/>
                </a:solidFill>
                <a:latin typeface="微软雅黑" panose="020B0503020204020204" pitchFamily="34" charset="-122"/>
              </a:rPr>
              <a:t>联网</a:t>
            </a:r>
            <a:endParaRPr lang="zh-CN" altLang="en-US" sz="1570" b="1" dirty="0">
              <a:solidFill>
                <a:schemeClr val="accent1"/>
              </a:solidFill>
              <a:latin typeface="微软雅黑" panose="020B0503020204020204" pitchFamily="34" charset="-122"/>
            </a:endParaRPr>
          </a:p>
        </p:txBody>
      </p:sp>
      <p:cxnSp>
        <p:nvCxnSpPr>
          <p:cNvPr id="41" name="直接连接符 40"/>
          <p:cNvCxnSpPr/>
          <p:nvPr/>
        </p:nvCxnSpPr>
        <p:spPr>
          <a:xfrm>
            <a:off x="3884295" y="127698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2" name="直接连接符 41"/>
          <p:cNvCxnSpPr/>
          <p:nvPr/>
        </p:nvCxnSpPr>
        <p:spPr>
          <a:xfrm>
            <a:off x="655320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3" name="直接连接符 42"/>
          <p:cNvCxnSpPr/>
          <p:nvPr/>
        </p:nvCxnSpPr>
        <p:spPr>
          <a:xfrm>
            <a:off x="845439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57" name="直接连接符 56"/>
          <p:cNvCxnSpPr/>
          <p:nvPr/>
        </p:nvCxnSpPr>
        <p:spPr>
          <a:xfrm>
            <a:off x="3845560" y="1596390"/>
            <a:ext cx="4608830" cy="0"/>
          </a:xfrm>
          <a:prstGeom prst="line">
            <a:avLst/>
          </a:prstGeom>
        </p:spPr>
        <p:style>
          <a:lnRef idx="3">
            <a:schemeClr val="accent1"/>
          </a:lnRef>
          <a:fillRef idx="0">
            <a:srgbClr val="FFFFFF"/>
          </a:fillRef>
          <a:effectRef idx="0">
            <a:srgbClr val="FFFFFF"/>
          </a:effectRef>
          <a:fontRef idx="minor">
            <a:schemeClr val="tx1"/>
          </a:fontRef>
        </p:style>
      </p:cxnSp>
      <p:sp>
        <p:nvSpPr>
          <p:cNvPr id="39" name="矩形"/>
          <p:cNvSpPr/>
          <p:nvPr>
            <p:custDataLst>
              <p:tags r:id="rId8"/>
            </p:custDataLst>
          </p:nvPr>
        </p:nvSpPr>
        <p:spPr>
          <a:xfrm>
            <a:off x="395605" y="858520"/>
            <a:ext cx="1169670" cy="6985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规范联网流程</a:t>
            </a:r>
            <a:endParaRPr lang="zh-CN" altLang="en-US" sz="1600" b="1">
              <a:solidFill>
                <a:schemeClr val="bg1"/>
              </a:solidFill>
              <a:sym typeface="+mn-ea"/>
            </a:endParaRPr>
          </a:p>
        </p:txBody>
      </p:sp>
      <p:sp>
        <p:nvSpPr>
          <p:cNvPr id="73" name="矩形 72"/>
          <p:cNvSpPr/>
          <p:nvPr>
            <p:custDataLst>
              <p:tags r:id="rId9"/>
            </p:custDataLst>
          </p:nvPr>
        </p:nvSpPr>
        <p:spPr>
          <a:xfrm>
            <a:off x="184785" y="176339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86" name="MG-缺角矩形 6"/>
          <p:cNvSpPr/>
          <p:nvPr>
            <p:custDataLst>
              <p:tags r:id="rId10"/>
            </p:custDataLst>
          </p:nvPr>
        </p:nvSpPr>
        <p:spPr>
          <a:xfrm>
            <a:off x="426085" y="174434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6" name="MG-缺角矩形 7"/>
          <p:cNvSpPr/>
          <p:nvPr>
            <p:custDataLst>
              <p:tags r:id="rId11"/>
            </p:custDataLst>
          </p:nvPr>
        </p:nvSpPr>
        <p:spPr>
          <a:xfrm>
            <a:off x="467360" y="177927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6" name="矩形 95"/>
          <p:cNvSpPr/>
          <p:nvPr>
            <p:custDataLst>
              <p:tags r:id="rId12"/>
            </p:custDataLst>
          </p:nvPr>
        </p:nvSpPr>
        <p:spPr>
          <a:xfrm>
            <a:off x="560705" y="187325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注册</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流程</a:t>
            </a:r>
            <a:endParaRPr lang="zh-CN" altLang="en-US" sz="1400" b="1" spc="300" dirty="0">
              <a:solidFill>
                <a:srgbClr val="FF0000"/>
              </a:solidFill>
              <a:latin typeface="+mn-ea"/>
              <a:cs typeface="+mn-ea"/>
              <a:sym typeface="+mn-ea"/>
            </a:endParaRPr>
          </a:p>
        </p:txBody>
      </p:sp>
      <p:sp>
        <p:nvSpPr>
          <p:cNvPr id="13" name="右箭头 12"/>
          <p:cNvSpPr/>
          <p:nvPr/>
        </p:nvSpPr>
        <p:spPr>
          <a:xfrm rot="5400000">
            <a:off x="7179310" y="2772410"/>
            <a:ext cx="330200" cy="215900"/>
          </a:xfrm>
          <a:prstGeom prst="rightArrow">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圆角矩形 4"/>
          <p:cNvSpPr/>
          <p:nvPr/>
        </p:nvSpPr>
        <p:spPr>
          <a:xfrm>
            <a:off x="4345940" y="123190"/>
            <a:ext cx="230251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kern="0">
                <a:solidFill>
                  <a:schemeClr val="tx1"/>
                </a:solidFill>
                <a:latin typeface="+mn-ea"/>
                <a:cs typeface="+mn-ea"/>
                <a:sym typeface="+mn-ea"/>
              </a:rPr>
              <a:t>注册现场机信息</a:t>
            </a:r>
            <a:endParaRPr lang="zh-CN" altLang="en-US" b="1" kern="0">
              <a:solidFill>
                <a:schemeClr val="tx1"/>
              </a:solidFill>
              <a:latin typeface="+mn-ea"/>
              <a:cs typeface="+mn-ea"/>
              <a:sym typeface="+mn-ea"/>
            </a:endParaRPr>
          </a:p>
        </p:txBody>
      </p:sp>
      <p:sp>
        <p:nvSpPr>
          <p:cNvPr id="4" name="矩形 3"/>
          <p:cNvSpPr/>
          <p:nvPr>
            <p:custDataLst>
              <p:tags r:id="rId13"/>
            </p:custDataLst>
          </p:nvPr>
        </p:nvSpPr>
        <p:spPr>
          <a:xfrm>
            <a:off x="6648450" y="3194050"/>
            <a:ext cx="1529080" cy="303530"/>
          </a:xfrm>
          <a:prstGeom prst="rect">
            <a:avLst/>
          </a:prstGeom>
          <a:noFill/>
        </p:spPr>
        <p:txBody>
          <a:bodyPr wrap="square" lIns="0" tIns="30644" rIns="0" bIns="0" rtlCol="0" anchor="ctr">
            <a:noAutofit/>
          </a:bodyPr>
          <a:p>
            <a:pPr algn="ctr">
              <a:spcBef>
                <a:spcPct val="0"/>
              </a:spcBef>
              <a:spcAft>
                <a:spcPct val="0"/>
              </a:spcAft>
            </a:pPr>
            <a:r>
              <a:rPr lang="zh-CN" altLang="en-US" sz="1400" b="1" dirty="0">
                <a:solidFill>
                  <a:srgbClr val="FF0000"/>
                </a:solidFill>
                <a:latin typeface="+mn-ea"/>
                <a:cs typeface="+mn-ea"/>
              </a:rPr>
              <a:t>注册产品</a:t>
            </a:r>
            <a:r>
              <a:rPr lang="zh-CN" altLang="en-US" sz="1400" b="1" dirty="0">
                <a:solidFill>
                  <a:srgbClr val="FF0000"/>
                </a:solidFill>
                <a:latin typeface="+mn-ea"/>
                <a:cs typeface="+mn-ea"/>
              </a:rPr>
              <a:t>硬件信息</a:t>
            </a:r>
            <a:endParaRPr lang="zh-CN" altLang="en-US" sz="1400" b="1" dirty="0">
              <a:solidFill>
                <a:srgbClr val="FF0000"/>
              </a:solidFill>
              <a:latin typeface="+mn-ea"/>
              <a:cs typeface="+mn-ea"/>
            </a:endParaRPr>
          </a:p>
        </p:txBody>
      </p:sp>
      <p:pic>
        <p:nvPicPr>
          <p:cNvPr id="7" name="图片 6"/>
          <p:cNvPicPr>
            <a:picLocks noChangeAspect="1"/>
          </p:cNvPicPr>
          <p:nvPr/>
        </p:nvPicPr>
        <p:blipFill>
          <a:blip r:embed="rId14"/>
          <a:stretch>
            <a:fillRect/>
          </a:stretch>
        </p:blipFill>
        <p:spPr>
          <a:xfrm>
            <a:off x="1835785" y="3363595"/>
            <a:ext cx="3238500" cy="1536700"/>
          </a:xfrm>
          <a:prstGeom prst="rect">
            <a:avLst/>
          </a:prstGeom>
        </p:spPr>
      </p:pic>
      <p:sp>
        <p:nvSpPr>
          <p:cNvPr id="8" name="矩形 7"/>
          <p:cNvSpPr/>
          <p:nvPr>
            <p:custDataLst>
              <p:tags r:id="rId15"/>
            </p:custDataLst>
          </p:nvPr>
        </p:nvSpPr>
        <p:spPr>
          <a:xfrm>
            <a:off x="185420" y="3530600"/>
            <a:ext cx="76200" cy="65341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9" name="MG-缺角矩形 6"/>
          <p:cNvSpPr/>
          <p:nvPr>
            <p:custDataLst>
              <p:tags r:id="rId16"/>
            </p:custDataLst>
          </p:nvPr>
        </p:nvSpPr>
        <p:spPr>
          <a:xfrm>
            <a:off x="426720" y="3539490"/>
            <a:ext cx="995680" cy="610235"/>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10" name="MG-缺角矩形 7"/>
          <p:cNvSpPr/>
          <p:nvPr>
            <p:custDataLst>
              <p:tags r:id="rId17"/>
            </p:custDataLst>
          </p:nvPr>
        </p:nvSpPr>
        <p:spPr>
          <a:xfrm>
            <a:off x="467995" y="3574415"/>
            <a:ext cx="916940" cy="5397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11" name="矩形 10"/>
          <p:cNvSpPr/>
          <p:nvPr>
            <p:custDataLst>
              <p:tags r:id="rId18"/>
            </p:custDataLst>
          </p:nvPr>
        </p:nvSpPr>
        <p:spPr>
          <a:xfrm>
            <a:off x="557530" y="3681730"/>
            <a:ext cx="750570" cy="32575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注册</a:t>
            </a:r>
            <a:endParaRPr lang="zh-CN" altLang="en-US" sz="1400" b="1" spc="300" dirty="0">
              <a:solidFill>
                <a:schemeClr val="tx2">
                  <a:lumMod val="60000"/>
                  <a:lumOff val="40000"/>
                </a:schemeClr>
              </a:solidFill>
              <a:latin typeface="+mn-ea"/>
              <a:cs typeface="+mn-ea"/>
              <a:sym typeface="+mn-ea"/>
            </a:endParaRPr>
          </a:p>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内容</a:t>
            </a:r>
            <a:endParaRPr lang="zh-CN" altLang="en-US" sz="1400" b="1" spc="300" dirty="0">
              <a:solidFill>
                <a:schemeClr val="tx2">
                  <a:lumMod val="60000"/>
                  <a:lumOff val="40000"/>
                </a:schemeClr>
              </a:solidFill>
              <a:latin typeface="+mn-ea"/>
              <a:cs typeface="+mn-ea"/>
              <a:sym typeface="+mn-ea"/>
            </a:endParaRPr>
          </a:p>
        </p:txBody>
      </p:sp>
      <p:pic>
        <p:nvPicPr>
          <p:cNvPr id="14" name="图片 13"/>
          <p:cNvPicPr>
            <a:picLocks noChangeAspect="1"/>
          </p:cNvPicPr>
          <p:nvPr/>
        </p:nvPicPr>
        <p:blipFill>
          <a:blip r:embed="rId19"/>
          <a:stretch>
            <a:fillRect/>
          </a:stretch>
        </p:blipFill>
        <p:spPr>
          <a:xfrm>
            <a:off x="6084570" y="3530600"/>
            <a:ext cx="2138045" cy="1488440"/>
          </a:xfrm>
          <a:prstGeom prst="rect">
            <a:avLst/>
          </a:prstGeom>
        </p:spPr>
      </p:pic>
      <p:cxnSp>
        <p:nvCxnSpPr>
          <p:cNvPr id="15" name="直接连接符 14"/>
          <p:cNvCxnSpPr/>
          <p:nvPr>
            <p:custDataLst>
              <p:tags r:id="rId20"/>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9" name="圆角矩形 18"/>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20" name="矩形: 圆角 1"/>
          <p:cNvSpPr/>
          <p:nvPr>
            <p:custDataLst>
              <p:tags r:id="rId21"/>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1" name="文本框 20"/>
          <p:cNvSpPr txBox="1"/>
          <p:nvPr>
            <p:custDataLst>
              <p:tags r:id="rId22"/>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3"/>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stretch>
            <a:fillRect/>
          </a:stretch>
        </p:blipFill>
        <p:spPr>
          <a:xfrm>
            <a:off x="1831975" y="1798320"/>
            <a:ext cx="6699250" cy="1435100"/>
          </a:xfrm>
          <a:prstGeom prst="rect">
            <a:avLst/>
          </a:prstGeom>
        </p:spPr>
      </p:pic>
      <p:sp>
        <p:nvSpPr>
          <p:cNvPr id="32" name="五边形 31"/>
          <p:cNvSpPr/>
          <p:nvPr>
            <p:custDataLst>
              <p:tags r:id="rId2"/>
            </p:custDataLst>
          </p:nvPr>
        </p:nvSpPr>
        <p:spPr>
          <a:xfrm>
            <a:off x="2123343" y="836356"/>
            <a:ext cx="1799447" cy="289566"/>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第一步</a:t>
            </a:r>
            <a:endParaRPr lang="zh-CN" altLang="en-US" sz="1395" b="1">
              <a:solidFill>
                <a:srgbClr val="FFFFFF">
                  <a:alpha val="55000"/>
                </a:srgbClr>
              </a:solidFill>
              <a:sym typeface="+mn-ea"/>
            </a:endParaRPr>
          </a:p>
        </p:txBody>
      </p:sp>
      <p:sp>
        <p:nvSpPr>
          <p:cNvPr id="34" name="燕尾形 33"/>
          <p:cNvSpPr/>
          <p:nvPr>
            <p:custDataLst>
              <p:tags r:id="rId3"/>
            </p:custDataLst>
          </p:nvPr>
        </p:nvSpPr>
        <p:spPr>
          <a:xfrm>
            <a:off x="4428069" y="841436"/>
            <a:ext cx="1799447" cy="289566"/>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第二步</a:t>
            </a:r>
            <a:endParaRPr lang="zh-CN" altLang="en-US" sz="1395" b="1">
              <a:solidFill>
                <a:srgbClr val="FFFFFF">
                  <a:alpha val="55000"/>
                </a:srgbClr>
              </a:solidFill>
              <a:sym typeface="+mn-ea"/>
            </a:endParaRPr>
          </a:p>
        </p:txBody>
      </p:sp>
      <p:sp>
        <p:nvSpPr>
          <p:cNvPr id="35" name="燕尾形 34"/>
          <p:cNvSpPr/>
          <p:nvPr>
            <p:custDataLst>
              <p:tags r:id="rId4"/>
            </p:custDataLst>
          </p:nvPr>
        </p:nvSpPr>
        <p:spPr>
          <a:xfrm>
            <a:off x="6659950" y="841436"/>
            <a:ext cx="1799447" cy="289566"/>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第三步</a:t>
            </a:r>
            <a:endParaRPr lang="zh-CN" altLang="en-US" sz="1395" b="1">
              <a:solidFill>
                <a:srgbClr val="FFFFFF">
                  <a:alpha val="55000"/>
                </a:srgbClr>
              </a:solidFill>
              <a:sym typeface="+mn-ea"/>
            </a:endParaRPr>
          </a:p>
        </p:txBody>
      </p:sp>
      <p:sp>
        <p:nvSpPr>
          <p:cNvPr id="36" name="标题"/>
          <p:cNvSpPr txBox="1"/>
          <p:nvPr>
            <p:custDataLst>
              <p:tags r:id="rId5"/>
            </p:custDataLst>
          </p:nvPr>
        </p:nvSpPr>
        <p:spPr>
          <a:xfrm>
            <a:off x="2102485" y="1276985"/>
            <a:ext cx="1607185" cy="258445"/>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sym typeface="+mn-ea"/>
              </a:rPr>
              <a:t>注册现场机信息</a:t>
            </a:r>
            <a:endParaRPr lang="zh-CN" altLang="en-US" sz="1570" b="1" dirty="0">
              <a:solidFill>
                <a:schemeClr val="accent1"/>
              </a:solidFill>
              <a:latin typeface="微软雅黑" panose="020B0503020204020204" pitchFamily="34" charset="-122"/>
              <a:sym typeface="+mn-ea"/>
            </a:endParaRPr>
          </a:p>
        </p:txBody>
      </p:sp>
      <p:sp>
        <p:nvSpPr>
          <p:cNvPr id="37" name="标题"/>
          <p:cNvSpPr txBox="1"/>
          <p:nvPr>
            <p:custDataLst>
              <p:tags r:id="rId6"/>
            </p:custDataLst>
          </p:nvPr>
        </p:nvSpPr>
        <p:spPr>
          <a:xfrm>
            <a:off x="4625739" y="1282048"/>
            <a:ext cx="1388601" cy="258541"/>
          </a:xfrm>
          <a:prstGeom prst="rect">
            <a:avLst/>
          </a:prstGeom>
          <a:noFill/>
        </p:spPr>
        <p:txBody>
          <a:bodyPr wrap="square" lIns="0" tIns="0" rIns="0" bIns="0" rtlCol="0" anchor="b" anchorCtr="0">
            <a:noAutofit/>
          </a:bodyPr>
          <a:p>
            <a:pPr algn="ctr"/>
            <a:r>
              <a:rPr lang="zh-CN" altLang="en-US" sz="1570" b="1" dirty="0">
                <a:solidFill>
                  <a:schemeClr val="accent2"/>
                </a:solidFill>
                <a:latin typeface="微软雅黑" panose="020B0503020204020204" pitchFamily="34" charset="-122"/>
              </a:rPr>
              <a:t>激活现场</a:t>
            </a:r>
            <a:r>
              <a:rPr lang="zh-CN" altLang="en-US" sz="1570" b="1" dirty="0">
                <a:solidFill>
                  <a:schemeClr val="accent2"/>
                </a:solidFill>
                <a:latin typeface="微软雅黑" panose="020B0503020204020204" pitchFamily="34" charset="-122"/>
              </a:rPr>
              <a:t>设备</a:t>
            </a:r>
            <a:endParaRPr lang="zh-CN" altLang="en-US" sz="1570" b="1" dirty="0">
              <a:solidFill>
                <a:schemeClr val="accent2"/>
              </a:solidFill>
              <a:latin typeface="微软雅黑" panose="020B0503020204020204" pitchFamily="34" charset="-122"/>
            </a:endParaRPr>
          </a:p>
        </p:txBody>
      </p:sp>
      <p:sp>
        <p:nvSpPr>
          <p:cNvPr id="38" name="标题"/>
          <p:cNvSpPr txBox="1"/>
          <p:nvPr>
            <p:custDataLst>
              <p:tags r:id="rId7"/>
            </p:custDataLst>
          </p:nvPr>
        </p:nvSpPr>
        <p:spPr>
          <a:xfrm>
            <a:off x="6857622" y="1273158"/>
            <a:ext cx="1388601" cy="258541"/>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rPr>
              <a:t>设备确认</a:t>
            </a:r>
            <a:r>
              <a:rPr lang="zh-CN" altLang="en-US" sz="1570" b="1" dirty="0">
                <a:solidFill>
                  <a:schemeClr val="accent1"/>
                </a:solidFill>
                <a:latin typeface="微软雅黑" panose="020B0503020204020204" pitchFamily="34" charset="-122"/>
              </a:rPr>
              <a:t>联网</a:t>
            </a:r>
            <a:endParaRPr lang="zh-CN" altLang="en-US" sz="1570" b="1" dirty="0">
              <a:solidFill>
                <a:schemeClr val="accent1"/>
              </a:solidFill>
              <a:latin typeface="微软雅黑" panose="020B0503020204020204" pitchFamily="34" charset="-122"/>
            </a:endParaRPr>
          </a:p>
        </p:txBody>
      </p:sp>
      <p:cxnSp>
        <p:nvCxnSpPr>
          <p:cNvPr id="41" name="直接连接符 40"/>
          <p:cNvCxnSpPr/>
          <p:nvPr/>
        </p:nvCxnSpPr>
        <p:spPr>
          <a:xfrm>
            <a:off x="3884295" y="127698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2" name="直接连接符 41"/>
          <p:cNvCxnSpPr/>
          <p:nvPr/>
        </p:nvCxnSpPr>
        <p:spPr>
          <a:xfrm>
            <a:off x="655320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3" name="直接连接符 42"/>
          <p:cNvCxnSpPr/>
          <p:nvPr/>
        </p:nvCxnSpPr>
        <p:spPr>
          <a:xfrm>
            <a:off x="845439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57" name="直接连接符 56"/>
          <p:cNvCxnSpPr/>
          <p:nvPr/>
        </p:nvCxnSpPr>
        <p:spPr>
          <a:xfrm>
            <a:off x="3845560" y="1596390"/>
            <a:ext cx="4608830" cy="0"/>
          </a:xfrm>
          <a:prstGeom prst="line">
            <a:avLst/>
          </a:prstGeom>
        </p:spPr>
        <p:style>
          <a:lnRef idx="3">
            <a:schemeClr val="accent1"/>
          </a:lnRef>
          <a:fillRef idx="0">
            <a:srgbClr val="FFFFFF"/>
          </a:fillRef>
          <a:effectRef idx="0">
            <a:srgbClr val="FFFFFF"/>
          </a:effectRef>
          <a:fontRef idx="minor">
            <a:schemeClr val="tx1"/>
          </a:fontRef>
        </p:style>
      </p:cxnSp>
      <p:sp>
        <p:nvSpPr>
          <p:cNvPr id="39" name="矩形"/>
          <p:cNvSpPr/>
          <p:nvPr>
            <p:custDataLst>
              <p:tags r:id="rId8"/>
            </p:custDataLst>
          </p:nvPr>
        </p:nvSpPr>
        <p:spPr>
          <a:xfrm>
            <a:off x="395605" y="858520"/>
            <a:ext cx="1169670" cy="6985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规范联网流程</a:t>
            </a:r>
            <a:endParaRPr lang="zh-CN" altLang="en-US" sz="1600" b="1">
              <a:solidFill>
                <a:schemeClr val="bg1"/>
              </a:solidFill>
              <a:sym typeface="+mn-ea"/>
            </a:endParaRPr>
          </a:p>
        </p:txBody>
      </p:sp>
      <p:sp>
        <p:nvSpPr>
          <p:cNvPr id="73" name="矩形 72"/>
          <p:cNvSpPr/>
          <p:nvPr>
            <p:custDataLst>
              <p:tags r:id="rId9"/>
            </p:custDataLst>
          </p:nvPr>
        </p:nvSpPr>
        <p:spPr>
          <a:xfrm>
            <a:off x="184785" y="176339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86" name="MG-缺角矩形 6"/>
          <p:cNvSpPr/>
          <p:nvPr>
            <p:custDataLst>
              <p:tags r:id="rId10"/>
            </p:custDataLst>
          </p:nvPr>
        </p:nvSpPr>
        <p:spPr>
          <a:xfrm>
            <a:off x="426085" y="174434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6" name="MG-缺角矩形 7"/>
          <p:cNvSpPr/>
          <p:nvPr>
            <p:custDataLst>
              <p:tags r:id="rId11"/>
            </p:custDataLst>
          </p:nvPr>
        </p:nvSpPr>
        <p:spPr>
          <a:xfrm>
            <a:off x="467360" y="177927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6" name="矩形 95"/>
          <p:cNvSpPr/>
          <p:nvPr>
            <p:custDataLst>
              <p:tags r:id="rId12"/>
            </p:custDataLst>
          </p:nvPr>
        </p:nvSpPr>
        <p:spPr>
          <a:xfrm>
            <a:off x="560705" y="187325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注册</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流程</a:t>
            </a:r>
            <a:endParaRPr lang="zh-CN" altLang="en-US" sz="1400" b="1" spc="300" dirty="0">
              <a:solidFill>
                <a:srgbClr val="FF0000"/>
              </a:solidFill>
              <a:latin typeface="+mn-ea"/>
              <a:cs typeface="+mn-ea"/>
              <a:sym typeface="+mn-ea"/>
            </a:endParaRPr>
          </a:p>
        </p:txBody>
      </p:sp>
      <p:sp>
        <p:nvSpPr>
          <p:cNvPr id="13" name="右箭头 12"/>
          <p:cNvSpPr/>
          <p:nvPr/>
        </p:nvSpPr>
        <p:spPr>
          <a:xfrm rot="5400000">
            <a:off x="7971155" y="2869565"/>
            <a:ext cx="330200" cy="215900"/>
          </a:xfrm>
          <a:prstGeom prst="rightArrow">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圆角矩形 4"/>
          <p:cNvSpPr/>
          <p:nvPr/>
        </p:nvSpPr>
        <p:spPr>
          <a:xfrm>
            <a:off x="4211955" y="132080"/>
            <a:ext cx="230251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kern="0">
                <a:solidFill>
                  <a:schemeClr val="tx1"/>
                </a:solidFill>
                <a:latin typeface="+mn-ea"/>
                <a:cs typeface="+mn-ea"/>
                <a:sym typeface="+mn-ea"/>
              </a:rPr>
              <a:t>注册现场机信息</a:t>
            </a:r>
            <a:endParaRPr lang="zh-CN" altLang="en-US" b="1" kern="0">
              <a:solidFill>
                <a:schemeClr val="tx1"/>
              </a:solidFill>
              <a:latin typeface="+mn-ea"/>
              <a:cs typeface="+mn-ea"/>
              <a:sym typeface="+mn-ea"/>
            </a:endParaRPr>
          </a:p>
        </p:txBody>
      </p:sp>
      <p:sp>
        <p:nvSpPr>
          <p:cNvPr id="74" name="矩形 73"/>
          <p:cNvSpPr/>
          <p:nvPr>
            <p:custDataLst>
              <p:tags r:id="rId13"/>
            </p:custDataLst>
          </p:nvPr>
        </p:nvSpPr>
        <p:spPr>
          <a:xfrm>
            <a:off x="185420" y="3530600"/>
            <a:ext cx="76200" cy="65341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14" name="MG-缺角矩形 6"/>
          <p:cNvSpPr/>
          <p:nvPr>
            <p:custDataLst>
              <p:tags r:id="rId14"/>
            </p:custDataLst>
          </p:nvPr>
        </p:nvSpPr>
        <p:spPr>
          <a:xfrm>
            <a:off x="426720" y="3539490"/>
            <a:ext cx="995680" cy="610235"/>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9" name="MG-缺角矩形 7"/>
          <p:cNvSpPr/>
          <p:nvPr>
            <p:custDataLst>
              <p:tags r:id="rId15"/>
            </p:custDataLst>
          </p:nvPr>
        </p:nvSpPr>
        <p:spPr>
          <a:xfrm>
            <a:off x="467995" y="3574415"/>
            <a:ext cx="916940" cy="5397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3" name="矩形 92"/>
          <p:cNvSpPr/>
          <p:nvPr>
            <p:custDataLst>
              <p:tags r:id="rId16"/>
            </p:custDataLst>
          </p:nvPr>
        </p:nvSpPr>
        <p:spPr>
          <a:xfrm>
            <a:off x="557530" y="3681730"/>
            <a:ext cx="750570" cy="32575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注册</a:t>
            </a:r>
            <a:endParaRPr lang="zh-CN" altLang="en-US" sz="1400" b="1" spc="300" dirty="0">
              <a:solidFill>
                <a:schemeClr val="tx2">
                  <a:lumMod val="60000"/>
                  <a:lumOff val="40000"/>
                </a:schemeClr>
              </a:solidFill>
              <a:latin typeface="+mn-ea"/>
              <a:cs typeface="+mn-ea"/>
              <a:sym typeface="+mn-ea"/>
            </a:endParaRPr>
          </a:p>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内容</a:t>
            </a:r>
            <a:endParaRPr lang="zh-CN" altLang="en-US" sz="1400" b="1" spc="300" dirty="0">
              <a:solidFill>
                <a:schemeClr val="tx2">
                  <a:lumMod val="60000"/>
                  <a:lumOff val="40000"/>
                </a:schemeClr>
              </a:solidFill>
              <a:latin typeface="+mn-ea"/>
              <a:cs typeface="+mn-ea"/>
              <a:sym typeface="+mn-ea"/>
            </a:endParaRPr>
          </a:p>
        </p:txBody>
      </p:sp>
      <p:sp>
        <p:nvSpPr>
          <p:cNvPr id="26" name="矩形: 圆角 48"/>
          <p:cNvSpPr/>
          <p:nvPr>
            <p:custDataLst>
              <p:tags r:id="rId17"/>
            </p:custDataLst>
          </p:nvPr>
        </p:nvSpPr>
        <p:spPr>
          <a:xfrm>
            <a:off x="6962775" y="3795395"/>
            <a:ext cx="1635760" cy="777875"/>
          </a:xfrm>
          <a:prstGeom prst="roundRect">
            <a:avLst>
              <a:gd name="adj" fmla="val 5124"/>
            </a:avLst>
          </a:prstGeom>
          <a:gradFill>
            <a:gsLst>
              <a:gs pos="0">
                <a:schemeClr val="accent2">
                  <a:lumMod val="5000"/>
                  <a:lumOff val="95000"/>
                  <a:alpha val="0"/>
                </a:schemeClr>
              </a:gs>
              <a:gs pos="100000">
                <a:schemeClr val="accent2">
                  <a:lumMod val="20000"/>
                  <a:lumOff val="80000"/>
                  <a:alpha val="20000"/>
                </a:schemeClr>
              </a:gs>
            </a:gsLst>
            <a:lin ang="0" scaled="0"/>
          </a:gradFill>
          <a:ln w="9525">
            <a:gradFill flip="none" rotWithShape="1">
              <a:gsLst>
                <a:gs pos="0">
                  <a:schemeClr val="accent2">
                    <a:lumMod val="20000"/>
                    <a:lumOff val="80000"/>
                    <a:alpha val="100000"/>
                  </a:schemeClr>
                </a:gs>
                <a:gs pos="100000">
                  <a:schemeClr val="accent2">
                    <a:lumMod val="60000"/>
                    <a:lumOff val="40000"/>
                    <a:alpha val="100000"/>
                  </a:schemeClr>
                </a:gs>
              </a:gsLst>
              <a:lin ang="10800000" scaled="1"/>
              <a:tileRect/>
            </a:gradFill>
            <a:round/>
          </a:ln>
        </p:spPr>
        <p:txBody>
          <a:bodyPr vert="horz" wrap="square" lIns="77418" tIns="38709" rIns="77418" bIns="38709" numCol="1" anchor="t" anchorCtr="0" compatLnSpc="1"/>
          <a:p>
            <a:endParaRPr lang="zh-CN" altLang="en-US" sz="1525">
              <a:solidFill>
                <a:schemeClr val="tx1"/>
              </a:solidFill>
            </a:endParaRPr>
          </a:p>
        </p:txBody>
      </p:sp>
      <p:sp>
        <p:nvSpPr>
          <p:cNvPr id="4" name="矩形 3"/>
          <p:cNvSpPr/>
          <p:nvPr>
            <p:custDataLst>
              <p:tags r:id="rId18"/>
            </p:custDataLst>
          </p:nvPr>
        </p:nvSpPr>
        <p:spPr>
          <a:xfrm>
            <a:off x="7040245" y="3834765"/>
            <a:ext cx="1490980" cy="700405"/>
          </a:xfrm>
          <a:prstGeom prst="rect">
            <a:avLst/>
          </a:prstGeom>
          <a:noFill/>
        </p:spPr>
        <p:txBody>
          <a:bodyPr wrap="square" lIns="0" tIns="0" rIns="0" bIns="0" rtlCol="0" anchor="ctr" anchorCtr="0">
            <a:noAutofit/>
          </a:bodyPr>
          <a:p>
            <a:pPr indent="0" algn="ctr" fontAlgn="auto">
              <a:lnSpc>
                <a:spcPct val="120000"/>
              </a:lnSpc>
              <a:buNone/>
            </a:pPr>
            <a:r>
              <a:rPr lang="zh-CN" altLang="en-US" sz="1200" b="1" dirty="0" smtClean="0">
                <a:solidFill>
                  <a:srgbClr val="EE822F"/>
                </a:solidFill>
                <a:latin typeface="微软雅黑" panose="020B0503020204020204" pitchFamily="34" charset="-122"/>
                <a:ea typeface="微软雅黑" panose="020B0503020204020204" pitchFamily="34" charset="-122"/>
              </a:rPr>
              <a:t>通过上位机提供的界面或接口注册每台设备的唯一初始密钥。</a:t>
            </a:r>
            <a:endParaRPr lang="zh-CN" altLang="en-US" sz="1200" dirty="0">
              <a:solidFill>
                <a:schemeClr val="tx1">
                  <a:lumMod val="85000"/>
                  <a:lumOff val="15000"/>
                </a:schemeClr>
              </a:solidFill>
              <a:latin typeface="+mn-ea"/>
              <a:cs typeface="+mn-ea"/>
            </a:endParaRPr>
          </a:p>
        </p:txBody>
      </p:sp>
      <p:sp>
        <p:nvSpPr>
          <p:cNvPr id="31" name="矩形 30"/>
          <p:cNvSpPr/>
          <p:nvPr>
            <p:custDataLst>
              <p:tags r:id="rId19"/>
            </p:custDataLst>
          </p:nvPr>
        </p:nvSpPr>
        <p:spPr>
          <a:xfrm>
            <a:off x="7272020" y="3253740"/>
            <a:ext cx="1182370" cy="469900"/>
          </a:xfrm>
          <a:prstGeom prst="rect">
            <a:avLst/>
          </a:prstGeom>
          <a:noFill/>
        </p:spPr>
        <p:txBody>
          <a:bodyPr wrap="square" lIns="0" tIns="30644" rIns="0" bIns="0" rtlCol="0" anchor="ctr">
            <a:noAutofit/>
          </a:bodyPr>
          <a:p>
            <a:pPr algn="ctr">
              <a:spcBef>
                <a:spcPct val="0"/>
              </a:spcBef>
              <a:spcAft>
                <a:spcPct val="0"/>
              </a:spcAft>
            </a:pPr>
            <a:r>
              <a:rPr lang="zh-CN" altLang="en-US" sz="1400" b="1" dirty="0">
                <a:solidFill>
                  <a:srgbClr val="FF0000"/>
                </a:solidFill>
                <a:latin typeface="+mn-ea"/>
                <a:cs typeface="+mn-ea"/>
              </a:rPr>
              <a:t>注册初始密钥</a:t>
            </a:r>
            <a:endParaRPr lang="zh-CN" altLang="en-US" sz="1400" b="1" dirty="0">
              <a:solidFill>
                <a:srgbClr val="FF0000"/>
              </a:solidFill>
              <a:latin typeface="+mn-ea"/>
              <a:cs typeface="+mn-ea"/>
            </a:endParaRPr>
          </a:p>
        </p:txBody>
      </p:sp>
      <p:sp>
        <p:nvSpPr>
          <p:cNvPr id="29" name="文本框 28"/>
          <p:cNvSpPr txBox="1"/>
          <p:nvPr/>
        </p:nvSpPr>
        <p:spPr>
          <a:xfrm>
            <a:off x="1835785" y="3435350"/>
            <a:ext cx="2400300" cy="1332865"/>
          </a:xfrm>
          <a:prstGeom prst="rect">
            <a:avLst/>
          </a:prstGeom>
          <a:noFill/>
        </p:spPr>
        <p:txBody>
          <a:bodyPr wrap="square" rtlCol="0">
            <a:noAutofit/>
          </a:bodyPr>
          <a:p>
            <a:pPr indent="0" fontAlgn="auto">
              <a:lnSpc>
                <a:spcPct val="130000"/>
              </a:lnSpc>
            </a:pPr>
            <a:r>
              <a:rPr lang="zh-CN" altLang="en-US" sz="1200" b="1">
                <a:solidFill>
                  <a:schemeClr val="tx1"/>
                </a:solidFill>
              </a:rPr>
              <a:t>每台数采仪应设置</a:t>
            </a:r>
            <a:r>
              <a:rPr lang="zh-CN" altLang="en-US" sz="1200" b="1">
                <a:solidFill>
                  <a:srgbClr val="FF0000"/>
                </a:solidFill>
              </a:rPr>
              <a:t>独立的初始密钥</a:t>
            </a:r>
            <a:r>
              <a:rPr lang="zh-CN" altLang="en-US" sz="1200" b="1">
                <a:solidFill>
                  <a:schemeClr val="tx1"/>
                </a:solidFill>
              </a:rPr>
              <a:t>，初始密钥应</a:t>
            </a:r>
            <a:r>
              <a:rPr lang="zh-CN" altLang="en-US" sz="1200" b="1">
                <a:solidFill>
                  <a:srgbClr val="FF0000"/>
                </a:solidFill>
              </a:rPr>
              <a:t>固化于数采仪</a:t>
            </a:r>
            <a:r>
              <a:rPr lang="zh-CN" altLang="en-US" sz="1200" b="1">
                <a:solidFill>
                  <a:schemeClr val="tx1"/>
                </a:solidFill>
              </a:rPr>
              <a:t>存储中，</a:t>
            </a:r>
            <a:r>
              <a:rPr lang="zh-CN" altLang="en-US" sz="1200" b="1">
                <a:solidFill>
                  <a:srgbClr val="FF0000"/>
                </a:solidFill>
              </a:rPr>
              <a:t>初始密钥用于联网调试</a:t>
            </a:r>
            <a:r>
              <a:rPr lang="zh-CN" altLang="en-US" sz="1200" b="1">
                <a:solidFill>
                  <a:schemeClr val="tx1"/>
                </a:solidFill>
              </a:rPr>
              <a:t>，正式联网传输前应向上位机</a:t>
            </a:r>
            <a:r>
              <a:rPr lang="zh-CN" altLang="en-US" sz="1200" b="1">
                <a:solidFill>
                  <a:srgbClr val="FF0000"/>
                </a:solidFill>
              </a:rPr>
              <a:t>自动获取正式密钥。</a:t>
            </a:r>
            <a:endParaRPr lang="zh-CN" altLang="en-US" sz="1200" b="1">
              <a:solidFill>
                <a:srgbClr val="FF0000"/>
              </a:solidFill>
            </a:endParaRPr>
          </a:p>
        </p:txBody>
      </p:sp>
      <p:pic>
        <p:nvPicPr>
          <p:cNvPr id="8" name="图片 7"/>
          <p:cNvPicPr>
            <a:picLocks noChangeAspect="1"/>
          </p:cNvPicPr>
          <p:nvPr/>
        </p:nvPicPr>
        <p:blipFill>
          <a:blip r:embed="rId20"/>
          <a:stretch>
            <a:fillRect/>
          </a:stretch>
        </p:blipFill>
        <p:spPr>
          <a:xfrm>
            <a:off x="4140200" y="3492500"/>
            <a:ext cx="2687955" cy="1275715"/>
          </a:xfrm>
          <a:prstGeom prst="rect">
            <a:avLst/>
          </a:prstGeom>
        </p:spPr>
      </p:pic>
      <p:cxnSp>
        <p:nvCxnSpPr>
          <p:cNvPr id="10" name="直接连接符 9"/>
          <p:cNvCxnSpPr/>
          <p:nvPr>
            <p:custDataLst>
              <p:tags r:id="rId2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9" name="圆角矩形 8"/>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1" name="矩形: 圆角 1"/>
          <p:cNvSpPr/>
          <p:nvPr>
            <p:custDataLst>
              <p:tags r:id="rId2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2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4"/>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custDataLst>
              <p:tags r:id="rId1"/>
            </p:custDataLst>
          </p:nvPr>
        </p:nvCxnSpPr>
        <p:spPr>
          <a:xfrm>
            <a:off x="-2614" y="69992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32" name="五边形 31"/>
          <p:cNvSpPr/>
          <p:nvPr>
            <p:custDataLst>
              <p:tags r:id="rId2"/>
            </p:custDataLst>
          </p:nvPr>
        </p:nvSpPr>
        <p:spPr>
          <a:xfrm>
            <a:off x="2123343" y="836356"/>
            <a:ext cx="1799447" cy="289566"/>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第一步</a:t>
            </a:r>
            <a:endParaRPr lang="zh-CN" altLang="en-US" sz="1395" b="1">
              <a:solidFill>
                <a:srgbClr val="FFFFFF">
                  <a:alpha val="55000"/>
                </a:srgbClr>
              </a:solidFill>
              <a:sym typeface="+mn-ea"/>
            </a:endParaRPr>
          </a:p>
        </p:txBody>
      </p:sp>
      <p:sp>
        <p:nvSpPr>
          <p:cNvPr id="34" name="燕尾形 33"/>
          <p:cNvSpPr/>
          <p:nvPr>
            <p:custDataLst>
              <p:tags r:id="rId3"/>
            </p:custDataLst>
          </p:nvPr>
        </p:nvSpPr>
        <p:spPr>
          <a:xfrm>
            <a:off x="4428069" y="841436"/>
            <a:ext cx="1799447" cy="289566"/>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第二步</a:t>
            </a:r>
            <a:endParaRPr lang="zh-CN" altLang="en-US" sz="1395" b="1">
              <a:solidFill>
                <a:srgbClr val="FFFFFF">
                  <a:alpha val="55000"/>
                </a:srgbClr>
              </a:solidFill>
              <a:sym typeface="+mn-ea"/>
            </a:endParaRPr>
          </a:p>
        </p:txBody>
      </p:sp>
      <p:sp>
        <p:nvSpPr>
          <p:cNvPr id="35" name="燕尾形 34"/>
          <p:cNvSpPr/>
          <p:nvPr>
            <p:custDataLst>
              <p:tags r:id="rId4"/>
            </p:custDataLst>
          </p:nvPr>
        </p:nvSpPr>
        <p:spPr>
          <a:xfrm>
            <a:off x="6659950" y="841436"/>
            <a:ext cx="1799447" cy="289566"/>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第三步</a:t>
            </a:r>
            <a:endParaRPr lang="zh-CN" altLang="en-US" sz="1395" b="1">
              <a:solidFill>
                <a:srgbClr val="FFFFFF">
                  <a:alpha val="55000"/>
                </a:srgbClr>
              </a:solidFill>
              <a:sym typeface="+mn-ea"/>
            </a:endParaRPr>
          </a:p>
        </p:txBody>
      </p:sp>
      <p:sp>
        <p:nvSpPr>
          <p:cNvPr id="36" name="标题"/>
          <p:cNvSpPr txBox="1"/>
          <p:nvPr>
            <p:custDataLst>
              <p:tags r:id="rId5"/>
            </p:custDataLst>
          </p:nvPr>
        </p:nvSpPr>
        <p:spPr>
          <a:xfrm>
            <a:off x="2102485" y="1276985"/>
            <a:ext cx="1607185" cy="258445"/>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sym typeface="+mn-ea"/>
              </a:rPr>
              <a:t>注册现场机信息</a:t>
            </a:r>
            <a:endParaRPr lang="zh-CN" altLang="en-US" sz="1570" b="1" dirty="0">
              <a:solidFill>
                <a:schemeClr val="accent1"/>
              </a:solidFill>
              <a:latin typeface="微软雅黑" panose="020B0503020204020204" pitchFamily="34" charset="-122"/>
              <a:sym typeface="+mn-ea"/>
            </a:endParaRPr>
          </a:p>
        </p:txBody>
      </p:sp>
      <p:sp>
        <p:nvSpPr>
          <p:cNvPr id="37" name="标题"/>
          <p:cNvSpPr txBox="1"/>
          <p:nvPr>
            <p:custDataLst>
              <p:tags r:id="rId6"/>
            </p:custDataLst>
          </p:nvPr>
        </p:nvSpPr>
        <p:spPr>
          <a:xfrm>
            <a:off x="4625739" y="1282048"/>
            <a:ext cx="1388601" cy="258541"/>
          </a:xfrm>
          <a:prstGeom prst="rect">
            <a:avLst/>
          </a:prstGeom>
          <a:noFill/>
        </p:spPr>
        <p:txBody>
          <a:bodyPr wrap="square" lIns="0" tIns="0" rIns="0" bIns="0" rtlCol="0" anchor="b" anchorCtr="0">
            <a:noAutofit/>
          </a:bodyPr>
          <a:p>
            <a:pPr algn="ctr"/>
            <a:r>
              <a:rPr lang="zh-CN" altLang="en-US" sz="1570" b="1" dirty="0">
                <a:solidFill>
                  <a:schemeClr val="accent2"/>
                </a:solidFill>
                <a:latin typeface="微软雅黑" panose="020B0503020204020204" pitchFamily="34" charset="-122"/>
              </a:rPr>
              <a:t>激活现场</a:t>
            </a:r>
            <a:r>
              <a:rPr lang="zh-CN" altLang="en-US" sz="1570" b="1" dirty="0">
                <a:solidFill>
                  <a:schemeClr val="accent2"/>
                </a:solidFill>
                <a:latin typeface="微软雅黑" panose="020B0503020204020204" pitchFamily="34" charset="-122"/>
              </a:rPr>
              <a:t>设备</a:t>
            </a:r>
            <a:endParaRPr lang="zh-CN" altLang="en-US" sz="1570" b="1" dirty="0">
              <a:solidFill>
                <a:schemeClr val="accent2"/>
              </a:solidFill>
              <a:latin typeface="微软雅黑" panose="020B0503020204020204" pitchFamily="34" charset="-122"/>
            </a:endParaRPr>
          </a:p>
        </p:txBody>
      </p:sp>
      <p:sp>
        <p:nvSpPr>
          <p:cNvPr id="38" name="标题"/>
          <p:cNvSpPr txBox="1"/>
          <p:nvPr>
            <p:custDataLst>
              <p:tags r:id="rId7"/>
            </p:custDataLst>
          </p:nvPr>
        </p:nvSpPr>
        <p:spPr>
          <a:xfrm>
            <a:off x="6857622" y="1273158"/>
            <a:ext cx="1388601" cy="258541"/>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rPr>
              <a:t>设备确认</a:t>
            </a:r>
            <a:r>
              <a:rPr lang="zh-CN" altLang="en-US" sz="1570" b="1" dirty="0">
                <a:solidFill>
                  <a:schemeClr val="accent1"/>
                </a:solidFill>
                <a:latin typeface="微软雅黑" panose="020B0503020204020204" pitchFamily="34" charset="-122"/>
              </a:rPr>
              <a:t>联网</a:t>
            </a:r>
            <a:endParaRPr lang="zh-CN" altLang="en-US" sz="1570" b="1" dirty="0">
              <a:solidFill>
                <a:schemeClr val="accent1"/>
              </a:solidFill>
              <a:latin typeface="微软雅黑" panose="020B0503020204020204" pitchFamily="34" charset="-122"/>
            </a:endParaRPr>
          </a:p>
        </p:txBody>
      </p:sp>
      <p:cxnSp>
        <p:nvCxnSpPr>
          <p:cNvPr id="41" name="直接连接符 40"/>
          <p:cNvCxnSpPr/>
          <p:nvPr/>
        </p:nvCxnSpPr>
        <p:spPr>
          <a:xfrm>
            <a:off x="3884295" y="127698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2" name="直接连接符 41"/>
          <p:cNvCxnSpPr/>
          <p:nvPr/>
        </p:nvCxnSpPr>
        <p:spPr>
          <a:xfrm>
            <a:off x="655320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3" name="直接连接符 42"/>
          <p:cNvCxnSpPr/>
          <p:nvPr/>
        </p:nvCxnSpPr>
        <p:spPr>
          <a:xfrm>
            <a:off x="845439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57" name="直接连接符 56"/>
          <p:cNvCxnSpPr/>
          <p:nvPr/>
        </p:nvCxnSpPr>
        <p:spPr>
          <a:xfrm>
            <a:off x="3845560" y="1596390"/>
            <a:ext cx="4608830" cy="0"/>
          </a:xfrm>
          <a:prstGeom prst="line">
            <a:avLst/>
          </a:prstGeom>
        </p:spPr>
        <p:style>
          <a:lnRef idx="3">
            <a:schemeClr val="accent1"/>
          </a:lnRef>
          <a:fillRef idx="0">
            <a:srgbClr val="FFFFFF"/>
          </a:fillRef>
          <a:effectRef idx="0">
            <a:srgbClr val="FFFFFF"/>
          </a:effectRef>
          <a:fontRef idx="minor">
            <a:schemeClr val="tx1"/>
          </a:fontRef>
        </p:style>
      </p:cxnSp>
      <p:sp>
        <p:nvSpPr>
          <p:cNvPr id="39" name="矩形"/>
          <p:cNvSpPr/>
          <p:nvPr>
            <p:custDataLst>
              <p:tags r:id="rId8"/>
            </p:custDataLst>
          </p:nvPr>
        </p:nvSpPr>
        <p:spPr>
          <a:xfrm>
            <a:off x="395605" y="858520"/>
            <a:ext cx="1169670" cy="6985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规范联网流程</a:t>
            </a:r>
            <a:endParaRPr lang="zh-CN" altLang="en-US" sz="1600" b="1">
              <a:solidFill>
                <a:schemeClr val="bg1"/>
              </a:solidFill>
              <a:sym typeface="+mn-ea"/>
            </a:endParaRPr>
          </a:p>
        </p:txBody>
      </p:sp>
      <p:sp>
        <p:nvSpPr>
          <p:cNvPr id="73" name="矩形 72"/>
          <p:cNvSpPr/>
          <p:nvPr>
            <p:custDataLst>
              <p:tags r:id="rId9"/>
            </p:custDataLst>
          </p:nvPr>
        </p:nvSpPr>
        <p:spPr>
          <a:xfrm>
            <a:off x="184785" y="176339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86" name="MG-缺角矩形 6"/>
          <p:cNvSpPr/>
          <p:nvPr>
            <p:custDataLst>
              <p:tags r:id="rId10"/>
            </p:custDataLst>
          </p:nvPr>
        </p:nvSpPr>
        <p:spPr>
          <a:xfrm>
            <a:off x="426085" y="174434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6" name="MG-缺角矩形 7"/>
          <p:cNvSpPr/>
          <p:nvPr>
            <p:custDataLst>
              <p:tags r:id="rId11"/>
            </p:custDataLst>
          </p:nvPr>
        </p:nvSpPr>
        <p:spPr>
          <a:xfrm>
            <a:off x="467360" y="177927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6" name="矩形 95"/>
          <p:cNvSpPr/>
          <p:nvPr>
            <p:custDataLst>
              <p:tags r:id="rId12"/>
            </p:custDataLst>
          </p:nvPr>
        </p:nvSpPr>
        <p:spPr>
          <a:xfrm>
            <a:off x="560705" y="187325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注册</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流程</a:t>
            </a:r>
            <a:endParaRPr lang="zh-CN" altLang="en-US" sz="1400" b="1" spc="300" dirty="0">
              <a:solidFill>
                <a:srgbClr val="FF0000"/>
              </a:solidFill>
              <a:latin typeface="+mn-ea"/>
              <a:cs typeface="+mn-ea"/>
              <a:sym typeface="+mn-ea"/>
            </a:endParaRPr>
          </a:p>
        </p:txBody>
      </p:sp>
      <p:sp>
        <p:nvSpPr>
          <p:cNvPr id="5" name="圆角矩形 4"/>
          <p:cNvSpPr/>
          <p:nvPr/>
        </p:nvSpPr>
        <p:spPr>
          <a:xfrm>
            <a:off x="3707765" y="123190"/>
            <a:ext cx="230251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kern="0">
                <a:solidFill>
                  <a:schemeClr val="tx1"/>
                </a:solidFill>
                <a:latin typeface="+mn-ea"/>
                <a:cs typeface="+mn-ea"/>
                <a:sym typeface="+mn-ea"/>
              </a:rPr>
              <a:t>注册现场机信息</a:t>
            </a:r>
            <a:endParaRPr lang="zh-CN" altLang="en-US" b="1" kern="0">
              <a:solidFill>
                <a:schemeClr val="tx1"/>
              </a:solidFill>
              <a:latin typeface="+mn-ea"/>
              <a:cs typeface="+mn-ea"/>
              <a:sym typeface="+mn-ea"/>
            </a:endParaRPr>
          </a:p>
        </p:txBody>
      </p:sp>
      <p:sp>
        <p:nvSpPr>
          <p:cNvPr id="7" name="圆角矩形 6"/>
          <p:cNvSpPr/>
          <p:nvPr>
            <p:custDataLst>
              <p:tags r:id="rId13"/>
            </p:custDataLst>
          </p:nvPr>
        </p:nvSpPr>
        <p:spPr>
          <a:xfrm>
            <a:off x="1835785" y="3540125"/>
            <a:ext cx="1917700" cy="116840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30">
              <a:solidFill>
                <a:schemeClr val="lt1"/>
              </a:solidFill>
            </a:endParaRPr>
          </a:p>
        </p:txBody>
      </p:sp>
      <p:sp>
        <p:nvSpPr>
          <p:cNvPr id="9" name="矩形 8"/>
          <p:cNvSpPr/>
          <p:nvPr>
            <p:custDataLst>
              <p:tags r:id="rId14"/>
            </p:custDataLst>
          </p:nvPr>
        </p:nvSpPr>
        <p:spPr>
          <a:xfrm>
            <a:off x="1954530" y="3646170"/>
            <a:ext cx="1687195" cy="979170"/>
          </a:xfrm>
          <a:prstGeom prst="rect">
            <a:avLst/>
          </a:prstGeom>
        </p:spPr>
        <p:txBody>
          <a:bodyPr wrap="square" lIns="0" tIns="0" rIns="0" bIns="0">
            <a:noAutofit/>
          </a:bodyPr>
          <a:p>
            <a:pPr indent="0" algn="ctr" fontAlgn="auto">
              <a:lnSpc>
                <a:spcPct val="150000"/>
              </a:lnSpc>
              <a:spcBef>
                <a:spcPct val="0"/>
              </a:spcBef>
              <a:spcAft>
                <a:spcPct val="0"/>
              </a:spcAft>
            </a:pPr>
            <a:r>
              <a:rPr lang="zh-CN" altLang="en-US" sz="1200">
                <a:sym typeface="+mn-ea"/>
              </a:rPr>
              <a:t>防止假冒伪劣商品，窜货</a:t>
            </a:r>
            <a:r>
              <a:rPr lang="zh-CN" altLang="en-US" sz="1200">
                <a:sym typeface="+mn-ea"/>
              </a:rPr>
              <a:t>改装、保护合法厂商的利益</a:t>
            </a:r>
            <a:endParaRPr lang="en-US" altLang="zh-CN" sz="1200" dirty="0">
              <a:ln>
                <a:noFill/>
                <a:prstDash val="sysDot"/>
              </a:ln>
              <a:solidFill>
                <a:schemeClr val="tx1">
                  <a:lumMod val="85000"/>
                  <a:lumOff val="15000"/>
                </a:schemeClr>
              </a:solidFill>
              <a:latin typeface="+mn-ea"/>
              <a:cs typeface="+mn-ea"/>
            </a:endParaRPr>
          </a:p>
        </p:txBody>
      </p:sp>
      <p:sp>
        <p:nvSpPr>
          <p:cNvPr id="10" name="矩形 9"/>
          <p:cNvSpPr/>
          <p:nvPr>
            <p:custDataLst>
              <p:tags r:id="rId15"/>
            </p:custDataLst>
          </p:nvPr>
        </p:nvSpPr>
        <p:spPr>
          <a:xfrm>
            <a:off x="2051685" y="3147695"/>
            <a:ext cx="1301750" cy="384810"/>
          </a:xfrm>
          <a:prstGeom prst="rect">
            <a:avLst/>
          </a:prstGeom>
          <a:noFill/>
        </p:spPr>
        <p:txBody>
          <a:bodyPr wrap="square" lIns="0" tIns="0" rIns="0" bIns="0" rtlCol="0" anchor="b" anchorCtr="0">
            <a:noAutofit/>
          </a:bodyPr>
          <a:p>
            <a:pPr algn="ctr">
              <a:spcBef>
                <a:spcPct val="0"/>
              </a:spcBef>
              <a:spcAft>
                <a:spcPct val="0"/>
              </a:spcAft>
            </a:pPr>
            <a:r>
              <a:rPr lang="zh-CN" altLang="en-US" sz="1600" b="1" kern="0">
                <a:solidFill>
                  <a:schemeClr val="accent1"/>
                </a:solidFill>
                <a:latin typeface="+mn-ea"/>
                <a:cs typeface="+mn-ea"/>
              </a:rPr>
              <a:t>设备厂商</a:t>
            </a:r>
            <a:endParaRPr lang="zh-CN" altLang="en-US" sz="1600" b="1" kern="0">
              <a:solidFill>
                <a:schemeClr val="accent1"/>
              </a:solidFill>
              <a:latin typeface="+mn-ea"/>
              <a:cs typeface="+mn-ea"/>
            </a:endParaRPr>
          </a:p>
        </p:txBody>
      </p:sp>
      <p:sp>
        <p:nvSpPr>
          <p:cNvPr id="12" name="矩形 11"/>
          <p:cNvSpPr/>
          <p:nvPr>
            <p:custDataLst>
              <p:tags r:id="rId16"/>
            </p:custDataLst>
          </p:nvPr>
        </p:nvSpPr>
        <p:spPr>
          <a:xfrm>
            <a:off x="4657725" y="3142615"/>
            <a:ext cx="1184275" cy="360680"/>
          </a:xfrm>
          <a:prstGeom prst="rect">
            <a:avLst/>
          </a:prstGeom>
          <a:noFill/>
        </p:spPr>
        <p:txBody>
          <a:bodyPr wrap="square" lIns="0" tIns="0" rIns="0" bIns="0" rtlCol="0" anchor="b" anchorCtr="0">
            <a:noAutofit/>
          </a:bodyPr>
          <a:p>
            <a:pPr algn="ctr">
              <a:spcBef>
                <a:spcPct val="0"/>
              </a:spcBef>
              <a:spcAft>
                <a:spcPct val="0"/>
              </a:spcAft>
            </a:pPr>
            <a:r>
              <a:rPr lang="zh-CN" altLang="en-US" sz="1600" b="1" kern="0">
                <a:solidFill>
                  <a:schemeClr val="accent2"/>
                </a:solidFill>
                <a:latin typeface="+mn-ea"/>
                <a:cs typeface="+mn-ea"/>
              </a:rPr>
              <a:t>排污单位</a:t>
            </a:r>
            <a:endParaRPr lang="zh-CN" altLang="en-US" sz="1600" b="1" kern="0">
              <a:solidFill>
                <a:schemeClr val="accent2"/>
              </a:solidFill>
              <a:latin typeface="+mn-ea"/>
              <a:cs typeface="+mn-ea"/>
            </a:endParaRPr>
          </a:p>
        </p:txBody>
      </p:sp>
      <p:sp>
        <p:nvSpPr>
          <p:cNvPr id="20" name="矩形 19"/>
          <p:cNvSpPr/>
          <p:nvPr>
            <p:custDataLst>
              <p:tags r:id="rId17"/>
            </p:custDataLst>
          </p:nvPr>
        </p:nvSpPr>
        <p:spPr>
          <a:xfrm>
            <a:off x="6876415" y="3177540"/>
            <a:ext cx="1202690" cy="346075"/>
          </a:xfrm>
          <a:prstGeom prst="rect">
            <a:avLst/>
          </a:prstGeom>
          <a:noFill/>
        </p:spPr>
        <p:txBody>
          <a:bodyPr wrap="square" lIns="0" tIns="0" rIns="0" bIns="0" rtlCol="0" anchor="b" anchorCtr="0">
            <a:noAutofit/>
          </a:bodyPr>
          <a:p>
            <a:pPr algn="ctr">
              <a:spcBef>
                <a:spcPct val="0"/>
              </a:spcBef>
              <a:spcAft>
                <a:spcPct val="0"/>
              </a:spcAft>
            </a:pPr>
            <a:r>
              <a:rPr lang="zh-CN" altLang="en-US" sz="1600" b="1" kern="0">
                <a:solidFill>
                  <a:schemeClr val="accent1"/>
                </a:solidFill>
                <a:latin typeface="+mn-ea"/>
                <a:cs typeface="+mn-ea"/>
              </a:rPr>
              <a:t>运维单位</a:t>
            </a:r>
            <a:endParaRPr lang="zh-CN" altLang="en-US" sz="1600" b="1" kern="0">
              <a:solidFill>
                <a:schemeClr val="accent1"/>
              </a:solidFill>
              <a:latin typeface="+mn-ea"/>
              <a:cs typeface="+mn-ea"/>
            </a:endParaRPr>
          </a:p>
        </p:txBody>
      </p:sp>
      <p:sp>
        <p:nvSpPr>
          <p:cNvPr id="44" name="圆角矩形 43"/>
          <p:cNvSpPr/>
          <p:nvPr>
            <p:custDataLst>
              <p:tags r:id="rId18"/>
            </p:custDataLst>
          </p:nvPr>
        </p:nvSpPr>
        <p:spPr>
          <a:xfrm>
            <a:off x="4283710" y="3556635"/>
            <a:ext cx="1917700" cy="1168400"/>
          </a:xfrm>
          <a:prstGeom prst="roundRect">
            <a:avLst>
              <a:gd name="adj" fmla="val 2258"/>
            </a:avLst>
          </a:prstGeom>
          <a:noFill/>
          <a:ln w="25400">
            <a:solidFill>
              <a:srgbClr val="C0504D"/>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30">
              <a:solidFill>
                <a:schemeClr val="lt1"/>
              </a:solidFill>
            </a:endParaRPr>
          </a:p>
        </p:txBody>
      </p:sp>
      <p:sp>
        <p:nvSpPr>
          <p:cNvPr id="45" name="矩形 44"/>
          <p:cNvSpPr/>
          <p:nvPr>
            <p:custDataLst>
              <p:tags r:id="rId19"/>
            </p:custDataLst>
          </p:nvPr>
        </p:nvSpPr>
        <p:spPr>
          <a:xfrm>
            <a:off x="6588125" y="3646170"/>
            <a:ext cx="1805940" cy="979170"/>
          </a:xfrm>
          <a:prstGeom prst="rect">
            <a:avLst/>
          </a:prstGeom>
        </p:spPr>
        <p:txBody>
          <a:bodyPr wrap="square" lIns="0" tIns="0" rIns="0" bIns="0">
            <a:noAutofit/>
          </a:bodyPr>
          <a:p>
            <a:pPr algn="ctr">
              <a:lnSpc>
                <a:spcPct val="150000"/>
              </a:lnSpc>
              <a:spcBef>
                <a:spcPct val="0"/>
              </a:spcBef>
              <a:spcAft>
                <a:spcPct val="0"/>
              </a:spcAft>
            </a:pPr>
            <a:r>
              <a:rPr lang="zh-CN" altLang="en-US" sz="1200">
                <a:sym typeface="+mn-ea"/>
              </a:rPr>
              <a:t>注册参数信息，提供设备透明度，提高运维效率（预警设备的异常）。</a:t>
            </a:r>
            <a:endParaRPr lang="en-US" altLang="zh-CN" sz="1200" dirty="0">
              <a:ln>
                <a:noFill/>
                <a:prstDash val="sysDot"/>
              </a:ln>
              <a:solidFill>
                <a:schemeClr val="tx1">
                  <a:lumMod val="85000"/>
                  <a:lumOff val="15000"/>
                </a:schemeClr>
              </a:solidFill>
              <a:latin typeface="+mn-ea"/>
              <a:cs typeface="+mn-ea"/>
            </a:endParaRPr>
          </a:p>
        </p:txBody>
      </p:sp>
      <p:sp>
        <p:nvSpPr>
          <p:cNvPr id="46" name="圆角矩形 45"/>
          <p:cNvSpPr/>
          <p:nvPr>
            <p:custDataLst>
              <p:tags r:id="rId20"/>
            </p:custDataLst>
          </p:nvPr>
        </p:nvSpPr>
        <p:spPr>
          <a:xfrm>
            <a:off x="6516370" y="3559175"/>
            <a:ext cx="1917700" cy="116840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30">
              <a:solidFill>
                <a:schemeClr val="lt1"/>
              </a:solidFill>
            </a:endParaRPr>
          </a:p>
        </p:txBody>
      </p:sp>
      <p:sp>
        <p:nvSpPr>
          <p:cNvPr id="47" name="矩形 46"/>
          <p:cNvSpPr/>
          <p:nvPr>
            <p:custDataLst>
              <p:tags r:id="rId21"/>
            </p:custDataLst>
          </p:nvPr>
        </p:nvSpPr>
        <p:spPr>
          <a:xfrm>
            <a:off x="4346575" y="3646170"/>
            <a:ext cx="1805940" cy="979170"/>
          </a:xfrm>
          <a:prstGeom prst="rect">
            <a:avLst/>
          </a:prstGeom>
        </p:spPr>
        <p:txBody>
          <a:bodyPr wrap="square" lIns="0" tIns="0" rIns="0" bIns="0">
            <a:noAutofit/>
          </a:bodyPr>
          <a:p>
            <a:pPr indent="0" algn="ctr" fontAlgn="auto">
              <a:lnSpc>
                <a:spcPct val="130000"/>
              </a:lnSpc>
              <a:spcBef>
                <a:spcPct val="0"/>
              </a:spcBef>
              <a:spcAft>
                <a:spcPct val="0"/>
              </a:spcAft>
            </a:pPr>
            <a:r>
              <a:rPr lang="zh-CN" altLang="en-US" sz="1200">
                <a:sym typeface="+mn-ea"/>
              </a:rPr>
              <a:t>未注册备案，无法激活联网，设备</a:t>
            </a:r>
            <a:r>
              <a:rPr lang="zh-CN" altLang="en-US" sz="1200">
                <a:sym typeface="+mn-ea"/>
              </a:rPr>
              <a:t>无法通过；保障企业经济利益，防止购买到改装、翻新、问题设备。</a:t>
            </a:r>
            <a:endParaRPr lang="en-US" altLang="zh-CN" sz="1200" dirty="0">
              <a:ln>
                <a:noFill/>
                <a:prstDash val="sysDot"/>
              </a:ln>
              <a:solidFill>
                <a:schemeClr val="tx1">
                  <a:lumMod val="85000"/>
                  <a:lumOff val="15000"/>
                </a:schemeClr>
              </a:solidFill>
              <a:latin typeface="+mn-ea"/>
              <a:cs typeface="+mn-ea"/>
            </a:endParaRPr>
          </a:p>
        </p:txBody>
      </p:sp>
      <p:sp>
        <p:nvSpPr>
          <p:cNvPr id="53" name="矩形 52"/>
          <p:cNvSpPr/>
          <p:nvPr>
            <p:custDataLst>
              <p:tags r:id="rId22"/>
            </p:custDataLst>
          </p:nvPr>
        </p:nvSpPr>
        <p:spPr>
          <a:xfrm>
            <a:off x="184785" y="354266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54" name="MG-缺角矩形 6"/>
          <p:cNvSpPr/>
          <p:nvPr>
            <p:custDataLst>
              <p:tags r:id="rId23"/>
            </p:custDataLst>
          </p:nvPr>
        </p:nvSpPr>
        <p:spPr>
          <a:xfrm>
            <a:off x="426085" y="352361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55" name="MG-缺角矩形 7"/>
          <p:cNvSpPr/>
          <p:nvPr>
            <p:custDataLst>
              <p:tags r:id="rId24"/>
            </p:custDataLst>
          </p:nvPr>
        </p:nvSpPr>
        <p:spPr>
          <a:xfrm>
            <a:off x="467360" y="355854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56" name="矩形 55"/>
          <p:cNvSpPr/>
          <p:nvPr>
            <p:custDataLst>
              <p:tags r:id="rId25"/>
            </p:custDataLst>
          </p:nvPr>
        </p:nvSpPr>
        <p:spPr>
          <a:xfrm>
            <a:off x="560705" y="365252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注册</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意义</a:t>
            </a:r>
            <a:endParaRPr lang="zh-CN" altLang="en-US" sz="1400" b="1" spc="300" dirty="0">
              <a:solidFill>
                <a:srgbClr val="FF0000"/>
              </a:solidFill>
              <a:latin typeface="+mn-ea"/>
              <a:cs typeface="+mn-ea"/>
              <a:sym typeface="+mn-ea"/>
            </a:endParaRPr>
          </a:p>
        </p:txBody>
      </p:sp>
      <p:cxnSp>
        <p:nvCxnSpPr>
          <p:cNvPr id="8" name="直接连接符 7"/>
          <p:cNvCxnSpPr/>
          <p:nvPr>
            <p:custDataLst>
              <p:tags r:id="rId26"/>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7"/>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28"/>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pic>
        <p:nvPicPr>
          <p:cNvPr id="23" name="图片 22"/>
          <p:cNvPicPr>
            <a:picLocks noChangeAspect="1"/>
          </p:cNvPicPr>
          <p:nvPr/>
        </p:nvPicPr>
        <p:blipFill>
          <a:blip r:embed="rId29"/>
          <a:stretch>
            <a:fillRect/>
          </a:stretch>
        </p:blipFill>
        <p:spPr>
          <a:xfrm>
            <a:off x="1764030" y="1779905"/>
            <a:ext cx="6699250" cy="1435100"/>
          </a:xfrm>
          <a:prstGeom prst="rect">
            <a:avLst/>
          </a:prstGeom>
        </p:spPr>
      </p:pic>
    </p:spTree>
    <p:custDataLst>
      <p:tags r:id="rId30"/>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五边形 31"/>
          <p:cNvSpPr/>
          <p:nvPr>
            <p:custDataLst>
              <p:tags r:id="rId1"/>
            </p:custDataLst>
          </p:nvPr>
        </p:nvSpPr>
        <p:spPr>
          <a:xfrm>
            <a:off x="2123343" y="836356"/>
            <a:ext cx="1799447" cy="289566"/>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第一步</a:t>
            </a:r>
            <a:endParaRPr lang="zh-CN" altLang="en-US" sz="1395" b="1">
              <a:solidFill>
                <a:srgbClr val="FFFFFF">
                  <a:alpha val="55000"/>
                </a:srgbClr>
              </a:solidFill>
              <a:sym typeface="+mn-ea"/>
            </a:endParaRPr>
          </a:p>
        </p:txBody>
      </p:sp>
      <p:sp>
        <p:nvSpPr>
          <p:cNvPr id="34" name="燕尾形 33"/>
          <p:cNvSpPr/>
          <p:nvPr>
            <p:custDataLst>
              <p:tags r:id="rId2"/>
            </p:custDataLst>
          </p:nvPr>
        </p:nvSpPr>
        <p:spPr>
          <a:xfrm>
            <a:off x="4428069" y="841436"/>
            <a:ext cx="1799447" cy="289566"/>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第二步</a:t>
            </a:r>
            <a:endParaRPr lang="zh-CN" altLang="en-US" sz="1395" b="1">
              <a:solidFill>
                <a:srgbClr val="FFFFFF">
                  <a:alpha val="55000"/>
                </a:srgbClr>
              </a:solidFill>
              <a:sym typeface="+mn-ea"/>
            </a:endParaRPr>
          </a:p>
        </p:txBody>
      </p:sp>
      <p:sp>
        <p:nvSpPr>
          <p:cNvPr id="35" name="燕尾形 34"/>
          <p:cNvSpPr/>
          <p:nvPr>
            <p:custDataLst>
              <p:tags r:id="rId3"/>
            </p:custDataLst>
          </p:nvPr>
        </p:nvSpPr>
        <p:spPr>
          <a:xfrm>
            <a:off x="6659950" y="841436"/>
            <a:ext cx="1799447" cy="289566"/>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第三步</a:t>
            </a:r>
            <a:endParaRPr lang="zh-CN" altLang="en-US" sz="1395" b="1">
              <a:solidFill>
                <a:srgbClr val="FFFFFF">
                  <a:alpha val="55000"/>
                </a:srgbClr>
              </a:solidFill>
              <a:sym typeface="+mn-ea"/>
            </a:endParaRPr>
          </a:p>
        </p:txBody>
      </p:sp>
      <p:sp>
        <p:nvSpPr>
          <p:cNvPr id="36" name="标题"/>
          <p:cNvSpPr txBox="1"/>
          <p:nvPr>
            <p:custDataLst>
              <p:tags r:id="rId4"/>
            </p:custDataLst>
          </p:nvPr>
        </p:nvSpPr>
        <p:spPr>
          <a:xfrm>
            <a:off x="2102485" y="1276985"/>
            <a:ext cx="1607185" cy="258445"/>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sym typeface="+mn-ea"/>
              </a:rPr>
              <a:t>注册现场机信息</a:t>
            </a:r>
            <a:endParaRPr lang="zh-CN" altLang="en-US" sz="1570" b="1" dirty="0">
              <a:solidFill>
                <a:schemeClr val="accent1"/>
              </a:solidFill>
              <a:latin typeface="微软雅黑" panose="020B0503020204020204" pitchFamily="34" charset="-122"/>
              <a:sym typeface="+mn-ea"/>
            </a:endParaRPr>
          </a:p>
        </p:txBody>
      </p:sp>
      <p:sp>
        <p:nvSpPr>
          <p:cNvPr id="37" name="标题"/>
          <p:cNvSpPr txBox="1"/>
          <p:nvPr>
            <p:custDataLst>
              <p:tags r:id="rId5"/>
            </p:custDataLst>
          </p:nvPr>
        </p:nvSpPr>
        <p:spPr>
          <a:xfrm>
            <a:off x="4625739" y="1282048"/>
            <a:ext cx="1388601" cy="258541"/>
          </a:xfrm>
          <a:prstGeom prst="rect">
            <a:avLst/>
          </a:prstGeom>
          <a:noFill/>
        </p:spPr>
        <p:txBody>
          <a:bodyPr wrap="square" lIns="0" tIns="0" rIns="0" bIns="0" rtlCol="0" anchor="b" anchorCtr="0">
            <a:noAutofit/>
          </a:bodyPr>
          <a:p>
            <a:pPr algn="ctr"/>
            <a:r>
              <a:rPr lang="zh-CN" altLang="en-US" sz="1570" b="1" dirty="0">
                <a:solidFill>
                  <a:schemeClr val="accent2"/>
                </a:solidFill>
                <a:latin typeface="微软雅黑" panose="020B0503020204020204" pitchFamily="34" charset="-122"/>
              </a:rPr>
              <a:t>激活现场</a:t>
            </a:r>
            <a:r>
              <a:rPr lang="zh-CN" altLang="en-US" sz="1570" b="1" dirty="0">
                <a:solidFill>
                  <a:schemeClr val="accent2"/>
                </a:solidFill>
                <a:latin typeface="微软雅黑" panose="020B0503020204020204" pitchFamily="34" charset="-122"/>
              </a:rPr>
              <a:t>设备</a:t>
            </a:r>
            <a:endParaRPr lang="zh-CN" altLang="en-US" sz="1570" b="1" dirty="0">
              <a:solidFill>
                <a:schemeClr val="accent2"/>
              </a:solidFill>
              <a:latin typeface="微软雅黑" panose="020B0503020204020204" pitchFamily="34" charset="-122"/>
            </a:endParaRPr>
          </a:p>
        </p:txBody>
      </p:sp>
      <p:sp>
        <p:nvSpPr>
          <p:cNvPr id="38" name="标题"/>
          <p:cNvSpPr txBox="1"/>
          <p:nvPr>
            <p:custDataLst>
              <p:tags r:id="rId6"/>
            </p:custDataLst>
          </p:nvPr>
        </p:nvSpPr>
        <p:spPr>
          <a:xfrm>
            <a:off x="6857622" y="1273158"/>
            <a:ext cx="1388601" cy="258541"/>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rPr>
              <a:t>设备确认</a:t>
            </a:r>
            <a:r>
              <a:rPr lang="zh-CN" altLang="en-US" sz="1570" b="1" dirty="0">
                <a:solidFill>
                  <a:schemeClr val="accent1"/>
                </a:solidFill>
                <a:latin typeface="微软雅黑" panose="020B0503020204020204" pitchFamily="34" charset="-122"/>
              </a:rPr>
              <a:t>联网</a:t>
            </a:r>
            <a:endParaRPr lang="zh-CN" altLang="en-US" sz="1570" b="1" dirty="0">
              <a:solidFill>
                <a:schemeClr val="accent1"/>
              </a:solidFill>
              <a:latin typeface="微软雅黑" panose="020B0503020204020204" pitchFamily="34" charset="-122"/>
            </a:endParaRPr>
          </a:p>
        </p:txBody>
      </p:sp>
      <p:cxnSp>
        <p:nvCxnSpPr>
          <p:cNvPr id="41" name="直接连接符 40"/>
          <p:cNvCxnSpPr/>
          <p:nvPr/>
        </p:nvCxnSpPr>
        <p:spPr>
          <a:xfrm>
            <a:off x="3884295" y="127698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2" name="直接连接符 41"/>
          <p:cNvCxnSpPr/>
          <p:nvPr/>
        </p:nvCxnSpPr>
        <p:spPr>
          <a:xfrm>
            <a:off x="655320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3" name="直接连接符 42"/>
          <p:cNvCxnSpPr/>
          <p:nvPr/>
        </p:nvCxnSpPr>
        <p:spPr>
          <a:xfrm>
            <a:off x="845439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57" name="直接连接符 56"/>
          <p:cNvCxnSpPr/>
          <p:nvPr/>
        </p:nvCxnSpPr>
        <p:spPr>
          <a:xfrm>
            <a:off x="2102485" y="1631315"/>
            <a:ext cx="1821815" cy="4445"/>
          </a:xfrm>
          <a:prstGeom prst="line">
            <a:avLst/>
          </a:prstGeom>
        </p:spPr>
        <p:style>
          <a:lnRef idx="3">
            <a:schemeClr val="accent1"/>
          </a:lnRef>
          <a:fillRef idx="0">
            <a:srgbClr val="FFFFFF"/>
          </a:fillRef>
          <a:effectRef idx="0">
            <a:srgbClr val="FFFFFF"/>
          </a:effectRef>
          <a:fontRef idx="minor">
            <a:schemeClr val="tx1"/>
          </a:fontRef>
        </p:style>
      </p:cxnSp>
      <p:sp>
        <p:nvSpPr>
          <p:cNvPr id="39" name="矩形"/>
          <p:cNvSpPr/>
          <p:nvPr>
            <p:custDataLst>
              <p:tags r:id="rId7"/>
            </p:custDataLst>
          </p:nvPr>
        </p:nvSpPr>
        <p:spPr>
          <a:xfrm>
            <a:off x="395605" y="858520"/>
            <a:ext cx="1169670" cy="6985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规范联网流程</a:t>
            </a:r>
            <a:endParaRPr lang="zh-CN" altLang="en-US" sz="1600" b="1">
              <a:solidFill>
                <a:schemeClr val="bg1"/>
              </a:solidFill>
              <a:sym typeface="+mn-ea"/>
            </a:endParaRPr>
          </a:p>
        </p:txBody>
      </p:sp>
      <p:sp>
        <p:nvSpPr>
          <p:cNvPr id="73" name="矩形 72"/>
          <p:cNvSpPr/>
          <p:nvPr>
            <p:custDataLst>
              <p:tags r:id="rId8"/>
            </p:custDataLst>
          </p:nvPr>
        </p:nvSpPr>
        <p:spPr>
          <a:xfrm>
            <a:off x="184785" y="183578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86" name="MG-缺角矩形 6"/>
          <p:cNvSpPr/>
          <p:nvPr>
            <p:custDataLst>
              <p:tags r:id="rId9"/>
            </p:custDataLst>
          </p:nvPr>
        </p:nvSpPr>
        <p:spPr>
          <a:xfrm>
            <a:off x="426085" y="181673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6" name="MG-缺角矩形 7"/>
          <p:cNvSpPr/>
          <p:nvPr>
            <p:custDataLst>
              <p:tags r:id="rId10"/>
            </p:custDataLst>
          </p:nvPr>
        </p:nvSpPr>
        <p:spPr>
          <a:xfrm>
            <a:off x="467360" y="185166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6" name="矩形 95"/>
          <p:cNvSpPr/>
          <p:nvPr>
            <p:custDataLst>
              <p:tags r:id="rId11"/>
            </p:custDataLst>
          </p:nvPr>
        </p:nvSpPr>
        <p:spPr>
          <a:xfrm>
            <a:off x="560705" y="194564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激活</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流程</a:t>
            </a:r>
            <a:endParaRPr lang="zh-CN" altLang="en-US" sz="1400" b="1" spc="300" dirty="0">
              <a:solidFill>
                <a:srgbClr val="FF0000"/>
              </a:solidFill>
              <a:latin typeface="+mn-ea"/>
              <a:cs typeface="+mn-ea"/>
              <a:sym typeface="+mn-ea"/>
            </a:endParaRPr>
          </a:p>
        </p:txBody>
      </p:sp>
      <p:sp>
        <p:nvSpPr>
          <p:cNvPr id="4" name="圆角矩形 3"/>
          <p:cNvSpPr/>
          <p:nvPr/>
        </p:nvSpPr>
        <p:spPr>
          <a:xfrm>
            <a:off x="3636010" y="132080"/>
            <a:ext cx="230251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kern="0">
                <a:solidFill>
                  <a:schemeClr val="tx1"/>
                </a:solidFill>
                <a:latin typeface="+mn-ea"/>
                <a:cs typeface="+mn-ea"/>
                <a:sym typeface="+mn-ea"/>
              </a:rPr>
              <a:t>激活现场</a:t>
            </a:r>
            <a:r>
              <a:rPr lang="zh-CN" altLang="en-US" b="1" kern="0">
                <a:solidFill>
                  <a:schemeClr val="tx1"/>
                </a:solidFill>
                <a:latin typeface="+mn-ea"/>
                <a:cs typeface="+mn-ea"/>
                <a:sym typeface="+mn-ea"/>
              </a:rPr>
              <a:t>设备</a:t>
            </a:r>
            <a:endParaRPr lang="zh-CN" altLang="en-US" b="1" kern="0">
              <a:solidFill>
                <a:schemeClr val="tx1"/>
              </a:solidFill>
              <a:latin typeface="+mn-ea"/>
              <a:cs typeface="+mn-ea"/>
              <a:sym typeface="+mn-ea"/>
            </a:endParaRPr>
          </a:p>
        </p:txBody>
      </p:sp>
      <p:cxnSp>
        <p:nvCxnSpPr>
          <p:cNvPr id="7" name="直接连接符 6"/>
          <p:cNvCxnSpPr/>
          <p:nvPr/>
        </p:nvCxnSpPr>
        <p:spPr>
          <a:xfrm>
            <a:off x="6588125" y="1626870"/>
            <a:ext cx="1821815" cy="4445"/>
          </a:xfrm>
          <a:prstGeom prst="line">
            <a:avLst/>
          </a:prstGeom>
        </p:spPr>
        <p:style>
          <a:lnRef idx="3">
            <a:schemeClr val="accent1"/>
          </a:lnRef>
          <a:fillRef idx="0">
            <a:srgbClr val="FFFFFF"/>
          </a:fillRef>
          <a:effectRef idx="0">
            <a:srgbClr val="FFFFFF"/>
          </a:effectRef>
          <a:fontRef idx="minor">
            <a:schemeClr val="tx1"/>
          </a:fontRef>
        </p:style>
      </p:cxnSp>
      <p:pic>
        <p:nvPicPr>
          <p:cNvPr id="31" name="ECB019B1-382A-4266-B25C-5B523AA43C14-2" descr="C:/Users/sunny love/AppData/Local/Temp/wpp.CjkjHKwpp"/>
          <p:cNvPicPr>
            <a:picLocks noChangeAspect="1"/>
          </p:cNvPicPr>
          <p:nvPr/>
        </p:nvPicPr>
        <p:blipFill>
          <a:blip r:embed="rId12"/>
          <a:stretch>
            <a:fillRect/>
          </a:stretch>
        </p:blipFill>
        <p:spPr>
          <a:xfrm>
            <a:off x="1907540" y="1626870"/>
            <a:ext cx="6685915" cy="1891030"/>
          </a:xfrm>
          <a:prstGeom prst="rect">
            <a:avLst/>
          </a:prstGeom>
        </p:spPr>
      </p:pic>
      <p:sp>
        <p:nvSpPr>
          <p:cNvPr id="12" name="矩形: 圆角 48"/>
          <p:cNvSpPr/>
          <p:nvPr>
            <p:custDataLst>
              <p:tags r:id="rId13"/>
            </p:custDataLst>
          </p:nvPr>
        </p:nvSpPr>
        <p:spPr>
          <a:xfrm>
            <a:off x="2102485" y="3583305"/>
            <a:ext cx="6306820" cy="1201420"/>
          </a:xfrm>
          <a:prstGeom prst="roundRect">
            <a:avLst>
              <a:gd name="adj" fmla="val 5124"/>
            </a:avLst>
          </a:prstGeom>
          <a:gradFill>
            <a:gsLst>
              <a:gs pos="0">
                <a:schemeClr val="accent2">
                  <a:lumMod val="5000"/>
                  <a:lumOff val="95000"/>
                  <a:alpha val="0"/>
                </a:schemeClr>
              </a:gs>
              <a:gs pos="100000">
                <a:schemeClr val="accent2">
                  <a:lumMod val="20000"/>
                  <a:lumOff val="80000"/>
                  <a:alpha val="20000"/>
                </a:schemeClr>
              </a:gs>
            </a:gsLst>
            <a:lin ang="0" scaled="0"/>
          </a:gradFill>
          <a:ln w="9525">
            <a:gradFill flip="none" rotWithShape="1">
              <a:gsLst>
                <a:gs pos="0">
                  <a:schemeClr val="accent2">
                    <a:lumMod val="20000"/>
                    <a:lumOff val="80000"/>
                    <a:alpha val="100000"/>
                  </a:schemeClr>
                </a:gs>
                <a:gs pos="100000">
                  <a:schemeClr val="accent2">
                    <a:lumMod val="60000"/>
                    <a:lumOff val="40000"/>
                    <a:alpha val="100000"/>
                  </a:schemeClr>
                </a:gs>
              </a:gsLst>
              <a:lin ang="10800000" scaled="1"/>
              <a:tileRect/>
            </a:gradFill>
            <a:round/>
          </a:ln>
        </p:spPr>
        <p:txBody>
          <a:bodyPr vert="horz" wrap="square" lIns="77418" tIns="38709" rIns="77418" bIns="38709" numCol="1" anchor="t" anchorCtr="0" compatLnSpc="1"/>
          <a:p>
            <a:endParaRPr lang="zh-CN" altLang="en-US" sz="1525">
              <a:solidFill>
                <a:schemeClr val="tx1"/>
              </a:solidFill>
            </a:endParaRPr>
          </a:p>
        </p:txBody>
      </p:sp>
      <p:sp>
        <p:nvSpPr>
          <p:cNvPr id="15" name="矩形 14"/>
          <p:cNvSpPr/>
          <p:nvPr>
            <p:custDataLst>
              <p:tags r:id="rId14"/>
            </p:custDataLst>
          </p:nvPr>
        </p:nvSpPr>
        <p:spPr>
          <a:xfrm>
            <a:off x="2195830" y="3580130"/>
            <a:ext cx="6031865" cy="1155700"/>
          </a:xfrm>
          <a:prstGeom prst="rect">
            <a:avLst/>
          </a:prstGeom>
          <a:noFill/>
        </p:spPr>
        <p:txBody>
          <a:bodyPr wrap="square" lIns="0" tIns="0" rIns="0" bIns="0" rtlCol="0" anchor="ctr" anchorCtr="0">
            <a:noAutofit/>
          </a:bodyPr>
          <a:p>
            <a:pPr marL="285750" indent="-285750" algn="l" fontAlgn="auto">
              <a:lnSpc>
                <a:spcPct val="120000"/>
              </a:lnSpc>
              <a:buFont typeface="Wingdings" panose="05000000000000000000" charset="0"/>
              <a:buChar char="Ø"/>
            </a:pPr>
            <a:r>
              <a:rPr lang="zh-CN" altLang="en-US" sz="1400" b="1" dirty="0" smtClean="0">
                <a:solidFill>
                  <a:srgbClr val="FF0000"/>
                </a:solidFill>
                <a:latin typeface="微软雅黑" panose="020B0503020204020204" pitchFamily="34" charset="-122"/>
                <a:ea typeface="微软雅黑" panose="020B0503020204020204" pitchFamily="34" charset="-122"/>
              </a:rPr>
              <a:t>现场机上传的参数应</a:t>
            </a:r>
            <a:r>
              <a:rPr lang="zh-CN" altLang="en-US" sz="1400" b="1" dirty="0" smtClean="0">
                <a:solidFill>
                  <a:srgbClr val="FF0000"/>
                </a:solidFill>
                <a:latin typeface="微软雅黑" panose="020B0503020204020204" pitchFamily="34" charset="-122"/>
                <a:ea typeface="微软雅黑" panose="020B0503020204020204" pitchFamily="34" charset="-122"/>
                <a:sym typeface="+mn-ea"/>
              </a:rPr>
              <a:t>和</a:t>
            </a:r>
            <a:r>
              <a:rPr lang="zh-CN" altLang="en-US" sz="1400" b="1" dirty="0" smtClean="0">
                <a:solidFill>
                  <a:srgbClr val="FF0000"/>
                </a:solidFill>
                <a:latin typeface="微软雅黑" panose="020B0503020204020204" pitchFamily="34" charset="-122"/>
                <a:ea typeface="微软雅黑" panose="020B0503020204020204" pitchFamily="34" charset="-122"/>
              </a:rPr>
              <a:t>仪器厂商在上位机注册的参数一致；</a:t>
            </a:r>
            <a:endParaRPr lang="zh-CN" altLang="en-US" sz="1400" b="1" dirty="0" smtClean="0">
              <a:solidFill>
                <a:srgbClr val="FF0000"/>
              </a:solidFill>
              <a:latin typeface="微软雅黑" panose="020B0503020204020204" pitchFamily="34" charset="-122"/>
              <a:ea typeface="微软雅黑" panose="020B0503020204020204" pitchFamily="34" charset="-122"/>
            </a:endParaRPr>
          </a:p>
          <a:p>
            <a:pPr marL="285750" indent="-285750" algn="l" fontAlgn="auto">
              <a:lnSpc>
                <a:spcPct val="120000"/>
              </a:lnSpc>
              <a:buFont typeface="Wingdings" panose="05000000000000000000" charset="0"/>
              <a:buChar char="Ø"/>
            </a:pPr>
            <a:r>
              <a:rPr lang="zh-CN" altLang="en-US" sz="1400" b="1" dirty="0" smtClean="0">
                <a:solidFill>
                  <a:srgbClr val="FF0000"/>
                </a:solidFill>
                <a:latin typeface="微软雅黑" panose="020B0503020204020204" pitchFamily="34" charset="-122"/>
                <a:ea typeface="微软雅黑" panose="020B0503020204020204" pitchFamily="34" charset="-122"/>
              </a:rPr>
              <a:t>在获取正式密钥之前，现场机发送命令的数据段应使用旧密钥加密传输。上位机请求应答无须加密；</a:t>
            </a:r>
            <a:endParaRPr lang="zh-CN" altLang="en-US" sz="1400" b="1" dirty="0" smtClean="0">
              <a:solidFill>
                <a:srgbClr val="FF0000"/>
              </a:solidFill>
              <a:latin typeface="微软雅黑" panose="020B0503020204020204" pitchFamily="34" charset="-122"/>
              <a:ea typeface="微软雅黑" panose="020B0503020204020204" pitchFamily="34" charset="-122"/>
            </a:endParaRPr>
          </a:p>
          <a:p>
            <a:pPr marL="285750" indent="-285750" algn="l" fontAlgn="auto">
              <a:lnSpc>
                <a:spcPct val="120000"/>
              </a:lnSpc>
              <a:buFont typeface="Wingdings" panose="05000000000000000000" charset="0"/>
              <a:buChar char="Ø"/>
            </a:pPr>
            <a:r>
              <a:rPr lang="zh-CN" altLang="en-US" sz="1400" b="1" dirty="0" smtClean="0">
                <a:solidFill>
                  <a:srgbClr val="FF0000"/>
                </a:solidFill>
                <a:latin typeface="微软雅黑" panose="020B0503020204020204" pitchFamily="34" charset="-122"/>
                <a:ea typeface="微软雅黑" panose="020B0503020204020204" pitchFamily="34" charset="-122"/>
              </a:rPr>
              <a:t>正常激活流程都是数采仪需要做的事，大多是自动完成的。</a:t>
            </a:r>
            <a:endParaRPr lang="zh-CN" altLang="en-US" sz="1400" b="1" dirty="0" smtClean="0">
              <a:solidFill>
                <a:srgbClr val="FF0000"/>
              </a:solidFill>
              <a:latin typeface="微软雅黑" panose="020B0503020204020204" pitchFamily="34" charset="-122"/>
              <a:ea typeface="微软雅黑" panose="020B0503020204020204" pitchFamily="34" charset="-122"/>
              <a:cs typeface="+mn-ea"/>
            </a:endParaRPr>
          </a:p>
        </p:txBody>
      </p:sp>
      <p:sp>
        <p:nvSpPr>
          <p:cNvPr id="20" name="矩形 19"/>
          <p:cNvSpPr/>
          <p:nvPr>
            <p:custDataLst>
              <p:tags r:id="rId15"/>
            </p:custDataLst>
          </p:nvPr>
        </p:nvSpPr>
        <p:spPr>
          <a:xfrm>
            <a:off x="184785" y="354266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21" name="MG-缺角矩形 6"/>
          <p:cNvSpPr/>
          <p:nvPr>
            <p:custDataLst>
              <p:tags r:id="rId16"/>
            </p:custDataLst>
          </p:nvPr>
        </p:nvSpPr>
        <p:spPr>
          <a:xfrm>
            <a:off x="426085" y="352361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22" name="MG-缺角矩形 7"/>
          <p:cNvSpPr/>
          <p:nvPr>
            <p:custDataLst>
              <p:tags r:id="rId17"/>
            </p:custDataLst>
          </p:nvPr>
        </p:nvSpPr>
        <p:spPr>
          <a:xfrm>
            <a:off x="467360" y="355854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23" name="矩形 22"/>
          <p:cNvSpPr/>
          <p:nvPr>
            <p:custDataLst>
              <p:tags r:id="rId18"/>
            </p:custDataLst>
          </p:nvPr>
        </p:nvSpPr>
        <p:spPr>
          <a:xfrm>
            <a:off x="560705" y="365252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注意</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事项</a:t>
            </a:r>
            <a:endParaRPr lang="zh-CN" altLang="en-US" sz="1400" b="1" spc="300" dirty="0">
              <a:solidFill>
                <a:srgbClr val="FF0000"/>
              </a:solidFill>
              <a:latin typeface="+mn-ea"/>
              <a:cs typeface="+mn-ea"/>
              <a:sym typeface="+mn-ea"/>
            </a:endParaRPr>
          </a:p>
        </p:txBody>
      </p:sp>
      <p:cxnSp>
        <p:nvCxnSpPr>
          <p:cNvPr id="10" name="直接连接符 9"/>
          <p:cNvCxnSpPr/>
          <p:nvPr>
            <p:custDataLst>
              <p:tags r:id="rId19"/>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0"/>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5" name="文本框 4"/>
          <p:cNvSpPr txBox="1"/>
          <p:nvPr>
            <p:custDataLst>
              <p:tags r:id="rId21"/>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2"/>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五边形 31"/>
          <p:cNvSpPr/>
          <p:nvPr>
            <p:custDataLst>
              <p:tags r:id="rId1"/>
            </p:custDataLst>
          </p:nvPr>
        </p:nvSpPr>
        <p:spPr>
          <a:xfrm>
            <a:off x="2123343" y="836356"/>
            <a:ext cx="1799447" cy="289566"/>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第一步</a:t>
            </a:r>
            <a:endParaRPr lang="zh-CN" altLang="en-US" sz="1395" b="1">
              <a:solidFill>
                <a:srgbClr val="FFFFFF">
                  <a:alpha val="55000"/>
                </a:srgbClr>
              </a:solidFill>
              <a:sym typeface="+mn-ea"/>
            </a:endParaRPr>
          </a:p>
        </p:txBody>
      </p:sp>
      <p:sp>
        <p:nvSpPr>
          <p:cNvPr id="34" name="燕尾形 33"/>
          <p:cNvSpPr/>
          <p:nvPr>
            <p:custDataLst>
              <p:tags r:id="rId2"/>
            </p:custDataLst>
          </p:nvPr>
        </p:nvSpPr>
        <p:spPr>
          <a:xfrm>
            <a:off x="4428069" y="841436"/>
            <a:ext cx="1799447" cy="289566"/>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第二步</a:t>
            </a:r>
            <a:endParaRPr lang="zh-CN" altLang="en-US" sz="1395" b="1">
              <a:solidFill>
                <a:srgbClr val="FFFFFF">
                  <a:alpha val="55000"/>
                </a:srgbClr>
              </a:solidFill>
              <a:sym typeface="+mn-ea"/>
            </a:endParaRPr>
          </a:p>
        </p:txBody>
      </p:sp>
      <p:sp>
        <p:nvSpPr>
          <p:cNvPr id="35" name="燕尾形 34"/>
          <p:cNvSpPr/>
          <p:nvPr>
            <p:custDataLst>
              <p:tags r:id="rId3"/>
            </p:custDataLst>
          </p:nvPr>
        </p:nvSpPr>
        <p:spPr>
          <a:xfrm>
            <a:off x="6659950" y="841436"/>
            <a:ext cx="1799447" cy="289566"/>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第三步</a:t>
            </a:r>
            <a:endParaRPr lang="zh-CN" altLang="en-US" sz="1395" b="1">
              <a:solidFill>
                <a:srgbClr val="FFFFFF">
                  <a:alpha val="55000"/>
                </a:srgbClr>
              </a:solidFill>
              <a:sym typeface="+mn-ea"/>
            </a:endParaRPr>
          </a:p>
        </p:txBody>
      </p:sp>
      <p:sp>
        <p:nvSpPr>
          <p:cNvPr id="36" name="标题"/>
          <p:cNvSpPr txBox="1"/>
          <p:nvPr>
            <p:custDataLst>
              <p:tags r:id="rId4"/>
            </p:custDataLst>
          </p:nvPr>
        </p:nvSpPr>
        <p:spPr>
          <a:xfrm>
            <a:off x="2102485" y="1276985"/>
            <a:ext cx="1607185" cy="258445"/>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sym typeface="+mn-ea"/>
              </a:rPr>
              <a:t>注册现场机信息</a:t>
            </a:r>
            <a:endParaRPr lang="zh-CN" altLang="en-US" sz="1570" b="1" dirty="0">
              <a:solidFill>
                <a:schemeClr val="accent1"/>
              </a:solidFill>
              <a:latin typeface="微软雅黑" panose="020B0503020204020204" pitchFamily="34" charset="-122"/>
              <a:sym typeface="+mn-ea"/>
            </a:endParaRPr>
          </a:p>
        </p:txBody>
      </p:sp>
      <p:sp>
        <p:nvSpPr>
          <p:cNvPr id="37" name="标题"/>
          <p:cNvSpPr txBox="1"/>
          <p:nvPr>
            <p:custDataLst>
              <p:tags r:id="rId5"/>
            </p:custDataLst>
          </p:nvPr>
        </p:nvSpPr>
        <p:spPr>
          <a:xfrm>
            <a:off x="4625739" y="1282048"/>
            <a:ext cx="1388601" cy="258541"/>
          </a:xfrm>
          <a:prstGeom prst="rect">
            <a:avLst/>
          </a:prstGeom>
          <a:noFill/>
        </p:spPr>
        <p:txBody>
          <a:bodyPr wrap="square" lIns="0" tIns="0" rIns="0" bIns="0" rtlCol="0" anchor="b" anchorCtr="0">
            <a:noAutofit/>
          </a:bodyPr>
          <a:p>
            <a:pPr algn="ctr"/>
            <a:r>
              <a:rPr lang="zh-CN" altLang="en-US" sz="1570" b="1" dirty="0">
                <a:solidFill>
                  <a:schemeClr val="accent2"/>
                </a:solidFill>
                <a:latin typeface="微软雅黑" panose="020B0503020204020204" pitchFamily="34" charset="-122"/>
              </a:rPr>
              <a:t>激活现场</a:t>
            </a:r>
            <a:r>
              <a:rPr lang="zh-CN" altLang="en-US" sz="1570" b="1" dirty="0">
                <a:solidFill>
                  <a:schemeClr val="accent2"/>
                </a:solidFill>
                <a:latin typeface="微软雅黑" panose="020B0503020204020204" pitchFamily="34" charset="-122"/>
              </a:rPr>
              <a:t>设备</a:t>
            </a:r>
            <a:endParaRPr lang="zh-CN" altLang="en-US" sz="1570" b="1" dirty="0">
              <a:solidFill>
                <a:schemeClr val="accent2"/>
              </a:solidFill>
              <a:latin typeface="微软雅黑" panose="020B0503020204020204" pitchFamily="34" charset="-122"/>
            </a:endParaRPr>
          </a:p>
        </p:txBody>
      </p:sp>
      <p:sp>
        <p:nvSpPr>
          <p:cNvPr id="38" name="标题"/>
          <p:cNvSpPr txBox="1"/>
          <p:nvPr>
            <p:custDataLst>
              <p:tags r:id="rId6"/>
            </p:custDataLst>
          </p:nvPr>
        </p:nvSpPr>
        <p:spPr>
          <a:xfrm>
            <a:off x="6857622" y="1273158"/>
            <a:ext cx="1388601" cy="258541"/>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rPr>
              <a:t>设备确认</a:t>
            </a:r>
            <a:r>
              <a:rPr lang="zh-CN" altLang="en-US" sz="1570" b="1" dirty="0">
                <a:solidFill>
                  <a:schemeClr val="accent1"/>
                </a:solidFill>
                <a:latin typeface="微软雅黑" panose="020B0503020204020204" pitchFamily="34" charset="-122"/>
              </a:rPr>
              <a:t>联网</a:t>
            </a:r>
            <a:endParaRPr lang="zh-CN" altLang="en-US" sz="1570" b="1" dirty="0">
              <a:solidFill>
                <a:schemeClr val="accent1"/>
              </a:solidFill>
              <a:latin typeface="微软雅黑" panose="020B0503020204020204" pitchFamily="34" charset="-122"/>
            </a:endParaRPr>
          </a:p>
        </p:txBody>
      </p:sp>
      <p:cxnSp>
        <p:nvCxnSpPr>
          <p:cNvPr id="41" name="直接连接符 40"/>
          <p:cNvCxnSpPr/>
          <p:nvPr/>
        </p:nvCxnSpPr>
        <p:spPr>
          <a:xfrm>
            <a:off x="3884295" y="127698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2" name="直接连接符 41"/>
          <p:cNvCxnSpPr/>
          <p:nvPr/>
        </p:nvCxnSpPr>
        <p:spPr>
          <a:xfrm>
            <a:off x="655320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43" name="直接连接符 42"/>
          <p:cNvCxnSpPr/>
          <p:nvPr/>
        </p:nvCxnSpPr>
        <p:spPr>
          <a:xfrm>
            <a:off x="845439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57" name="直接连接符 56"/>
          <p:cNvCxnSpPr/>
          <p:nvPr/>
        </p:nvCxnSpPr>
        <p:spPr>
          <a:xfrm>
            <a:off x="2102485" y="1631315"/>
            <a:ext cx="1821815" cy="4445"/>
          </a:xfrm>
          <a:prstGeom prst="line">
            <a:avLst/>
          </a:prstGeom>
        </p:spPr>
        <p:style>
          <a:lnRef idx="3">
            <a:schemeClr val="accent1"/>
          </a:lnRef>
          <a:fillRef idx="0">
            <a:srgbClr val="FFFFFF"/>
          </a:fillRef>
          <a:effectRef idx="0">
            <a:srgbClr val="FFFFFF"/>
          </a:effectRef>
          <a:fontRef idx="minor">
            <a:schemeClr val="tx1"/>
          </a:fontRef>
        </p:style>
      </p:cxnSp>
      <p:sp>
        <p:nvSpPr>
          <p:cNvPr id="39" name="矩形"/>
          <p:cNvSpPr/>
          <p:nvPr>
            <p:custDataLst>
              <p:tags r:id="rId7"/>
            </p:custDataLst>
          </p:nvPr>
        </p:nvSpPr>
        <p:spPr>
          <a:xfrm>
            <a:off x="395605" y="858520"/>
            <a:ext cx="1169670" cy="6985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规范联网流程</a:t>
            </a:r>
            <a:endParaRPr lang="zh-CN" altLang="en-US" sz="1600" b="1">
              <a:solidFill>
                <a:schemeClr val="bg1"/>
              </a:solidFill>
              <a:sym typeface="+mn-ea"/>
            </a:endParaRPr>
          </a:p>
        </p:txBody>
      </p:sp>
      <p:sp>
        <p:nvSpPr>
          <p:cNvPr id="73" name="矩形 72"/>
          <p:cNvSpPr/>
          <p:nvPr>
            <p:custDataLst>
              <p:tags r:id="rId8"/>
            </p:custDataLst>
          </p:nvPr>
        </p:nvSpPr>
        <p:spPr>
          <a:xfrm>
            <a:off x="184785" y="183578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86" name="MG-缺角矩形 6"/>
          <p:cNvSpPr/>
          <p:nvPr>
            <p:custDataLst>
              <p:tags r:id="rId9"/>
            </p:custDataLst>
          </p:nvPr>
        </p:nvSpPr>
        <p:spPr>
          <a:xfrm>
            <a:off x="426085" y="181673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6" name="MG-缺角矩形 7"/>
          <p:cNvSpPr/>
          <p:nvPr>
            <p:custDataLst>
              <p:tags r:id="rId10"/>
            </p:custDataLst>
          </p:nvPr>
        </p:nvSpPr>
        <p:spPr>
          <a:xfrm>
            <a:off x="467360" y="185166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6" name="矩形 95"/>
          <p:cNvSpPr/>
          <p:nvPr>
            <p:custDataLst>
              <p:tags r:id="rId11"/>
            </p:custDataLst>
          </p:nvPr>
        </p:nvSpPr>
        <p:spPr>
          <a:xfrm>
            <a:off x="560705" y="194564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激活</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流程</a:t>
            </a:r>
            <a:endParaRPr lang="zh-CN" altLang="en-US" sz="1400" b="1" spc="300" dirty="0">
              <a:solidFill>
                <a:srgbClr val="FF0000"/>
              </a:solidFill>
              <a:latin typeface="+mn-ea"/>
              <a:cs typeface="+mn-ea"/>
              <a:sym typeface="+mn-ea"/>
            </a:endParaRPr>
          </a:p>
        </p:txBody>
      </p:sp>
      <p:sp>
        <p:nvSpPr>
          <p:cNvPr id="4" name="圆角矩形 3"/>
          <p:cNvSpPr/>
          <p:nvPr/>
        </p:nvSpPr>
        <p:spPr>
          <a:xfrm>
            <a:off x="3636010" y="132080"/>
            <a:ext cx="230251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kern="0">
                <a:solidFill>
                  <a:schemeClr val="tx1"/>
                </a:solidFill>
                <a:latin typeface="+mn-ea"/>
                <a:cs typeface="+mn-ea"/>
                <a:sym typeface="+mn-ea"/>
              </a:rPr>
              <a:t>激活现场</a:t>
            </a:r>
            <a:r>
              <a:rPr lang="zh-CN" altLang="en-US" b="1" kern="0">
                <a:solidFill>
                  <a:schemeClr val="tx1"/>
                </a:solidFill>
                <a:latin typeface="+mn-ea"/>
                <a:cs typeface="+mn-ea"/>
                <a:sym typeface="+mn-ea"/>
              </a:rPr>
              <a:t>设备</a:t>
            </a:r>
            <a:endParaRPr lang="zh-CN" altLang="en-US" b="1" kern="0">
              <a:solidFill>
                <a:schemeClr val="tx1"/>
              </a:solidFill>
              <a:latin typeface="+mn-ea"/>
              <a:cs typeface="+mn-ea"/>
              <a:sym typeface="+mn-ea"/>
            </a:endParaRPr>
          </a:p>
        </p:txBody>
      </p:sp>
      <p:cxnSp>
        <p:nvCxnSpPr>
          <p:cNvPr id="7" name="直接连接符 6"/>
          <p:cNvCxnSpPr/>
          <p:nvPr/>
        </p:nvCxnSpPr>
        <p:spPr>
          <a:xfrm>
            <a:off x="6588125" y="1626870"/>
            <a:ext cx="1821815" cy="4445"/>
          </a:xfrm>
          <a:prstGeom prst="line">
            <a:avLst/>
          </a:prstGeom>
        </p:spPr>
        <p:style>
          <a:lnRef idx="3">
            <a:schemeClr val="accent1"/>
          </a:lnRef>
          <a:fillRef idx="0">
            <a:srgbClr val="FFFFFF"/>
          </a:fillRef>
          <a:effectRef idx="0">
            <a:srgbClr val="FFFFFF"/>
          </a:effectRef>
          <a:fontRef idx="minor">
            <a:schemeClr val="tx1"/>
          </a:fontRef>
        </p:style>
      </p:cxnSp>
      <p:pic>
        <p:nvPicPr>
          <p:cNvPr id="31" name="ECB019B1-382A-4266-B25C-5B523AA43C14-3" descr="C:/Users/sunny love/AppData/Local/Temp/wpp.CjkjHKwpp"/>
          <p:cNvPicPr>
            <a:picLocks noChangeAspect="1"/>
          </p:cNvPicPr>
          <p:nvPr/>
        </p:nvPicPr>
        <p:blipFill>
          <a:blip r:embed="rId12"/>
          <a:stretch>
            <a:fillRect/>
          </a:stretch>
        </p:blipFill>
        <p:spPr>
          <a:xfrm>
            <a:off x="1907540" y="1626870"/>
            <a:ext cx="6685915" cy="1891030"/>
          </a:xfrm>
          <a:prstGeom prst="rect">
            <a:avLst/>
          </a:prstGeom>
        </p:spPr>
      </p:pic>
      <p:sp>
        <p:nvSpPr>
          <p:cNvPr id="26" name="圆角矩形 25"/>
          <p:cNvSpPr/>
          <p:nvPr>
            <p:custDataLst>
              <p:tags r:id="rId13"/>
            </p:custDataLst>
          </p:nvPr>
        </p:nvSpPr>
        <p:spPr>
          <a:xfrm>
            <a:off x="2092325" y="3785235"/>
            <a:ext cx="1917700" cy="116840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30">
              <a:solidFill>
                <a:schemeClr val="lt1"/>
              </a:solidFill>
            </a:endParaRPr>
          </a:p>
        </p:txBody>
      </p:sp>
      <p:sp>
        <p:nvSpPr>
          <p:cNvPr id="27" name="矩形 26"/>
          <p:cNvSpPr/>
          <p:nvPr>
            <p:custDataLst>
              <p:tags r:id="rId14"/>
            </p:custDataLst>
          </p:nvPr>
        </p:nvSpPr>
        <p:spPr>
          <a:xfrm>
            <a:off x="2211070" y="3891280"/>
            <a:ext cx="1687195" cy="979170"/>
          </a:xfrm>
          <a:prstGeom prst="rect">
            <a:avLst/>
          </a:prstGeom>
        </p:spPr>
        <p:txBody>
          <a:bodyPr wrap="square" lIns="0" tIns="0" rIns="0" bIns="0">
            <a:noAutofit/>
          </a:bodyPr>
          <a:p>
            <a:pPr indent="0" algn="ctr" fontAlgn="auto">
              <a:lnSpc>
                <a:spcPct val="150000"/>
              </a:lnSpc>
              <a:spcBef>
                <a:spcPct val="0"/>
              </a:spcBef>
              <a:spcAft>
                <a:spcPct val="0"/>
              </a:spcAft>
            </a:pPr>
            <a:r>
              <a:rPr lang="zh-CN" altLang="en-US" sz="1400">
                <a:sym typeface="+mn-ea"/>
              </a:rPr>
              <a:t>帮助厂商跟踪设备流向，提升市场</a:t>
            </a:r>
            <a:r>
              <a:rPr lang="zh-CN" altLang="en-US" sz="1400">
                <a:sym typeface="+mn-ea"/>
              </a:rPr>
              <a:t>竞争力；</a:t>
            </a:r>
            <a:endParaRPr lang="zh-CN" altLang="en-US" sz="1400">
              <a:sym typeface="+mn-ea"/>
            </a:endParaRPr>
          </a:p>
        </p:txBody>
      </p:sp>
      <p:sp>
        <p:nvSpPr>
          <p:cNvPr id="28" name="矩形 27"/>
          <p:cNvSpPr/>
          <p:nvPr>
            <p:custDataLst>
              <p:tags r:id="rId15"/>
            </p:custDataLst>
          </p:nvPr>
        </p:nvSpPr>
        <p:spPr>
          <a:xfrm>
            <a:off x="2308225" y="3392805"/>
            <a:ext cx="1301750" cy="384810"/>
          </a:xfrm>
          <a:prstGeom prst="rect">
            <a:avLst/>
          </a:prstGeom>
          <a:noFill/>
        </p:spPr>
        <p:txBody>
          <a:bodyPr wrap="square" lIns="0" tIns="0" rIns="0" bIns="0" rtlCol="0" anchor="b" anchorCtr="0">
            <a:noAutofit/>
          </a:bodyPr>
          <a:p>
            <a:pPr algn="ctr">
              <a:spcBef>
                <a:spcPct val="0"/>
              </a:spcBef>
              <a:spcAft>
                <a:spcPct val="0"/>
              </a:spcAft>
            </a:pPr>
            <a:r>
              <a:rPr lang="zh-CN" altLang="en-US" sz="1600" b="1" kern="0">
                <a:solidFill>
                  <a:schemeClr val="accent1"/>
                </a:solidFill>
                <a:latin typeface="+mn-ea"/>
                <a:cs typeface="+mn-ea"/>
              </a:rPr>
              <a:t>设备厂商</a:t>
            </a:r>
            <a:endParaRPr lang="zh-CN" altLang="en-US" sz="1600" b="1" kern="0">
              <a:solidFill>
                <a:schemeClr val="accent1"/>
              </a:solidFill>
              <a:latin typeface="+mn-ea"/>
              <a:cs typeface="+mn-ea"/>
            </a:endParaRPr>
          </a:p>
        </p:txBody>
      </p:sp>
      <p:sp>
        <p:nvSpPr>
          <p:cNvPr id="29" name="矩形 28"/>
          <p:cNvSpPr/>
          <p:nvPr>
            <p:custDataLst>
              <p:tags r:id="rId16"/>
            </p:custDataLst>
          </p:nvPr>
        </p:nvSpPr>
        <p:spPr>
          <a:xfrm>
            <a:off x="4644390" y="3363595"/>
            <a:ext cx="1184275" cy="360680"/>
          </a:xfrm>
          <a:prstGeom prst="rect">
            <a:avLst/>
          </a:prstGeom>
          <a:noFill/>
        </p:spPr>
        <p:txBody>
          <a:bodyPr wrap="square" lIns="0" tIns="0" rIns="0" bIns="0" rtlCol="0" anchor="b" anchorCtr="0">
            <a:noAutofit/>
          </a:bodyPr>
          <a:p>
            <a:pPr algn="ctr">
              <a:spcBef>
                <a:spcPct val="0"/>
              </a:spcBef>
              <a:spcAft>
                <a:spcPct val="0"/>
              </a:spcAft>
            </a:pPr>
            <a:r>
              <a:rPr lang="zh-CN" altLang="en-US" sz="1600" b="1" kern="0">
                <a:solidFill>
                  <a:schemeClr val="accent2"/>
                </a:solidFill>
                <a:latin typeface="+mn-ea"/>
                <a:cs typeface="+mn-ea"/>
              </a:rPr>
              <a:t>排污单位</a:t>
            </a:r>
            <a:endParaRPr lang="zh-CN" altLang="en-US" sz="1600" b="1" kern="0">
              <a:solidFill>
                <a:schemeClr val="accent2"/>
              </a:solidFill>
              <a:latin typeface="+mn-ea"/>
              <a:cs typeface="+mn-ea"/>
            </a:endParaRPr>
          </a:p>
        </p:txBody>
      </p:sp>
      <p:sp>
        <p:nvSpPr>
          <p:cNvPr id="30" name="矩形 29"/>
          <p:cNvSpPr/>
          <p:nvPr>
            <p:custDataLst>
              <p:tags r:id="rId17"/>
            </p:custDataLst>
          </p:nvPr>
        </p:nvSpPr>
        <p:spPr>
          <a:xfrm>
            <a:off x="6863080" y="3398520"/>
            <a:ext cx="1202690" cy="346075"/>
          </a:xfrm>
          <a:prstGeom prst="rect">
            <a:avLst/>
          </a:prstGeom>
          <a:noFill/>
        </p:spPr>
        <p:txBody>
          <a:bodyPr wrap="square" lIns="0" tIns="0" rIns="0" bIns="0" rtlCol="0" anchor="b" anchorCtr="0">
            <a:noAutofit/>
          </a:bodyPr>
          <a:p>
            <a:pPr algn="ctr">
              <a:spcBef>
                <a:spcPct val="0"/>
              </a:spcBef>
              <a:spcAft>
                <a:spcPct val="0"/>
              </a:spcAft>
            </a:pPr>
            <a:r>
              <a:rPr lang="zh-CN" altLang="en-US" sz="1600" b="1" kern="0">
                <a:solidFill>
                  <a:schemeClr val="accent1"/>
                </a:solidFill>
                <a:latin typeface="+mn-ea"/>
                <a:cs typeface="+mn-ea"/>
              </a:rPr>
              <a:t>运维单位</a:t>
            </a:r>
            <a:endParaRPr lang="zh-CN" altLang="en-US" sz="1600" b="1" kern="0">
              <a:solidFill>
                <a:schemeClr val="accent1"/>
              </a:solidFill>
              <a:latin typeface="+mn-ea"/>
              <a:cs typeface="+mn-ea"/>
            </a:endParaRPr>
          </a:p>
        </p:txBody>
      </p:sp>
      <p:sp>
        <p:nvSpPr>
          <p:cNvPr id="44" name="圆角矩形 43"/>
          <p:cNvSpPr/>
          <p:nvPr>
            <p:custDataLst>
              <p:tags r:id="rId18"/>
            </p:custDataLst>
          </p:nvPr>
        </p:nvSpPr>
        <p:spPr>
          <a:xfrm>
            <a:off x="4270375" y="3777615"/>
            <a:ext cx="1917700" cy="1168400"/>
          </a:xfrm>
          <a:prstGeom prst="roundRect">
            <a:avLst>
              <a:gd name="adj" fmla="val 2258"/>
            </a:avLst>
          </a:prstGeom>
          <a:noFill/>
          <a:ln w="25400">
            <a:solidFill>
              <a:srgbClr val="C0504D"/>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30">
              <a:solidFill>
                <a:schemeClr val="lt1"/>
              </a:solidFill>
            </a:endParaRPr>
          </a:p>
        </p:txBody>
      </p:sp>
      <p:sp>
        <p:nvSpPr>
          <p:cNvPr id="45" name="矩形 44"/>
          <p:cNvSpPr/>
          <p:nvPr>
            <p:custDataLst>
              <p:tags r:id="rId19"/>
            </p:custDataLst>
          </p:nvPr>
        </p:nvSpPr>
        <p:spPr>
          <a:xfrm>
            <a:off x="6490970" y="3867150"/>
            <a:ext cx="1957070" cy="979170"/>
          </a:xfrm>
          <a:prstGeom prst="rect">
            <a:avLst/>
          </a:prstGeom>
        </p:spPr>
        <p:txBody>
          <a:bodyPr wrap="square" lIns="0" tIns="0" rIns="0" bIns="0">
            <a:noAutofit/>
          </a:bodyPr>
          <a:p>
            <a:pPr algn="ctr">
              <a:lnSpc>
                <a:spcPct val="150000"/>
              </a:lnSpc>
              <a:spcBef>
                <a:spcPct val="0"/>
              </a:spcBef>
              <a:spcAft>
                <a:spcPct val="0"/>
              </a:spcAft>
            </a:pPr>
            <a:r>
              <a:rPr lang="zh-CN" altLang="en-US" sz="1400">
                <a:sym typeface="+mn-ea"/>
              </a:rPr>
              <a:t>（设备正式联网的起点），提示运维及时按照标准规范开展运维工作。</a:t>
            </a:r>
            <a:endParaRPr lang="zh-CN" altLang="en-US" sz="1400"/>
          </a:p>
          <a:p>
            <a:pPr algn="ctr">
              <a:lnSpc>
                <a:spcPct val="150000"/>
              </a:lnSpc>
              <a:spcBef>
                <a:spcPct val="0"/>
              </a:spcBef>
              <a:spcAft>
                <a:spcPct val="0"/>
              </a:spcAft>
            </a:pPr>
            <a:endParaRPr lang="en-US" altLang="zh-CN" sz="1200" dirty="0">
              <a:ln>
                <a:noFill/>
                <a:prstDash val="sysDot"/>
              </a:ln>
              <a:solidFill>
                <a:schemeClr val="tx1">
                  <a:lumMod val="85000"/>
                  <a:lumOff val="15000"/>
                </a:schemeClr>
              </a:solidFill>
              <a:latin typeface="+mn-ea"/>
              <a:cs typeface="+mn-ea"/>
            </a:endParaRPr>
          </a:p>
          <a:p>
            <a:pPr algn="ctr">
              <a:lnSpc>
                <a:spcPct val="150000"/>
              </a:lnSpc>
              <a:spcBef>
                <a:spcPct val="0"/>
              </a:spcBef>
              <a:spcAft>
                <a:spcPct val="0"/>
              </a:spcAft>
            </a:pPr>
            <a:endParaRPr lang="en-US" altLang="zh-CN" sz="1200" dirty="0">
              <a:ln>
                <a:noFill/>
                <a:prstDash val="sysDot"/>
              </a:ln>
              <a:solidFill>
                <a:schemeClr val="tx1">
                  <a:lumMod val="85000"/>
                  <a:lumOff val="15000"/>
                </a:schemeClr>
              </a:solidFill>
              <a:latin typeface="+mn-ea"/>
              <a:cs typeface="+mn-ea"/>
            </a:endParaRPr>
          </a:p>
        </p:txBody>
      </p:sp>
      <p:sp>
        <p:nvSpPr>
          <p:cNvPr id="46" name="圆角矩形 45"/>
          <p:cNvSpPr/>
          <p:nvPr>
            <p:custDataLst>
              <p:tags r:id="rId20"/>
            </p:custDataLst>
          </p:nvPr>
        </p:nvSpPr>
        <p:spPr>
          <a:xfrm>
            <a:off x="6503035" y="3780155"/>
            <a:ext cx="1917700" cy="116840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30">
              <a:solidFill>
                <a:schemeClr val="lt1"/>
              </a:solidFill>
            </a:endParaRPr>
          </a:p>
        </p:txBody>
      </p:sp>
      <p:sp>
        <p:nvSpPr>
          <p:cNvPr id="47" name="矩形 46"/>
          <p:cNvSpPr/>
          <p:nvPr>
            <p:custDataLst>
              <p:tags r:id="rId21"/>
            </p:custDataLst>
          </p:nvPr>
        </p:nvSpPr>
        <p:spPr>
          <a:xfrm>
            <a:off x="4333240" y="3867150"/>
            <a:ext cx="1805940" cy="979170"/>
          </a:xfrm>
          <a:prstGeom prst="rect">
            <a:avLst/>
          </a:prstGeom>
        </p:spPr>
        <p:txBody>
          <a:bodyPr wrap="square" lIns="0" tIns="0" rIns="0" bIns="0">
            <a:noAutofit/>
          </a:bodyPr>
          <a:p>
            <a:pPr indent="0" algn="ctr" fontAlgn="auto">
              <a:lnSpc>
                <a:spcPct val="130000"/>
              </a:lnSpc>
              <a:spcBef>
                <a:spcPct val="0"/>
              </a:spcBef>
              <a:spcAft>
                <a:spcPct val="0"/>
              </a:spcAft>
            </a:pPr>
            <a:r>
              <a:rPr lang="zh-CN" altLang="en-US" sz="1400">
                <a:sym typeface="+mn-ea"/>
              </a:rPr>
              <a:t>（无感激活）协助排污单位及时落实安装联网的主体责任；</a:t>
            </a:r>
            <a:endParaRPr lang="en-US" altLang="zh-CN" sz="1400" dirty="0">
              <a:ln>
                <a:noFill/>
                <a:prstDash val="sysDot"/>
              </a:ln>
              <a:solidFill>
                <a:schemeClr val="tx1">
                  <a:lumMod val="85000"/>
                  <a:lumOff val="15000"/>
                </a:schemeClr>
              </a:solidFill>
              <a:latin typeface="+mn-ea"/>
              <a:cs typeface="+mn-ea"/>
            </a:endParaRPr>
          </a:p>
        </p:txBody>
      </p:sp>
      <p:sp>
        <p:nvSpPr>
          <p:cNvPr id="5" name="矩形 4"/>
          <p:cNvSpPr/>
          <p:nvPr>
            <p:custDataLst>
              <p:tags r:id="rId22"/>
            </p:custDataLst>
          </p:nvPr>
        </p:nvSpPr>
        <p:spPr>
          <a:xfrm>
            <a:off x="184785" y="354266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8" name="MG-缺角矩形 6"/>
          <p:cNvSpPr/>
          <p:nvPr>
            <p:custDataLst>
              <p:tags r:id="rId23"/>
            </p:custDataLst>
          </p:nvPr>
        </p:nvSpPr>
        <p:spPr>
          <a:xfrm>
            <a:off x="426085" y="352361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 name="MG-缺角矩形 7"/>
          <p:cNvSpPr/>
          <p:nvPr>
            <p:custDataLst>
              <p:tags r:id="rId24"/>
            </p:custDataLst>
          </p:nvPr>
        </p:nvSpPr>
        <p:spPr>
          <a:xfrm>
            <a:off x="467360" y="355854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10" name="矩形 9"/>
          <p:cNvSpPr/>
          <p:nvPr>
            <p:custDataLst>
              <p:tags r:id="rId25"/>
            </p:custDataLst>
          </p:nvPr>
        </p:nvSpPr>
        <p:spPr>
          <a:xfrm>
            <a:off x="560705" y="365252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激活</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意义</a:t>
            </a:r>
            <a:endParaRPr lang="zh-CN" altLang="en-US" sz="1400" b="1" spc="300" dirty="0">
              <a:solidFill>
                <a:srgbClr val="FF0000"/>
              </a:solidFill>
              <a:latin typeface="+mn-ea"/>
              <a:cs typeface="+mn-ea"/>
              <a:sym typeface="+mn-ea"/>
            </a:endParaRPr>
          </a:p>
        </p:txBody>
      </p:sp>
      <p:cxnSp>
        <p:nvCxnSpPr>
          <p:cNvPr id="11" name="直接连接符 10"/>
          <p:cNvCxnSpPr/>
          <p:nvPr>
            <p:custDataLst>
              <p:tags r:id="rId26"/>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7"/>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28"/>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9"/>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椭圆 1"/>
          <p:cNvSpPr/>
          <p:nvPr>
            <p:custDataLst>
              <p:tags r:id="rId1"/>
            </p:custDataLst>
          </p:nvPr>
        </p:nvSpPr>
        <p:spPr>
          <a:xfrm>
            <a:off x="181196" y="1160805"/>
            <a:ext cx="524098" cy="524098"/>
          </a:xfrm>
          <a:prstGeom prst="ellipse">
            <a:avLst/>
          </a:prstGeom>
          <a:ln>
            <a:noFill/>
          </a:ln>
          <a:effectLst>
            <a:outerShdw blurRad="177800" dir="5400000" sx="90000" sy="-19000"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5" b="1" spc="100">
              <a:solidFill>
                <a:schemeClr val="bg1"/>
              </a:solidFill>
              <a:effectLst>
                <a:outerShdw blurRad="50800" dist="38100" dir="5400000" algn="t" rotWithShape="0">
                  <a:schemeClr val="accent1">
                    <a:lumMod val="75000"/>
                    <a:alpha val="100000"/>
                  </a:schemeClr>
                </a:outerShdw>
              </a:effectLst>
              <a:uFillTx/>
              <a:latin typeface="+mn-ea"/>
              <a:sym typeface="+mn-ea"/>
            </a:endParaRPr>
          </a:p>
        </p:txBody>
      </p:sp>
      <p:sp>
        <p:nvSpPr>
          <p:cNvPr id="38" name="椭圆 37"/>
          <p:cNvSpPr/>
          <p:nvPr>
            <p:custDataLst>
              <p:tags r:id="rId2"/>
            </p:custDataLst>
          </p:nvPr>
        </p:nvSpPr>
        <p:spPr>
          <a:xfrm>
            <a:off x="181196" y="1160805"/>
            <a:ext cx="524098" cy="524098"/>
          </a:xfrm>
          <a:prstGeom prst="ellipse">
            <a:avLst/>
          </a:prstGeom>
          <a:noFill/>
          <a:ln>
            <a:gradFill>
              <a:gsLst>
                <a:gs pos="15000">
                  <a:schemeClr val="accent1">
                    <a:lumMod val="60000"/>
                    <a:lumOff val="40000"/>
                    <a:alpha val="60000"/>
                  </a:schemeClr>
                </a:gs>
                <a:gs pos="85000">
                  <a:schemeClr val="accent1">
                    <a:lumMod val="60000"/>
                    <a:lumOff val="40000"/>
                    <a:alpha val="60000"/>
                  </a:schemeClr>
                </a:gs>
                <a:gs pos="50000">
                  <a:srgbClr val="FFFFFF">
                    <a:alpha val="60000"/>
                  </a:srgb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5" b="1" spc="100">
              <a:solidFill>
                <a:schemeClr val="bg1"/>
              </a:solidFill>
              <a:effectLst>
                <a:outerShdw blurRad="50800" dist="38100" dir="5400000" algn="t" rotWithShape="0">
                  <a:schemeClr val="accent1">
                    <a:lumMod val="75000"/>
                    <a:alpha val="100000"/>
                  </a:schemeClr>
                </a:outerShdw>
              </a:effectLst>
              <a:uFillTx/>
              <a:latin typeface="+mn-ea"/>
              <a:sym typeface="+mn-ea"/>
            </a:endParaRPr>
          </a:p>
        </p:txBody>
      </p:sp>
      <p:pic>
        <p:nvPicPr>
          <p:cNvPr id="7" name="图片 5"/>
          <p:cNvPicPr>
            <a:picLocks noChangeAspect="1"/>
          </p:cNvPicPr>
          <p:nvPr/>
        </p:nvPicPr>
        <p:blipFill>
          <a:blip r:embed="rId3"/>
          <a:stretch>
            <a:fillRect/>
          </a:stretch>
        </p:blipFill>
        <p:spPr>
          <a:xfrm>
            <a:off x="323850" y="741045"/>
            <a:ext cx="2806065" cy="1921510"/>
          </a:xfrm>
          <a:prstGeom prst="rect">
            <a:avLst/>
          </a:prstGeom>
          <a:noFill/>
          <a:ln w="12700" cmpd="sng">
            <a:solidFill>
              <a:schemeClr val="tx1"/>
            </a:solidFill>
            <a:prstDash val="solid"/>
          </a:ln>
        </p:spPr>
      </p:pic>
      <p:sp>
        <p:nvSpPr>
          <p:cNvPr id="11" name="文本框 10"/>
          <p:cNvSpPr txBox="1"/>
          <p:nvPr/>
        </p:nvSpPr>
        <p:spPr>
          <a:xfrm>
            <a:off x="3420110" y="765175"/>
            <a:ext cx="4654550" cy="1043940"/>
          </a:xfrm>
          <a:prstGeom prst="rect">
            <a:avLst/>
          </a:prstGeom>
          <a:noFill/>
          <a:ln w="12700" cmpd="sng">
            <a:solidFill>
              <a:schemeClr val="accent1">
                <a:shade val="50000"/>
              </a:schemeClr>
            </a:solidFill>
            <a:prstDash val="solid"/>
          </a:ln>
        </p:spPr>
        <p:txBody>
          <a:bodyPr wrap="square" rtlCol="0">
            <a:noAutofit/>
          </a:bodyPr>
          <a:p>
            <a:pPr>
              <a:lnSpc>
                <a:spcPct val="110000"/>
              </a:lnSpc>
            </a:pPr>
            <a:r>
              <a:rPr lang="zh-CN" altLang="en-US" sz="1400" b="1">
                <a:latin typeface="宋体" panose="02010600030101010101" pitchFamily="2" charset="-122"/>
                <a:ea typeface="宋体" panose="02010600030101010101" pitchFamily="2" charset="-122"/>
              </a:rPr>
              <a:t>规定了设备首次联网前应在生态环境部的上位机注册现场机信息；正式（重新）联网传输前激活现场机；固定污染源（排污单位）应按照排污许可证信息核对联网信息确认表。</a:t>
            </a:r>
            <a:endParaRPr lang="zh-CN" altLang="en-US" sz="1400" b="1">
              <a:latin typeface="宋体" panose="02010600030101010101" pitchFamily="2" charset="-122"/>
              <a:ea typeface="宋体" panose="02010600030101010101" pitchFamily="2" charset="-122"/>
            </a:endParaRPr>
          </a:p>
        </p:txBody>
      </p:sp>
      <p:pic>
        <p:nvPicPr>
          <p:cNvPr id="13" name="图片 12"/>
          <p:cNvPicPr>
            <a:picLocks noChangeAspect="1"/>
          </p:cNvPicPr>
          <p:nvPr/>
        </p:nvPicPr>
        <p:blipFill>
          <a:blip r:embed="rId4"/>
          <a:stretch>
            <a:fillRect/>
          </a:stretch>
        </p:blipFill>
        <p:spPr>
          <a:xfrm>
            <a:off x="3420110" y="1779905"/>
            <a:ext cx="4646295" cy="863600"/>
          </a:xfrm>
          <a:prstGeom prst="rect">
            <a:avLst/>
          </a:prstGeom>
          <a:ln w="12700" cmpd="sng">
            <a:solidFill>
              <a:schemeClr val="tx1"/>
            </a:solidFill>
            <a:prstDash val="solid"/>
          </a:ln>
        </p:spPr>
      </p:pic>
      <p:sp>
        <p:nvSpPr>
          <p:cNvPr id="19" name="文本框 18"/>
          <p:cNvSpPr txBox="1"/>
          <p:nvPr/>
        </p:nvSpPr>
        <p:spPr>
          <a:xfrm>
            <a:off x="8172450" y="843280"/>
            <a:ext cx="868680" cy="1776730"/>
          </a:xfrm>
          <a:prstGeom prst="rect">
            <a:avLst/>
          </a:prstGeom>
          <a:noFill/>
          <a:ln w="28575" cmpd="sng">
            <a:solidFill>
              <a:schemeClr val="accent1">
                <a:shade val="50000"/>
              </a:schemeClr>
            </a:solidFill>
            <a:prstDash val="solid"/>
          </a:ln>
        </p:spPr>
        <p:txBody>
          <a:bodyPr wrap="square" rtlCol="0">
            <a:noAutofit/>
          </a:bodyPr>
          <a:p>
            <a:r>
              <a:rPr lang="zh-CN" altLang="en-US"/>
              <a:t>初始化通信流程要求</a:t>
            </a:r>
            <a:endParaRPr lang="zh-CN" altLang="en-US"/>
          </a:p>
          <a:p>
            <a:r>
              <a:rPr lang="zh-CN" altLang="en-US" b="1">
                <a:solidFill>
                  <a:srgbClr val="FF0000"/>
                </a:solidFill>
              </a:rPr>
              <a:t>（首次联网要求）</a:t>
            </a:r>
            <a:endParaRPr lang="zh-CN" altLang="en-US" b="1">
              <a:solidFill>
                <a:srgbClr val="FF0000"/>
              </a:solidFill>
            </a:endParaRPr>
          </a:p>
        </p:txBody>
      </p:sp>
      <p:pic>
        <p:nvPicPr>
          <p:cNvPr id="23" name="图片 13"/>
          <p:cNvPicPr>
            <a:picLocks noChangeAspect="1"/>
          </p:cNvPicPr>
          <p:nvPr/>
        </p:nvPicPr>
        <p:blipFill>
          <a:blip r:embed="rId5"/>
          <a:stretch>
            <a:fillRect/>
          </a:stretch>
        </p:blipFill>
        <p:spPr>
          <a:xfrm>
            <a:off x="251460" y="2870200"/>
            <a:ext cx="2434590" cy="2106930"/>
          </a:xfrm>
          <a:prstGeom prst="rect">
            <a:avLst/>
          </a:prstGeom>
          <a:noFill/>
          <a:ln>
            <a:noFill/>
          </a:ln>
        </p:spPr>
      </p:pic>
      <p:grpSp>
        <p:nvGrpSpPr>
          <p:cNvPr id="29" name="组合 28"/>
          <p:cNvGrpSpPr/>
          <p:nvPr/>
        </p:nvGrpSpPr>
        <p:grpSpPr>
          <a:xfrm>
            <a:off x="3046095" y="2774950"/>
            <a:ext cx="5807075" cy="2326005"/>
            <a:chOff x="4119" y="4010"/>
            <a:chExt cx="9772" cy="4023"/>
          </a:xfrm>
        </p:grpSpPr>
        <p:pic>
          <p:nvPicPr>
            <p:cNvPr id="22" name="图片 21"/>
            <p:cNvPicPr>
              <a:picLocks noChangeAspect="1"/>
            </p:cNvPicPr>
            <p:nvPr/>
          </p:nvPicPr>
          <p:blipFill>
            <a:blip r:embed="rId6"/>
            <a:stretch>
              <a:fillRect/>
            </a:stretch>
          </p:blipFill>
          <p:spPr>
            <a:xfrm>
              <a:off x="4139" y="4010"/>
              <a:ext cx="4759" cy="2151"/>
            </a:xfrm>
            <a:prstGeom prst="rect">
              <a:avLst/>
            </a:prstGeom>
          </p:spPr>
        </p:pic>
        <p:pic>
          <p:nvPicPr>
            <p:cNvPr id="24" name="图片 23"/>
            <p:cNvPicPr>
              <a:picLocks noChangeAspect="1"/>
            </p:cNvPicPr>
            <p:nvPr/>
          </p:nvPicPr>
          <p:blipFill>
            <a:blip r:embed="rId7"/>
            <a:stretch>
              <a:fillRect/>
            </a:stretch>
          </p:blipFill>
          <p:spPr>
            <a:xfrm>
              <a:off x="8918" y="4049"/>
              <a:ext cx="4763" cy="2033"/>
            </a:xfrm>
            <a:prstGeom prst="rect">
              <a:avLst/>
            </a:prstGeom>
          </p:spPr>
        </p:pic>
        <p:pic>
          <p:nvPicPr>
            <p:cNvPr id="25" name="图片 24"/>
            <p:cNvPicPr>
              <a:picLocks noChangeAspect="1"/>
            </p:cNvPicPr>
            <p:nvPr/>
          </p:nvPicPr>
          <p:blipFill>
            <a:blip r:embed="rId8"/>
            <a:stretch>
              <a:fillRect/>
            </a:stretch>
          </p:blipFill>
          <p:spPr>
            <a:xfrm>
              <a:off x="4119" y="6204"/>
              <a:ext cx="4794" cy="1829"/>
            </a:xfrm>
            <a:prstGeom prst="rect">
              <a:avLst/>
            </a:prstGeom>
          </p:spPr>
        </p:pic>
        <p:pic>
          <p:nvPicPr>
            <p:cNvPr id="26" name="图片 25"/>
            <p:cNvPicPr>
              <a:picLocks noChangeAspect="1"/>
            </p:cNvPicPr>
            <p:nvPr/>
          </p:nvPicPr>
          <p:blipFill>
            <a:blip r:embed="rId9"/>
            <a:stretch>
              <a:fillRect/>
            </a:stretch>
          </p:blipFill>
          <p:spPr>
            <a:xfrm>
              <a:off x="9015" y="6117"/>
              <a:ext cx="4773" cy="1870"/>
            </a:xfrm>
            <a:prstGeom prst="rect">
              <a:avLst/>
            </a:prstGeom>
          </p:spPr>
        </p:pic>
        <p:pic>
          <p:nvPicPr>
            <p:cNvPr id="30" name="图片 29"/>
            <p:cNvPicPr>
              <a:picLocks noChangeAspect="1"/>
            </p:cNvPicPr>
            <p:nvPr/>
          </p:nvPicPr>
          <p:blipFill>
            <a:blip r:embed="rId7"/>
            <a:stretch>
              <a:fillRect/>
            </a:stretch>
          </p:blipFill>
          <p:spPr>
            <a:xfrm>
              <a:off x="9128" y="4049"/>
              <a:ext cx="4763" cy="2033"/>
            </a:xfrm>
            <a:prstGeom prst="rect">
              <a:avLst/>
            </a:prstGeom>
          </p:spPr>
        </p:pic>
      </p:grpSp>
      <p:sp>
        <p:nvSpPr>
          <p:cNvPr id="27" name="矩形 26"/>
          <p:cNvSpPr/>
          <p:nvPr/>
        </p:nvSpPr>
        <p:spPr>
          <a:xfrm>
            <a:off x="2969260" y="2713990"/>
            <a:ext cx="5948680" cy="2378075"/>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0" name="直接连接符 9"/>
          <p:cNvCxnSpPr/>
          <p:nvPr>
            <p:custDataLst>
              <p:tags r:id="rId10"/>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3" name="圆角矩形 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11"/>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12"/>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p:cNvSpPr/>
          <p:nvPr>
            <p:custDataLst>
              <p:tags r:id="rId1"/>
            </p:custDataLst>
          </p:nvPr>
        </p:nvSpPr>
        <p:spPr>
          <a:xfrm>
            <a:off x="395605" y="858520"/>
            <a:ext cx="1169670" cy="6985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规范联网流程</a:t>
            </a:r>
            <a:endParaRPr lang="zh-CN" altLang="en-US" sz="1600" b="1">
              <a:solidFill>
                <a:schemeClr val="bg1"/>
              </a:solidFill>
              <a:sym typeface="+mn-ea"/>
            </a:endParaRPr>
          </a:p>
        </p:txBody>
      </p:sp>
      <p:sp>
        <p:nvSpPr>
          <p:cNvPr id="7" name="五边形 6"/>
          <p:cNvSpPr/>
          <p:nvPr>
            <p:custDataLst>
              <p:tags r:id="rId2"/>
            </p:custDataLst>
          </p:nvPr>
        </p:nvSpPr>
        <p:spPr>
          <a:xfrm>
            <a:off x="2123343" y="836356"/>
            <a:ext cx="1799447" cy="289566"/>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第一步</a:t>
            </a:r>
            <a:endParaRPr lang="zh-CN" altLang="en-US" sz="1395" b="1">
              <a:solidFill>
                <a:srgbClr val="FFFFFF">
                  <a:alpha val="55000"/>
                </a:srgbClr>
              </a:solidFill>
              <a:sym typeface="+mn-ea"/>
            </a:endParaRPr>
          </a:p>
        </p:txBody>
      </p:sp>
      <p:sp>
        <p:nvSpPr>
          <p:cNvPr id="12" name="燕尾形 11"/>
          <p:cNvSpPr/>
          <p:nvPr>
            <p:custDataLst>
              <p:tags r:id="rId3"/>
            </p:custDataLst>
          </p:nvPr>
        </p:nvSpPr>
        <p:spPr>
          <a:xfrm>
            <a:off x="4428069" y="841436"/>
            <a:ext cx="1799447" cy="289566"/>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第二步</a:t>
            </a:r>
            <a:endParaRPr lang="zh-CN" altLang="en-US" sz="1395" b="1">
              <a:solidFill>
                <a:srgbClr val="FFFFFF">
                  <a:alpha val="55000"/>
                </a:srgbClr>
              </a:solidFill>
              <a:sym typeface="+mn-ea"/>
            </a:endParaRPr>
          </a:p>
        </p:txBody>
      </p:sp>
      <p:sp>
        <p:nvSpPr>
          <p:cNvPr id="14" name="燕尾形 13"/>
          <p:cNvSpPr/>
          <p:nvPr>
            <p:custDataLst>
              <p:tags r:id="rId4"/>
            </p:custDataLst>
          </p:nvPr>
        </p:nvSpPr>
        <p:spPr>
          <a:xfrm>
            <a:off x="6659950" y="841436"/>
            <a:ext cx="1799447" cy="289566"/>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第三步</a:t>
            </a:r>
            <a:endParaRPr lang="zh-CN" altLang="en-US" sz="1395" b="1">
              <a:solidFill>
                <a:srgbClr val="FFFFFF">
                  <a:alpha val="55000"/>
                </a:srgbClr>
              </a:solidFill>
              <a:sym typeface="+mn-ea"/>
            </a:endParaRPr>
          </a:p>
        </p:txBody>
      </p:sp>
      <p:sp>
        <p:nvSpPr>
          <p:cNvPr id="15" name="标题"/>
          <p:cNvSpPr txBox="1"/>
          <p:nvPr>
            <p:custDataLst>
              <p:tags r:id="rId5"/>
            </p:custDataLst>
          </p:nvPr>
        </p:nvSpPr>
        <p:spPr>
          <a:xfrm>
            <a:off x="2102485" y="1276985"/>
            <a:ext cx="1607185" cy="258445"/>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sym typeface="+mn-ea"/>
              </a:rPr>
              <a:t>注册现场机信息</a:t>
            </a:r>
            <a:endParaRPr lang="zh-CN" altLang="en-US" sz="1570" b="1" dirty="0">
              <a:solidFill>
                <a:schemeClr val="accent1"/>
              </a:solidFill>
              <a:latin typeface="微软雅黑" panose="020B0503020204020204" pitchFamily="34" charset="-122"/>
              <a:sym typeface="+mn-ea"/>
            </a:endParaRPr>
          </a:p>
        </p:txBody>
      </p:sp>
      <p:sp>
        <p:nvSpPr>
          <p:cNvPr id="19" name="标题"/>
          <p:cNvSpPr txBox="1"/>
          <p:nvPr>
            <p:custDataLst>
              <p:tags r:id="rId6"/>
            </p:custDataLst>
          </p:nvPr>
        </p:nvSpPr>
        <p:spPr>
          <a:xfrm>
            <a:off x="4625739" y="1282048"/>
            <a:ext cx="1388601" cy="258541"/>
          </a:xfrm>
          <a:prstGeom prst="rect">
            <a:avLst/>
          </a:prstGeom>
          <a:noFill/>
        </p:spPr>
        <p:txBody>
          <a:bodyPr wrap="square" lIns="0" tIns="0" rIns="0" bIns="0" rtlCol="0" anchor="b" anchorCtr="0">
            <a:noAutofit/>
          </a:bodyPr>
          <a:p>
            <a:pPr algn="ctr"/>
            <a:r>
              <a:rPr lang="zh-CN" altLang="en-US" sz="1570" b="1" dirty="0">
                <a:solidFill>
                  <a:schemeClr val="accent2"/>
                </a:solidFill>
                <a:latin typeface="微软雅黑" panose="020B0503020204020204" pitchFamily="34" charset="-122"/>
              </a:rPr>
              <a:t>激活现场</a:t>
            </a:r>
            <a:r>
              <a:rPr lang="zh-CN" altLang="en-US" sz="1570" b="1" dirty="0">
                <a:solidFill>
                  <a:schemeClr val="accent2"/>
                </a:solidFill>
                <a:latin typeface="微软雅黑" panose="020B0503020204020204" pitchFamily="34" charset="-122"/>
              </a:rPr>
              <a:t>设备</a:t>
            </a:r>
            <a:endParaRPr lang="zh-CN" altLang="en-US" sz="1570" b="1" dirty="0">
              <a:solidFill>
                <a:schemeClr val="accent2"/>
              </a:solidFill>
              <a:latin typeface="微软雅黑" panose="020B0503020204020204" pitchFamily="34" charset="-122"/>
            </a:endParaRPr>
          </a:p>
        </p:txBody>
      </p:sp>
      <p:sp>
        <p:nvSpPr>
          <p:cNvPr id="20" name="标题"/>
          <p:cNvSpPr txBox="1"/>
          <p:nvPr>
            <p:custDataLst>
              <p:tags r:id="rId7"/>
            </p:custDataLst>
          </p:nvPr>
        </p:nvSpPr>
        <p:spPr>
          <a:xfrm>
            <a:off x="6857622" y="1273158"/>
            <a:ext cx="1388601" cy="258541"/>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rPr>
              <a:t>设备确认</a:t>
            </a:r>
            <a:r>
              <a:rPr lang="zh-CN" altLang="en-US" sz="1570" b="1" dirty="0">
                <a:solidFill>
                  <a:schemeClr val="accent1"/>
                </a:solidFill>
                <a:latin typeface="微软雅黑" panose="020B0503020204020204" pitchFamily="34" charset="-122"/>
              </a:rPr>
              <a:t>联网</a:t>
            </a:r>
            <a:endParaRPr lang="zh-CN" altLang="en-US" sz="1570" b="1" dirty="0">
              <a:solidFill>
                <a:schemeClr val="accent1"/>
              </a:solidFill>
              <a:latin typeface="微软雅黑" panose="020B0503020204020204" pitchFamily="34" charset="-122"/>
            </a:endParaRPr>
          </a:p>
        </p:txBody>
      </p:sp>
      <p:cxnSp>
        <p:nvCxnSpPr>
          <p:cNvPr id="21" name="直接连接符 20"/>
          <p:cNvCxnSpPr/>
          <p:nvPr/>
        </p:nvCxnSpPr>
        <p:spPr>
          <a:xfrm>
            <a:off x="3884295" y="127698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22" name="直接连接符 21"/>
          <p:cNvCxnSpPr/>
          <p:nvPr/>
        </p:nvCxnSpPr>
        <p:spPr>
          <a:xfrm>
            <a:off x="655320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23" name="直接连接符 22"/>
          <p:cNvCxnSpPr/>
          <p:nvPr/>
        </p:nvCxnSpPr>
        <p:spPr>
          <a:xfrm>
            <a:off x="845439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sp>
        <p:nvSpPr>
          <p:cNvPr id="74" name="矩形 73"/>
          <p:cNvSpPr/>
          <p:nvPr>
            <p:custDataLst>
              <p:tags r:id="rId8"/>
            </p:custDataLst>
          </p:nvPr>
        </p:nvSpPr>
        <p:spPr>
          <a:xfrm>
            <a:off x="372110" y="1914525"/>
            <a:ext cx="76200" cy="65341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59" name="MG-缺角矩形 6"/>
          <p:cNvSpPr/>
          <p:nvPr>
            <p:custDataLst>
              <p:tags r:id="rId9"/>
            </p:custDataLst>
          </p:nvPr>
        </p:nvSpPr>
        <p:spPr>
          <a:xfrm>
            <a:off x="613410" y="1923415"/>
            <a:ext cx="995680" cy="610235"/>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9" name="MG-缺角矩形 7"/>
          <p:cNvSpPr/>
          <p:nvPr>
            <p:custDataLst>
              <p:tags r:id="rId10"/>
            </p:custDataLst>
          </p:nvPr>
        </p:nvSpPr>
        <p:spPr>
          <a:xfrm>
            <a:off x="654685" y="1958340"/>
            <a:ext cx="916940" cy="5397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3" name="矩形 92"/>
          <p:cNvSpPr/>
          <p:nvPr>
            <p:custDataLst>
              <p:tags r:id="rId11"/>
            </p:custDataLst>
          </p:nvPr>
        </p:nvSpPr>
        <p:spPr>
          <a:xfrm>
            <a:off x="744220" y="2065655"/>
            <a:ext cx="750570" cy="32575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确认</a:t>
            </a:r>
            <a:endParaRPr lang="zh-CN" altLang="en-US" sz="1400" b="1" spc="300" dirty="0">
              <a:solidFill>
                <a:schemeClr val="tx2">
                  <a:lumMod val="60000"/>
                  <a:lumOff val="40000"/>
                </a:schemeClr>
              </a:solidFill>
              <a:latin typeface="+mn-ea"/>
              <a:cs typeface="+mn-ea"/>
              <a:sym typeface="+mn-ea"/>
            </a:endParaRPr>
          </a:p>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流程</a:t>
            </a:r>
            <a:endParaRPr lang="zh-CN" altLang="en-US" sz="1400" b="1" spc="300" dirty="0">
              <a:solidFill>
                <a:schemeClr val="tx2">
                  <a:lumMod val="60000"/>
                  <a:lumOff val="40000"/>
                </a:schemeClr>
              </a:solidFill>
              <a:latin typeface="+mn-ea"/>
              <a:cs typeface="+mn-ea"/>
              <a:sym typeface="+mn-ea"/>
            </a:endParaRPr>
          </a:p>
        </p:txBody>
      </p:sp>
      <p:cxnSp>
        <p:nvCxnSpPr>
          <p:cNvPr id="57" name="直接连接符 56"/>
          <p:cNvCxnSpPr/>
          <p:nvPr/>
        </p:nvCxnSpPr>
        <p:spPr>
          <a:xfrm>
            <a:off x="2124075" y="1631315"/>
            <a:ext cx="4464050" cy="4445"/>
          </a:xfrm>
          <a:prstGeom prst="line">
            <a:avLst/>
          </a:prstGeom>
        </p:spPr>
        <p:style>
          <a:lnRef idx="3">
            <a:schemeClr val="accent1"/>
          </a:lnRef>
          <a:fillRef idx="0">
            <a:srgbClr val="FFFFFF"/>
          </a:fillRef>
          <a:effectRef idx="0">
            <a:srgbClr val="FFFFFF"/>
          </a:effectRef>
          <a:fontRef idx="minor">
            <a:schemeClr val="tx1"/>
          </a:fontRef>
        </p:style>
      </p:cxnSp>
      <p:sp>
        <p:nvSpPr>
          <p:cNvPr id="4" name="矩形 3"/>
          <p:cNvSpPr/>
          <p:nvPr>
            <p:custDataLst>
              <p:tags r:id="rId12"/>
            </p:custDataLst>
          </p:nvPr>
        </p:nvSpPr>
        <p:spPr>
          <a:xfrm>
            <a:off x="372110" y="2769235"/>
            <a:ext cx="76200" cy="65341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5" name="MG-缺角矩形 6"/>
          <p:cNvSpPr/>
          <p:nvPr>
            <p:custDataLst>
              <p:tags r:id="rId13"/>
            </p:custDataLst>
          </p:nvPr>
        </p:nvSpPr>
        <p:spPr>
          <a:xfrm>
            <a:off x="613410" y="2778125"/>
            <a:ext cx="995680" cy="610235"/>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6" name="MG-缺角矩形 7"/>
          <p:cNvSpPr/>
          <p:nvPr>
            <p:custDataLst>
              <p:tags r:id="rId14"/>
            </p:custDataLst>
          </p:nvPr>
        </p:nvSpPr>
        <p:spPr>
          <a:xfrm>
            <a:off x="654685" y="2813050"/>
            <a:ext cx="916940" cy="5397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8" name="矩形 7"/>
          <p:cNvSpPr/>
          <p:nvPr>
            <p:custDataLst>
              <p:tags r:id="rId15"/>
            </p:custDataLst>
          </p:nvPr>
        </p:nvSpPr>
        <p:spPr>
          <a:xfrm>
            <a:off x="744220" y="2920365"/>
            <a:ext cx="750570" cy="32575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确认</a:t>
            </a:r>
            <a:endParaRPr lang="zh-CN" altLang="en-US" sz="1400" b="1" spc="300" dirty="0">
              <a:solidFill>
                <a:schemeClr val="tx2">
                  <a:lumMod val="60000"/>
                  <a:lumOff val="40000"/>
                </a:schemeClr>
              </a:solidFill>
              <a:latin typeface="+mn-ea"/>
              <a:cs typeface="+mn-ea"/>
              <a:sym typeface="+mn-ea"/>
            </a:endParaRPr>
          </a:p>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信息</a:t>
            </a:r>
            <a:endParaRPr lang="zh-CN" altLang="en-US" sz="1400" b="1" spc="300" dirty="0">
              <a:solidFill>
                <a:schemeClr val="tx2">
                  <a:lumMod val="60000"/>
                  <a:lumOff val="40000"/>
                </a:schemeClr>
              </a:solidFill>
              <a:latin typeface="+mn-ea"/>
              <a:cs typeface="+mn-ea"/>
              <a:sym typeface="+mn-ea"/>
            </a:endParaRPr>
          </a:p>
        </p:txBody>
      </p:sp>
      <p:sp>
        <p:nvSpPr>
          <p:cNvPr id="26" name="圆角矩形 25"/>
          <p:cNvSpPr/>
          <p:nvPr>
            <p:custDataLst>
              <p:tags r:id="rId16"/>
            </p:custDataLst>
          </p:nvPr>
        </p:nvSpPr>
        <p:spPr>
          <a:xfrm>
            <a:off x="2092325" y="3785235"/>
            <a:ext cx="1917700" cy="116840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30">
              <a:solidFill>
                <a:schemeClr val="lt1"/>
              </a:solidFill>
            </a:endParaRPr>
          </a:p>
        </p:txBody>
      </p:sp>
      <p:sp>
        <p:nvSpPr>
          <p:cNvPr id="27" name="矩形 26"/>
          <p:cNvSpPr/>
          <p:nvPr>
            <p:custDataLst>
              <p:tags r:id="rId17"/>
            </p:custDataLst>
          </p:nvPr>
        </p:nvSpPr>
        <p:spPr>
          <a:xfrm>
            <a:off x="2211070" y="3891280"/>
            <a:ext cx="1687195" cy="979170"/>
          </a:xfrm>
          <a:prstGeom prst="rect">
            <a:avLst/>
          </a:prstGeom>
        </p:spPr>
        <p:txBody>
          <a:bodyPr wrap="square" lIns="0" tIns="0" rIns="0" bIns="0">
            <a:noAutofit/>
          </a:bodyPr>
          <a:p>
            <a:pPr indent="0" algn="ctr" fontAlgn="auto">
              <a:lnSpc>
                <a:spcPct val="150000"/>
              </a:lnSpc>
              <a:spcBef>
                <a:spcPct val="0"/>
              </a:spcBef>
              <a:spcAft>
                <a:spcPct val="0"/>
              </a:spcAft>
            </a:pPr>
            <a:r>
              <a:rPr lang="zh-CN" altLang="en-US" sz="1200">
                <a:sym typeface="+mn-ea"/>
              </a:rPr>
              <a:t>帮助厂商跟踪设备运行状态，实现设备生产</a:t>
            </a:r>
            <a:r>
              <a:rPr lang="en-US" altLang="zh-CN" sz="1200">
                <a:sym typeface="+mn-ea"/>
              </a:rPr>
              <a:t>-</a:t>
            </a:r>
            <a:r>
              <a:rPr lang="zh-CN" altLang="en-US" sz="1200">
                <a:sym typeface="+mn-ea"/>
              </a:rPr>
              <a:t>销售</a:t>
            </a:r>
            <a:r>
              <a:rPr lang="en-US" altLang="zh-CN" sz="1200">
                <a:sym typeface="+mn-ea"/>
              </a:rPr>
              <a:t>-</a:t>
            </a:r>
            <a:r>
              <a:rPr lang="zh-CN" altLang="en-US" sz="1200">
                <a:sym typeface="+mn-ea"/>
              </a:rPr>
              <a:t>运行的全流程跟踪</a:t>
            </a:r>
            <a:r>
              <a:rPr lang="zh-CN" altLang="en-US" sz="1200">
                <a:sym typeface="+mn-ea"/>
              </a:rPr>
              <a:t>反馈；</a:t>
            </a:r>
            <a:endParaRPr lang="zh-CN" altLang="en-US" sz="1200">
              <a:sym typeface="+mn-ea"/>
            </a:endParaRPr>
          </a:p>
        </p:txBody>
      </p:sp>
      <p:sp>
        <p:nvSpPr>
          <p:cNvPr id="28" name="矩形 27"/>
          <p:cNvSpPr/>
          <p:nvPr>
            <p:custDataLst>
              <p:tags r:id="rId18"/>
            </p:custDataLst>
          </p:nvPr>
        </p:nvSpPr>
        <p:spPr>
          <a:xfrm>
            <a:off x="2308225" y="3392805"/>
            <a:ext cx="1301750" cy="384810"/>
          </a:xfrm>
          <a:prstGeom prst="rect">
            <a:avLst/>
          </a:prstGeom>
          <a:noFill/>
        </p:spPr>
        <p:txBody>
          <a:bodyPr wrap="square" lIns="0" tIns="0" rIns="0" bIns="0" rtlCol="0" anchor="b" anchorCtr="0">
            <a:noAutofit/>
          </a:bodyPr>
          <a:p>
            <a:pPr algn="ctr">
              <a:spcBef>
                <a:spcPct val="0"/>
              </a:spcBef>
              <a:spcAft>
                <a:spcPct val="0"/>
              </a:spcAft>
            </a:pPr>
            <a:r>
              <a:rPr lang="zh-CN" altLang="en-US" sz="1600" b="1" kern="0">
                <a:solidFill>
                  <a:schemeClr val="accent1"/>
                </a:solidFill>
                <a:latin typeface="+mn-ea"/>
                <a:cs typeface="+mn-ea"/>
              </a:rPr>
              <a:t>设备厂商</a:t>
            </a:r>
            <a:endParaRPr lang="zh-CN" altLang="en-US" sz="1600" b="1" kern="0">
              <a:solidFill>
                <a:schemeClr val="accent1"/>
              </a:solidFill>
              <a:latin typeface="+mn-ea"/>
              <a:cs typeface="+mn-ea"/>
            </a:endParaRPr>
          </a:p>
        </p:txBody>
      </p:sp>
      <p:sp>
        <p:nvSpPr>
          <p:cNvPr id="29" name="矩形 28"/>
          <p:cNvSpPr/>
          <p:nvPr>
            <p:custDataLst>
              <p:tags r:id="rId19"/>
            </p:custDataLst>
          </p:nvPr>
        </p:nvSpPr>
        <p:spPr>
          <a:xfrm>
            <a:off x="4644390" y="3363595"/>
            <a:ext cx="1184275" cy="360680"/>
          </a:xfrm>
          <a:prstGeom prst="rect">
            <a:avLst/>
          </a:prstGeom>
          <a:noFill/>
        </p:spPr>
        <p:txBody>
          <a:bodyPr wrap="square" lIns="0" tIns="0" rIns="0" bIns="0" rtlCol="0" anchor="b" anchorCtr="0">
            <a:noAutofit/>
          </a:bodyPr>
          <a:p>
            <a:pPr algn="ctr">
              <a:spcBef>
                <a:spcPct val="0"/>
              </a:spcBef>
              <a:spcAft>
                <a:spcPct val="0"/>
              </a:spcAft>
            </a:pPr>
            <a:r>
              <a:rPr lang="zh-CN" altLang="en-US" sz="1600" b="1" kern="0">
                <a:solidFill>
                  <a:schemeClr val="accent2"/>
                </a:solidFill>
                <a:latin typeface="+mn-ea"/>
                <a:cs typeface="+mn-ea"/>
              </a:rPr>
              <a:t>排污单位</a:t>
            </a:r>
            <a:endParaRPr lang="zh-CN" altLang="en-US" sz="1600" b="1" kern="0">
              <a:solidFill>
                <a:schemeClr val="accent2"/>
              </a:solidFill>
              <a:latin typeface="+mn-ea"/>
              <a:cs typeface="+mn-ea"/>
            </a:endParaRPr>
          </a:p>
        </p:txBody>
      </p:sp>
      <p:sp>
        <p:nvSpPr>
          <p:cNvPr id="30" name="矩形 29"/>
          <p:cNvSpPr/>
          <p:nvPr>
            <p:custDataLst>
              <p:tags r:id="rId20"/>
            </p:custDataLst>
          </p:nvPr>
        </p:nvSpPr>
        <p:spPr>
          <a:xfrm>
            <a:off x="6863080" y="3398520"/>
            <a:ext cx="1202690" cy="346075"/>
          </a:xfrm>
          <a:prstGeom prst="rect">
            <a:avLst/>
          </a:prstGeom>
          <a:noFill/>
        </p:spPr>
        <p:txBody>
          <a:bodyPr wrap="square" lIns="0" tIns="0" rIns="0" bIns="0" rtlCol="0" anchor="b" anchorCtr="0">
            <a:noAutofit/>
          </a:bodyPr>
          <a:p>
            <a:pPr algn="ctr">
              <a:spcBef>
                <a:spcPct val="0"/>
              </a:spcBef>
              <a:spcAft>
                <a:spcPct val="0"/>
              </a:spcAft>
            </a:pPr>
            <a:r>
              <a:rPr lang="zh-CN" altLang="en-US" sz="1600" b="1" kern="0">
                <a:solidFill>
                  <a:schemeClr val="accent1"/>
                </a:solidFill>
                <a:latin typeface="+mn-ea"/>
                <a:cs typeface="+mn-ea"/>
              </a:rPr>
              <a:t>运维单位</a:t>
            </a:r>
            <a:endParaRPr lang="zh-CN" altLang="en-US" sz="1600" b="1" kern="0">
              <a:solidFill>
                <a:schemeClr val="accent1"/>
              </a:solidFill>
              <a:latin typeface="+mn-ea"/>
              <a:cs typeface="+mn-ea"/>
            </a:endParaRPr>
          </a:p>
        </p:txBody>
      </p:sp>
      <p:sp>
        <p:nvSpPr>
          <p:cNvPr id="44" name="圆角矩形 43"/>
          <p:cNvSpPr/>
          <p:nvPr>
            <p:custDataLst>
              <p:tags r:id="rId21"/>
            </p:custDataLst>
          </p:nvPr>
        </p:nvSpPr>
        <p:spPr>
          <a:xfrm>
            <a:off x="4270375" y="3777615"/>
            <a:ext cx="1917700" cy="1168400"/>
          </a:xfrm>
          <a:prstGeom prst="roundRect">
            <a:avLst>
              <a:gd name="adj" fmla="val 2258"/>
            </a:avLst>
          </a:prstGeom>
          <a:noFill/>
          <a:ln w="25400">
            <a:solidFill>
              <a:srgbClr val="C0504D"/>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30">
              <a:solidFill>
                <a:schemeClr val="lt1"/>
              </a:solidFill>
            </a:endParaRPr>
          </a:p>
        </p:txBody>
      </p:sp>
      <p:sp>
        <p:nvSpPr>
          <p:cNvPr id="45" name="矩形 44"/>
          <p:cNvSpPr/>
          <p:nvPr>
            <p:custDataLst>
              <p:tags r:id="rId22"/>
            </p:custDataLst>
          </p:nvPr>
        </p:nvSpPr>
        <p:spPr>
          <a:xfrm>
            <a:off x="6490970" y="3867150"/>
            <a:ext cx="1957070" cy="979170"/>
          </a:xfrm>
          <a:prstGeom prst="rect">
            <a:avLst/>
          </a:prstGeom>
        </p:spPr>
        <p:txBody>
          <a:bodyPr wrap="square" lIns="0" tIns="0" rIns="0" bIns="0">
            <a:noAutofit/>
          </a:bodyPr>
          <a:p>
            <a:pPr algn="ctr">
              <a:lnSpc>
                <a:spcPct val="150000"/>
              </a:lnSpc>
              <a:spcBef>
                <a:spcPct val="0"/>
              </a:spcBef>
              <a:spcAft>
                <a:spcPct val="0"/>
              </a:spcAft>
            </a:pPr>
            <a:r>
              <a:rPr lang="zh-CN" altLang="en-US" sz="1200">
                <a:sym typeface="+mn-ea"/>
              </a:rPr>
              <a:t>联网参数平台校验通过后，可减少排污单位、运维单位违规、违法风险</a:t>
            </a:r>
            <a:endParaRPr lang="en-US" altLang="zh-CN" sz="1200" dirty="0">
              <a:ln>
                <a:noFill/>
                <a:prstDash val="sysDot"/>
              </a:ln>
              <a:solidFill>
                <a:schemeClr val="tx1">
                  <a:lumMod val="85000"/>
                  <a:lumOff val="15000"/>
                </a:schemeClr>
              </a:solidFill>
              <a:latin typeface="+mn-ea"/>
              <a:cs typeface="+mn-ea"/>
            </a:endParaRPr>
          </a:p>
          <a:p>
            <a:pPr algn="ctr">
              <a:lnSpc>
                <a:spcPct val="150000"/>
              </a:lnSpc>
              <a:spcBef>
                <a:spcPct val="0"/>
              </a:spcBef>
              <a:spcAft>
                <a:spcPct val="0"/>
              </a:spcAft>
            </a:pPr>
            <a:endParaRPr lang="en-US" altLang="zh-CN" sz="1200" dirty="0">
              <a:ln>
                <a:noFill/>
                <a:prstDash val="sysDot"/>
              </a:ln>
              <a:solidFill>
                <a:schemeClr val="tx1">
                  <a:lumMod val="85000"/>
                  <a:lumOff val="15000"/>
                </a:schemeClr>
              </a:solidFill>
              <a:latin typeface="+mn-ea"/>
              <a:cs typeface="+mn-ea"/>
            </a:endParaRPr>
          </a:p>
        </p:txBody>
      </p:sp>
      <p:sp>
        <p:nvSpPr>
          <p:cNvPr id="46" name="圆角矩形 45"/>
          <p:cNvSpPr/>
          <p:nvPr>
            <p:custDataLst>
              <p:tags r:id="rId23"/>
            </p:custDataLst>
          </p:nvPr>
        </p:nvSpPr>
        <p:spPr>
          <a:xfrm>
            <a:off x="6503035" y="3780155"/>
            <a:ext cx="1917700" cy="116840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30">
              <a:solidFill>
                <a:schemeClr val="lt1"/>
              </a:solidFill>
            </a:endParaRPr>
          </a:p>
        </p:txBody>
      </p:sp>
      <p:sp>
        <p:nvSpPr>
          <p:cNvPr id="47" name="矩形 46"/>
          <p:cNvSpPr/>
          <p:nvPr>
            <p:custDataLst>
              <p:tags r:id="rId24"/>
            </p:custDataLst>
          </p:nvPr>
        </p:nvSpPr>
        <p:spPr>
          <a:xfrm>
            <a:off x="4264660" y="3867150"/>
            <a:ext cx="1874520" cy="979170"/>
          </a:xfrm>
          <a:prstGeom prst="rect">
            <a:avLst/>
          </a:prstGeom>
        </p:spPr>
        <p:txBody>
          <a:bodyPr wrap="square" lIns="0" tIns="0" rIns="0" bIns="0">
            <a:noAutofit/>
          </a:bodyPr>
          <a:p>
            <a:pPr indent="0" algn="ctr" fontAlgn="auto">
              <a:lnSpc>
                <a:spcPct val="130000"/>
              </a:lnSpc>
              <a:spcBef>
                <a:spcPct val="0"/>
              </a:spcBef>
              <a:spcAft>
                <a:spcPct val="0"/>
              </a:spcAft>
            </a:pPr>
            <a:r>
              <a:rPr lang="zh-CN" altLang="en-US" sz="1200">
                <a:sym typeface="+mn-ea"/>
              </a:rPr>
              <a:t>参与设备调试、掌握设备调试信息；通过参数确认进一步掌握设备的调试结果和运行状态，保障</a:t>
            </a:r>
            <a:r>
              <a:rPr lang="zh-CN" altLang="en-US" sz="1200">
                <a:sym typeface="+mn-ea"/>
              </a:rPr>
              <a:t>传输；</a:t>
            </a:r>
            <a:endParaRPr lang="zh-CN" altLang="en-US" sz="1200">
              <a:sym typeface="+mn-ea"/>
            </a:endParaRPr>
          </a:p>
        </p:txBody>
      </p:sp>
      <p:sp>
        <p:nvSpPr>
          <p:cNvPr id="9" name="矩形 8"/>
          <p:cNvSpPr/>
          <p:nvPr>
            <p:custDataLst>
              <p:tags r:id="rId25"/>
            </p:custDataLst>
          </p:nvPr>
        </p:nvSpPr>
        <p:spPr>
          <a:xfrm>
            <a:off x="365125" y="3616325"/>
            <a:ext cx="76200" cy="60134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10" name="MG-缺角矩形 6"/>
          <p:cNvSpPr/>
          <p:nvPr>
            <p:custDataLst>
              <p:tags r:id="rId26"/>
            </p:custDataLst>
          </p:nvPr>
        </p:nvSpPr>
        <p:spPr>
          <a:xfrm>
            <a:off x="606425" y="3597275"/>
            <a:ext cx="995045" cy="63627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11" name="MG-缺角矩形 7"/>
          <p:cNvSpPr/>
          <p:nvPr>
            <p:custDataLst>
              <p:tags r:id="rId27"/>
            </p:custDataLst>
          </p:nvPr>
        </p:nvSpPr>
        <p:spPr>
          <a:xfrm>
            <a:off x="647700" y="3632200"/>
            <a:ext cx="917575" cy="56769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13" name="矩形 12"/>
          <p:cNvSpPr/>
          <p:nvPr>
            <p:custDataLst>
              <p:tags r:id="rId28"/>
            </p:custDataLst>
          </p:nvPr>
        </p:nvSpPr>
        <p:spPr>
          <a:xfrm>
            <a:off x="741045" y="3726180"/>
            <a:ext cx="747395" cy="39179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确认</a:t>
            </a:r>
            <a:endParaRPr lang="zh-CN" altLang="en-US" sz="1400" b="1" spc="300" dirty="0">
              <a:solidFill>
                <a:srgbClr val="FF0000"/>
              </a:solidFill>
              <a:latin typeface="+mn-ea"/>
              <a:cs typeface="+mn-ea"/>
              <a:sym typeface="+mn-ea"/>
            </a:endParaRPr>
          </a:p>
          <a:p>
            <a:pPr algn="ctr">
              <a:spcBef>
                <a:spcPct val="0"/>
              </a:spcBef>
              <a:spcAft>
                <a:spcPct val="0"/>
              </a:spcAft>
            </a:pPr>
            <a:r>
              <a:rPr lang="zh-CN" altLang="en-US" sz="1400" b="1" spc="300" dirty="0">
                <a:solidFill>
                  <a:srgbClr val="FF0000"/>
                </a:solidFill>
                <a:latin typeface="+mn-ea"/>
                <a:cs typeface="+mn-ea"/>
                <a:sym typeface="+mn-ea"/>
              </a:rPr>
              <a:t>意义</a:t>
            </a:r>
            <a:endParaRPr lang="zh-CN" altLang="en-US" sz="1400" b="1" spc="300" dirty="0">
              <a:solidFill>
                <a:srgbClr val="FF0000"/>
              </a:solidFill>
              <a:latin typeface="+mn-ea"/>
              <a:cs typeface="+mn-ea"/>
              <a:sym typeface="+mn-ea"/>
            </a:endParaRPr>
          </a:p>
        </p:txBody>
      </p:sp>
      <p:sp>
        <p:nvSpPr>
          <p:cNvPr id="18" name="文本框 17"/>
          <p:cNvSpPr txBox="1"/>
          <p:nvPr/>
        </p:nvSpPr>
        <p:spPr>
          <a:xfrm>
            <a:off x="2124075" y="1805940"/>
            <a:ext cx="6350635" cy="737235"/>
          </a:xfrm>
          <a:prstGeom prst="rect">
            <a:avLst/>
          </a:prstGeom>
        </p:spPr>
        <p:txBody>
          <a:bodyPr wrap="square">
            <a:spAutoFit/>
          </a:bodyPr>
          <a:p>
            <a:pPr indent="0" algn="just" defTabSz="266700" fontAlgn="auto">
              <a:lnSpc>
                <a:spcPct val="150000"/>
              </a:lnSpc>
              <a:spcBef>
                <a:spcPct val="0"/>
              </a:spcBef>
              <a:spcAft>
                <a:spcPct val="0"/>
              </a:spcAft>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文件要求</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：固定污染源应按照排污许可证信息</a:t>
            </a: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核对联网信息确认</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表，可通过排污单位污染物排放口二维码标识载入相关信息，参见附录</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F</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9" name="矩形: 圆角 48"/>
          <p:cNvSpPr/>
          <p:nvPr>
            <p:custDataLst>
              <p:tags r:id="rId29"/>
            </p:custDataLst>
          </p:nvPr>
        </p:nvSpPr>
        <p:spPr>
          <a:xfrm>
            <a:off x="2038350" y="2649220"/>
            <a:ext cx="6436360" cy="749935"/>
          </a:xfrm>
          <a:prstGeom prst="roundRect">
            <a:avLst>
              <a:gd name="adj" fmla="val 5124"/>
            </a:avLst>
          </a:prstGeom>
          <a:gradFill>
            <a:gsLst>
              <a:gs pos="0">
                <a:schemeClr val="accent2">
                  <a:lumMod val="5000"/>
                  <a:lumOff val="95000"/>
                  <a:alpha val="0"/>
                </a:schemeClr>
              </a:gs>
              <a:gs pos="100000">
                <a:schemeClr val="accent2">
                  <a:lumMod val="20000"/>
                  <a:lumOff val="80000"/>
                  <a:alpha val="20000"/>
                </a:schemeClr>
              </a:gs>
            </a:gsLst>
            <a:lin ang="0" scaled="0"/>
          </a:gradFill>
          <a:ln w="9525">
            <a:gradFill flip="none" rotWithShape="1">
              <a:gsLst>
                <a:gs pos="0">
                  <a:schemeClr val="accent2">
                    <a:lumMod val="20000"/>
                    <a:lumOff val="80000"/>
                    <a:alpha val="100000"/>
                  </a:schemeClr>
                </a:gs>
                <a:gs pos="100000">
                  <a:schemeClr val="accent2">
                    <a:lumMod val="60000"/>
                    <a:lumOff val="40000"/>
                    <a:alpha val="100000"/>
                  </a:schemeClr>
                </a:gs>
              </a:gsLst>
              <a:lin ang="10800000" scaled="1"/>
              <a:tileRect/>
            </a:gradFill>
            <a:round/>
          </a:ln>
        </p:spPr>
        <p:txBody>
          <a:bodyPr vert="horz" wrap="square" lIns="77418" tIns="38709" rIns="77418" bIns="38709" numCol="1" anchor="t" anchorCtr="0" compatLnSpc="1"/>
          <a:p>
            <a:endParaRPr lang="zh-CN" altLang="en-US" sz="1400">
              <a:solidFill>
                <a:schemeClr val="tx1"/>
              </a:solidFill>
            </a:endParaRPr>
          </a:p>
        </p:txBody>
      </p:sp>
      <p:sp>
        <p:nvSpPr>
          <p:cNvPr id="31" name="矩形 30"/>
          <p:cNvSpPr/>
          <p:nvPr>
            <p:custDataLst>
              <p:tags r:id="rId30"/>
            </p:custDataLst>
          </p:nvPr>
        </p:nvSpPr>
        <p:spPr>
          <a:xfrm>
            <a:off x="2124075" y="2720975"/>
            <a:ext cx="6207760" cy="641985"/>
          </a:xfrm>
          <a:prstGeom prst="rect">
            <a:avLst/>
          </a:prstGeom>
          <a:noFill/>
        </p:spPr>
        <p:txBody>
          <a:bodyPr wrap="square" lIns="0" tIns="0" rIns="0" bIns="0" rtlCol="0" anchor="ctr" anchorCtr="0">
            <a:noAutofit/>
          </a:bodyPr>
          <a:p>
            <a:pPr indent="0" algn="l">
              <a:lnSpc>
                <a:spcPct val="150000"/>
              </a:lnSpc>
              <a:buNone/>
            </a:pPr>
            <a:r>
              <a:rPr lang="zh-CN" altLang="en-US" sz="1400" b="1" dirty="0" smtClean="0">
                <a:solidFill>
                  <a:schemeClr val="tx1"/>
                </a:solidFill>
                <a:latin typeface="微软雅黑" panose="020B0503020204020204" pitchFamily="34" charset="-122"/>
                <a:ea typeface="微软雅黑" panose="020B0503020204020204" pitchFamily="34" charset="-122"/>
              </a:rPr>
              <a:t>排污单位基本信息</a:t>
            </a:r>
            <a:r>
              <a:rPr lang="en-US" altLang="zh-CN" sz="1400" b="1" dirty="0" smtClean="0">
                <a:solidFill>
                  <a:schemeClr val="tx1"/>
                </a:solidFill>
                <a:latin typeface="微软雅黑" panose="020B0503020204020204" pitchFamily="34" charset="-122"/>
                <a:ea typeface="微软雅黑" panose="020B0503020204020204" pitchFamily="34" charset="-122"/>
              </a:rPr>
              <a:t> </a:t>
            </a:r>
            <a:r>
              <a:rPr lang="zh-CN" altLang="en-US" sz="1400" b="1" dirty="0" smtClean="0">
                <a:solidFill>
                  <a:schemeClr val="tx1"/>
                </a:solidFill>
                <a:latin typeface="微软雅黑" panose="020B0503020204020204" pitchFamily="34" charset="-122"/>
                <a:ea typeface="微软雅黑" panose="020B0503020204020204" pitchFamily="34" charset="-122"/>
              </a:rPr>
              <a:t>运行维护单位基本信息</a:t>
            </a:r>
            <a:r>
              <a:rPr lang="en-US" altLang="zh-CN" sz="1400" b="1" dirty="0" smtClean="0">
                <a:solidFill>
                  <a:schemeClr val="tx1"/>
                </a:solidFill>
                <a:latin typeface="微软雅黑" panose="020B0503020204020204" pitchFamily="34" charset="-122"/>
                <a:ea typeface="微软雅黑" panose="020B0503020204020204" pitchFamily="34" charset="-122"/>
              </a:rPr>
              <a:t>  </a:t>
            </a:r>
            <a:r>
              <a:rPr lang="zh-CN" altLang="en-US" sz="1400" b="1" dirty="0" smtClean="0">
                <a:solidFill>
                  <a:schemeClr val="tx1"/>
                </a:solidFill>
                <a:latin typeface="微软雅黑" panose="020B0503020204020204" pitchFamily="34" charset="-122"/>
                <a:ea typeface="微软雅黑" panose="020B0503020204020204" pitchFamily="34" charset="-122"/>
                <a:sym typeface="+mn-ea"/>
              </a:rPr>
              <a:t>废水</a:t>
            </a:r>
            <a:r>
              <a:rPr lang="en-US" altLang="zh-CN" sz="1400" b="1" dirty="0" smtClean="0">
                <a:solidFill>
                  <a:schemeClr val="tx1"/>
                </a:solidFill>
                <a:latin typeface="微软雅黑" panose="020B0503020204020204" pitchFamily="34" charset="-122"/>
                <a:ea typeface="微软雅黑" panose="020B0503020204020204" pitchFamily="34" charset="-122"/>
                <a:sym typeface="+mn-ea"/>
              </a:rPr>
              <a:t>/</a:t>
            </a:r>
            <a:r>
              <a:rPr lang="zh-CN" altLang="en-US" sz="1400" b="1" dirty="0" smtClean="0">
                <a:solidFill>
                  <a:schemeClr val="tx1"/>
                </a:solidFill>
                <a:latin typeface="微软雅黑" panose="020B0503020204020204" pitchFamily="34" charset="-122"/>
                <a:ea typeface="微软雅黑" panose="020B0503020204020204" pitchFamily="34" charset="-122"/>
                <a:sym typeface="+mn-ea"/>
              </a:rPr>
              <a:t>废气排放口基本信息</a:t>
            </a:r>
            <a:r>
              <a:rPr lang="en-US" altLang="zh-CN" sz="1400" b="1" dirty="0" smtClean="0">
                <a:solidFill>
                  <a:schemeClr val="tx1"/>
                </a:solidFill>
                <a:latin typeface="微软雅黑" panose="020B0503020204020204" pitchFamily="34" charset="-122"/>
                <a:ea typeface="微软雅黑" panose="020B0503020204020204" pitchFamily="34" charset="-122"/>
                <a:sym typeface="+mn-ea"/>
              </a:rPr>
              <a:t>  </a:t>
            </a:r>
            <a:r>
              <a:rPr lang="zh-CN" altLang="en-US" sz="1400" b="1" dirty="0" smtClean="0">
                <a:solidFill>
                  <a:schemeClr val="tx1"/>
                </a:solidFill>
                <a:latin typeface="微软雅黑" panose="020B0503020204020204" pitchFamily="34" charset="-122"/>
                <a:ea typeface="微软雅黑" panose="020B0503020204020204" pitchFamily="34" charset="-122"/>
              </a:rPr>
              <a:t>废水自动监测设备基本情况</a:t>
            </a:r>
            <a:r>
              <a:rPr lang="en-US" altLang="zh-CN" sz="1400" b="1" dirty="0" smtClean="0">
                <a:solidFill>
                  <a:schemeClr val="tx1"/>
                </a:solidFill>
                <a:latin typeface="微软雅黑" panose="020B0503020204020204" pitchFamily="34" charset="-122"/>
                <a:ea typeface="微软雅黑" panose="020B0503020204020204" pitchFamily="34" charset="-122"/>
              </a:rPr>
              <a:t>  </a:t>
            </a:r>
            <a:r>
              <a:rPr lang="zh-CN" altLang="en-US" sz="1400" b="1" dirty="0" smtClean="0">
                <a:solidFill>
                  <a:schemeClr val="tx1"/>
                </a:solidFill>
                <a:latin typeface="微软雅黑" panose="020B0503020204020204" pitchFamily="34" charset="-122"/>
                <a:ea typeface="微软雅黑" panose="020B0503020204020204" pitchFamily="34" charset="-122"/>
              </a:rPr>
              <a:t>水质自动采样器基本信息</a:t>
            </a:r>
            <a:r>
              <a:rPr lang="en-US" altLang="zh-CN" sz="1400" b="1" dirty="0" smtClean="0">
                <a:solidFill>
                  <a:schemeClr val="tx1"/>
                </a:solidFill>
                <a:latin typeface="微软雅黑" panose="020B0503020204020204" pitchFamily="34" charset="-122"/>
                <a:ea typeface="微软雅黑" panose="020B0503020204020204" pitchFamily="34" charset="-122"/>
              </a:rPr>
              <a:t>  </a:t>
            </a:r>
            <a:r>
              <a:rPr lang="zh-CN" altLang="en-US" sz="1400" b="1" dirty="0" smtClean="0">
                <a:solidFill>
                  <a:schemeClr val="tx1"/>
                </a:solidFill>
                <a:latin typeface="微软雅黑" panose="020B0503020204020204" pitchFamily="34" charset="-122"/>
                <a:ea typeface="微软雅黑" panose="020B0503020204020204" pitchFamily="34" charset="-122"/>
              </a:rPr>
              <a:t>数采仪基本信息</a:t>
            </a:r>
            <a:r>
              <a:rPr lang="en-US" altLang="zh-CN" sz="1400" b="1" dirty="0" smtClean="0">
                <a:solidFill>
                  <a:schemeClr val="tx1"/>
                </a:solidFill>
                <a:latin typeface="微软雅黑" panose="020B0503020204020204" pitchFamily="34" charset="-122"/>
                <a:ea typeface="微软雅黑" panose="020B0503020204020204" pitchFamily="34" charset="-122"/>
              </a:rPr>
              <a:t> </a:t>
            </a:r>
            <a:r>
              <a:rPr lang="zh-CN" altLang="en-US" sz="1400" b="1" dirty="0" smtClean="0">
                <a:solidFill>
                  <a:schemeClr val="tx1"/>
                </a:solidFill>
                <a:latin typeface="微软雅黑" panose="020B0503020204020204" pitchFamily="34" charset="-122"/>
                <a:ea typeface="微软雅黑" panose="020B0503020204020204" pitchFamily="34" charset="-122"/>
              </a:rPr>
              <a:t>等</a:t>
            </a:r>
            <a:endParaRPr lang="zh-CN" altLang="en-US" sz="1400" b="1" dirty="0" smtClean="0">
              <a:solidFill>
                <a:schemeClr val="tx1"/>
              </a:solidFill>
              <a:latin typeface="微软雅黑" panose="020B0503020204020204" pitchFamily="34" charset="-122"/>
              <a:ea typeface="微软雅黑" panose="020B0503020204020204" pitchFamily="34" charset="-122"/>
            </a:endParaRPr>
          </a:p>
        </p:txBody>
      </p:sp>
      <p:sp>
        <p:nvSpPr>
          <p:cNvPr id="36" name="圆角矩形 35"/>
          <p:cNvSpPr/>
          <p:nvPr/>
        </p:nvSpPr>
        <p:spPr>
          <a:xfrm>
            <a:off x="3780155" y="137160"/>
            <a:ext cx="230251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kern="0">
                <a:solidFill>
                  <a:schemeClr val="tx1"/>
                </a:solidFill>
                <a:latin typeface="+mn-ea"/>
                <a:cs typeface="+mn-ea"/>
                <a:sym typeface="+mn-ea"/>
              </a:rPr>
              <a:t>设备确认</a:t>
            </a:r>
            <a:r>
              <a:rPr lang="zh-CN" altLang="en-US" b="1" kern="0">
                <a:solidFill>
                  <a:schemeClr val="tx1"/>
                </a:solidFill>
                <a:latin typeface="+mn-ea"/>
                <a:cs typeface="+mn-ea"/>
                <a:sym typeface="+mn-ea"/>
              </a:rPr>
              <a:t>联网</a:t>
            </a:r>
            <a:endParaRPr lang="zh-CN" altLang="en-US" b="1" kern="0">
              <a:solidFill>
                <a:schemeClr val="tx1"/>
              </a:solidFill>
              <a:latin typeface="+mn-ea"/>
              <a:cs typeface="+mn-ea"/>
              <a:sym typeface="+mn-ea"/>
            </a:endParaRPr>
          </a:p>
        </p:txBody>
      </p:sp>
      <p:cxnSp>
        <p:nvCxnSpPr>
          <p:cNvPr id="24" name="直接连接符 23"/>
          <p:cNvCxnSpPr/>
          <p:nvPr>
            <p:custDataLst>
              <p:tags r:id="rId3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25" name="圆角矩形 24"/>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32" name="矩形: 圆角 1"/>
          <p:cNvSpPr/>
          <p:nvPr>
            <p:custDataLst>
              <p:tags r:id="rId3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33" name="文本框 32"/>
          <p:cNvSpPr txBox="1"/>
          <p:nvPr>
            <p:custDataLst>
              <p:tags r:id="rId3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34"/>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p:cNvSpPr/>
          <p:nvPr>
            <p:custDataLst>
              <p:tags r:id="rId1"/>
            </p:custDataLst>
          </p:nvPr>
        </p:nvSpPr>
        <p:spPr>
          <a:xfrm>
            <a:off x="395605" y="858520"/>
            <a:ext cx="1169670" cy="6985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规范联网流程</a:t>
            </a:r>
            <a:endParaRPr lang="zh-CN" altLang="en-US" sz="1600" b="1">
              <a:solidFill>
                <a:schemeClr val="bg1"/>
              </a:solidFill>
              <a:sym typeface="+mn-ea"/>
            </a:endParaRPr>
          </a:p>
        </p:txBody>
      </p:sp>
      <p:sp>
        <p:nvSpPr>
          <p:cNvPr id="7" name="五边形 6"/>
          <p:cNvSpPr/>
          <p:nvPr>
            <p:custDataLst>
              <p:tags r:id="rId2"/>
            </p:custDataLst>
          </p:nvPr>
        </p:nvSpPr>
        <p:spPr>
          <a:xfrm>
            <a:off x="2123343" y="836356"/>
            <a:ext cx="1799447" cy="289566"/>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第一步</a:t>
            </a:r>
            <a:endParaRPr lang="zh-CN" altLang="en-US" sz="1395" b="1">
              <a:solidFill>
                <a:srgbClr val="FFFFFF">
                  <a:alpha val="55000"/>
                </a:srgbClr>
              </a:solidFill>
              <a:sym typeface="+mn-ea"/>
            </a:endParaRPr>
          </a:p>
        </p:txBody>
      </p:sp>
      <p:sp>
        <p:nvSpPr>
          <p:cNvPr id="12" name="燕尾形 11"/>
          <p:cNvSpPr/>
          <p:nvPr>
            <p:custDataLst>
              <p:tags r:id="rId3"/>
            </p:custDataLst>
          </p:nvPr>
        </p:nvSpPr>
        <p:spPr>
          <a:xfrm>
            <a:off x="4428069" y="841436"/>
            <a:ext cx="1799447" cy="289566"/>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第二步</a:t>
            </a:r>
            <a:endParaRPr lang="zh-CN" altLang="en-US" sz="1395" b="1">
              <a:solidFill>
                <a:srgbClr val="FFFFFF">
                  <a:alpha val="55000"/>
                </a:srgbClr>
              </a:solidFill>
              <a:sym typeface="+mn-ea"/>
            </a:endParaRPr>
          </a:p>
        </p:txBody>
      </p:sp>
      <p:sp>
        <p:nvSpPr>
          <p:cNvPr id="14" name="燕尾形 13"/>
          <p:cNvSpPr/>
          <p:nvPr>
            <p:custDataLst>
              <p:tags r:id="rId4"/>
            </p:custDataLst>
          </p:nvPr>
        </p:nvSpPr>
        <p:spPr>
          <a:xfrm>
            <a:off x="6659950" y="841436"/>
            <a:ext cx="1799447" cy="289566"/>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395" b="1">
                <a:solidFill>
                  <a:srgbClr val="FFFFFF">
                    <a:alpha val="55000"/>
                  </a:srgbClr>
                </a:solidFill>
                <a:sym typeface="+mn-ea"/>
              </a:rPr>
              <a:t>第三步</a:t>
            </a:r>
            <a:endParaRPr lang="zh-CN" altLang="en-US" sz="1395" b="1">
              <a:solidFill>
                <a:srgbClr val="FFFFFF">
                  <a:alpha val="55000"/>
                </a:srgbClr>
              </a:solidFill>
              <a:sym typeface="+mn-ea"/>
            </a:endParaRPr>
          </a:p>
        </p:txBody>
      </p:sp>
      <p:sp>
        <p:nvSpPr>
          <p:cNvPr id="15" name="标题"/>
          <p:cNvSpPr txBox="1"/>
          <p:nvPr>
            <p:custDataLst>
              <p:tags r:id="rId5"/>
            </p:custDataLst>
          </p:nvPr>
        </p:nvSpPr>
        <p:spPr>
          <a:xfrm>
            <a:off x="2102485" y="1276985"/>
            <a:ext cx="1607185" cy="258445"/>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sym typeface="+mn-ea"/>
              </a:rPr>
              <a:t>注册现场机信息</a:t>
            </a:r>
            <a:endParaRPr lang="zh-CN" altLang="en-US" sz="1570" b="1" dirty="0">
              <a:solidFill>
                <a:schemeClr val="accent1"/>
              </a:solidFill>
              <a:latin typeface="微软雅黑" panose="020B0503020204020204" pitchFamily="34" charset="-122"/>
              <a:sym typeface="+mn-ea"/>
            </a:endParaRPr>
          </a:p>
        </p:txBody>
      </p:sp>
      <p:sp>
        <p:nvSpPr>
          <p:cNvPr id="19" name="标题"/>
          <p:cNvSpPr txBox="1"/>
          <p:nvPr>
            <p:custDataLst>
              <p:tags r:id="rId6"/>
            </p:custDataLst>
          </p:nvPr>
        </p:nvSpPr>
        <p:spPr>
          <a:xfrm>
            <a:off x="4625739" y="1282048"/>
            <a:ext cx="1388601" cy="258541"/>
          </a:xfrm>
          <a:prstGeom prst="rect">
            <a:avLst/>
          </a:prstGeom>
          <a:noFill/>
        </p:spPr>
        <p:txBody>
          <a:bodyPr wrap="square" lIns="0" tIns="0" rIns="0" bIns="0" rtlCol="0" anchor="b" anchorCtr="0">
            <a:noAutofit/>
          </a:bodyPr>
          <a:p>
            <a:pPr algn="ctr"/>
            <a:r>
              <a:rPr lang="zh-CN" altLang="en-US" sz="1570" b="1" dirty="0">
                <a:solidFill>
                  <a:schemeClr val="accent2"/>
                </a:solidFill>
                <a:latin typeface="微软雅黑" panose="020B0503020204020204" pitchFamily="34" charset="-122"/>
              </a:rPr>
              <a:t>激活现场</a:t>
            </a:r>
            <a:r>
              <a:rPr lang="zh-CN" altLang="en-US" sz="1570" b="1" dirty="0">
                <a:solidFill>
                  <a:schemeClr val="accent2"/>
                </a:solidFill>
                <a:latin typeface="微软雅黑" panose="020B0503020204020204" pitchFamily="34" charset="-122"/>
              </a:rPr>
              <a:t>设备</a:t>
            </a:r>
            <a:endParaRPr lang="zh-CN" altLang="en-US" sz="1570" b="1" dirty="0">
              <a:solidFill>
                <a:schemeClr val="accent2"/>
              </a:solidFill>
              <a:latin typeface="微软雅黑" panose="020B0503020204020204" pitchFamily="34" charset="-122"/>
            </a:endParaRPr>
          </a:p>
        </p:txBody>
      </p:sp>
      <p:sp>
        <p:nvSpPr>
          <p:cNvPr id="20" name="标题"/>
          <p:cNvSpPr txBox="1"/>
          <p:nvPr>
            <p:custDataLst>
              <p:tags r:id="rId7"/>
            </p:custDataLst>
          </p:nvPr>
        </p:nvSpPr>
        <p:spPr>
          <a:xfrm>
            <a:off x="6857622" y="1273158"/>
            <a:ext cx="1388601" cy="258541"/>
          </a:xfrm>
          <a:prstGeom prst="rect">
            <a:avLst/>
          </a:prstGeom>
          <a:noFill/>
        </p:spPr>
        <p:txBody>
          <a:bodyPr wrap="square" lIns="0" tIns="0" rIns="0" bIns="0" rtlCol="0" anchor="b" anchorCtr="0">
            <a:noAutofit/>
          </a:bodyPr>
          <a:p>
            <a:pPr algn="ctr"/>
            <a:r>
              <a:rPr lang="zh-CN" altLang="en-US" sz="1570" b="1" dirty="0">
                <a:solidFill>
                  <a:schemeClr val="accent1"/>
                </a:solidFill>
                <a:latin typeface="微软雅黑" panose="020B0503020204020204" pitchFamily="34" charset="-122"/>
              </a:rPr>
              <a:t>设备确认</a:t>
            </a:r>
            <a:r>
              <a:rPr lang="zh-CN" altLang="en-US" sz="1570" b="1" dirty="0">
                <a:solidFill>
                  <a:schemeClr val="accent1"/>
                </a:solidFill>
                <a:latin typeface="微软雅黑" panose="020B0503020204020204" pitchFamily="34" charset="-122"/>
              </a:rPr>
              <a:t>联网</a:t>
            </a:r>
            <a:endParaRPr lang="zh-CN" altLang="en-US" sz="1570" b="1" dirty="0">
              <a:solidFill>
                <a:schemeClr val="accent1"/>
              </a:solidFill>
              <a:latin typeface="微软雅黑" panose="020B0503020204020204" pitchFamily="34" charset="-122"/>
            </a:endParaRPr>
          </a:p>
        </p:txBody>
      </p:sp>
      <p:cxnSp>
        <p:nvCxnSpPr>
          <p:cNvPr id="21" name="直接连接符 20"/>
          <p:cNvCxnSpPr/>
          <p:nvPr/>
        </p:nvCxnSpPr>
        <p:spPr>
          <a:xfrm>
            <a:off x="3884295" y="127698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22" name="直接连接符 21"/>
          <p:cNvCxnSpPr/>
          <p:nvPr/>
        </p:nvCxnSpPr>
        <p:spPr>
          <a:xfrm>
            <a:off x="655320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23" name="直接连接符 22"/>
          <p:cNvCxnSpPr/>
          <p:nvPr/>
        </p:nvCxnSpPr>
        <p:spPr>
          <a:xfrm>
            <a:off x="8454390" y="1273175"/>
            <a:ext cx="0" cy="288290"/>
          </a:xfrm>
          <a:prstGeom prst="line">
            <a:avLst/>
          </a:prstGeom>
          <a:ln w="28575" cmpd="sng">
            <a:solidFill>
              <a:schemeClr val="bg1">
                <a:lumMod val="75000"/>
              </a:schemeClr>
            </a:solidFill>
            <a:prstDash val="dash"/>
          </a:ln>
        </p:spPr>
        <p:style>
          <a:lnRef idx="2">
            <a:schemeClr val="accent1"/>
          </a:lnRef>
          <a:fillRef idx="0">
            <a:srgbClr val="FFFFFF"/>
          </a:fillRef>
          <a:effectRef idx="0">
            <a:srgbClr val="FFFFFF"/>
          </a:effectRef>
          <a:fontRef idx="minor">
            <a:schemeClr val="tx1"/>
          </a:fontRef>
        </p:style>
      </p:cxnSp>
      <p:sp>
        <p:nvSpPr>
          <p:cNvPr id="74" name="矩形 73"/>
          <p:cNvSpPr/>
          <p:nvPr>
            <p:custDataLst>
              <p:tags r:id="rId8"/>
            </p:custDataLst>
          </p:nvPr>
        </p:nvSpPr>
        <p:spPr>
          <a:xfrm>
            <a:off x="372110" y="1914525"/>
            <a:ext cx="76200" cy="65341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59" name="MG-缺角矩形 6"/>
          <p:cNvSpPr/>
          <p:nvPr>
            <p:custDataLst>
              <p:tags r:id="rId9"/>
            </p:custDataLst>
          </p:nvPr>
        </p:nvSpPr>
        <p:spPr>
          <a:xfrm>
            <a:off x="613410" y="1923415"/>
            <a:ext cx="995680" cy="610235"/>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9" name="MG-缺角矩形 7"/>
          <p:cNvSpPr/>
          <p:nvPr>
            <p:custDataLst>
              <p:tags r:id="rId10"/>
            </p:custDataLst>
          </p:nvPr>
        </p:nvSpPr>
        <p:spPr>
          <a:xfrm>
            <a:off x="654685" y="1958340"/>
            <a:ext cx="916940" cy="5397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3" name="矩形 92"/>
          <p:cNvSpPr/>
          <p:nvPr>
            <p:custDataLst>
              <p:tags r:id="rId11"/>
            </p:custDataLst>
          </p:nvPr>
        </p:nvSpPr>
        <p:spPr>
          <a:xfrm>
            <a:off x="744220" y="2065655"/>
            <a:ext cx="750570" cy="32575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待确认</a:t>
            </a:r>
            <a:r>
              <a:rPr lang="zh-CN" altLang="en-US" sz="1400" b="1" spc="300" dirty="0">
                <a:solidFill>
                  <a:schemeClr val="tx2">
                    <a:lumMod val="60000"/>
                    <a:lumOff val="40000"/>
                  </a:schemeClr>
                </a:solidFill>
                <a:latin typeface="+mn-ea"/>
                <a:cs typeface="+mn-ea"/>
                <a:sym typeface="+mn-ea"/>
              </a:rPr>
              <a:t>信息例</a:t>
            </a:r>
            <a:endParaRPr lang="zh-CN" altLang="en-US" sz="1400" b="1" spc="300" dirty="0">
              <a:solidFill>
                <a:schemeClr val="tx2">
                  <a:lumMod val="60000"/>
                  <a:lumOff val="40000"/>
                </a:schemeClr>
              </a:solidFill>
              <a:latin typeface="+mn-ea"/>
              <a:cs typeface="+mn-ea"/>
              <a:sym typeface="+mn-ea"/>
            </a:endParaRPr>
          </a:p>
        </p:txBody>
      </p:sp>
      <p:cxnSp>
        <p:nvCxnSpPr>
          <p:cNvPr id="57" name="直接连接符 56"/>
          <p:cNvCxnSpPr/>
          <p:nvPr/>
        </p:nvCxnSpPr>
        <p:spPr>
          <a:xfrm>
            <a:off x="2124075" y="1631315"/>
            <a:ext cx="4464050" cy="4445"/>
          </a:xfrm>
          <a:prstGeom prst="line">
            <a:avLst/>
          </a:prstGeom>
        </p:spPr>
        <p:style>
          <a:lnRef idx="3">
            <a:schemeClr val="accent1"/>
          </a:lnRef>
          <a:fillRef idx="0">
            <a:srgbClr val="FFFFFF"/>
          </a:fillRef>
          <a:effectRef idx="0">
            <a:srgbClr val="FFFFFF"/>
          </a:effectRef>
          <a:fontRef idx="minor">
            <a:schemeClr val="tx1"/>
          </a:fontRef>
        </p:style>
      </p:cxnSp>
      <p:sp>
        <p:nvSpPr>
          <p:cNvPr id="4" name="圆角矩形 3"/>
          <p:cNvSpPr/>
          <p:nvPr/>
        </p:nvSpPr>
        <p:spPr>
          <a:xfrm>
            <a:off x="3780155" y="123190"/>
            <a:ext cx="230251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kern="0">
                <a:solidFill>
                  <a:schemeClr val="tx1"/>
                </a:solidFill>
                <a:latin typeface="+mn-ea"/>
                <a:cs typeface="+mn-ea"/>
                <a:sym typeface="+mn-ea"/>
              </a:rPr>
              <a:t>设备确认</a:t>
            </a:r>
            <a:r>
              <a:rPr lang="zh-CN" altLang="en-US" b="1" kern="0">
                <a:solidFill>
                  <a:schemeClr val="tx1"/>
                </a:solidFill>
                <a:latin typeface="+mn-ea"/>
                <a:cs typeface="+mn-ea"/>
                <a:sym typeface="+mn-ea"/>
              </a:rPr>
              <a:t>联网</a:t>
            </a:r>
            <a:endParaRPr lang="zh-CN" altLang="en-US" b="1" kern="0">
              <a:solidFill>
                <a:schemeClr val="tx1"/>
              </a:solidFill>
              <a:latin typeface="+mn-ea"/>
              <a:cs typeface="+mn-ea"/>
              <a:sym typeface="+mn-ea"/>
            </a:endParaRPr>
          </a:p>
        </p:txBody>
      </p:sp>
      <p:pic>
        <p:nvPicPr>
          <p:cNvPr id="27" name="图片 27"/>
          <p:cNvPicPr>
            <a:picLocks noChangeAspect="1"/>
          </p:cNvPicPr>
          <p:nvPr/>
        </p:nvPicPr>
        <p:blipFill>
          <a:blip r:embed="rId12"/>
          <a:stretch>
            <a:fillRect/>
          </a:stretch>
        </p:blipFill>
        <p:spPr>
          <a:xfrm>
            <a:off x="2209800" y="1778635"/>
            <a:ext cx="2625725" cy="3211830"/>
          </a:xfrm>
          <a:prstGeom prst="rect">
            <a:avLst/>
          </a:prstGeom>
          <a:noFill/>
          <a:ln>
            <a:noFill/>
          </a:ln>
        </p:spPr>
      </p:pic>
      <p:pic>
        <p:nvPicPr>
          <p:cNvPr id="28" name="图片 28"/>
          <p:cNvPicPr>
            <a:picLocks noChangeAspect="1"/>
          </p:cNvPicPr>
          <p:nvPr/>
        </p:nvPicPr>
        <p:blipFill>
          <a:blip r:embed="rId13"/>
          <a:stretch>
            <a:fillRect/>
          </a:stretch>
        </p:blipFill>
        <p:spPr>
          <a:xfrm>
            <a:off x="5435918" y="1808480"/>
            <a:ext cx="3018155" cy="3173730"/>
          </a:xfrm>
          <a:prstGeom prst="rect">
            <a:avLst/>
          </a:prstGeom>
          <a:noFill/>
          <a:ln>
            <a:noFill/>
          </a:ln>
        </p:spPr>
      </p:pic>
      <p:sp>
        <p:nvSpPr>
          <p:cNvPr id="10" name="文本框 9"/>
          <p:cNvSpPr txBox="1"/>
          <p:nvPr/>
        </p:nvSpPr>
        <p:spPr>
          <a:xfrm>
            <a:off x="323850" y="2787650"/>
            <a:ext cx="1706880" cy="1768475"/>
          </a:xfrm>
          <a:prstGeom prst="rect">
            <a:avLst/>
          </a:prstGeom>
          <a:noFill/>
        </p:spPr>
        <p:txBody>
          <a:bodyPr wrap="square" rtlCol="0">
            <a:spAutoFit/>
          </a:bodyPr>
          <a:p>
            <a:pPr indent="0" fontAlgn="auto">
              <a:lnSpc>
                <a:spcPct val="130000"/>
              </a:lnSpc>
              <a:buNone/>
            </a:pPr>
            <a:r>
              <a:rPr lang="zh-CN" altLang="en-US" sz="1400" b="1">
                <a:solidFill>
                  <a:srgbClr val="FF0000"/>
                </a:solidFill>
              </a:rPr>
              <a:t>注意：</a:t>
            </a:r>
            <a:endParaRPr lang="zh-CN" altLang="en-US" sz="1400" b="1">
              <a:solidFill>
                <a:srgbClr val="FF0000"/>
              </a:solidFill>
            </a:endParaRPr>
          </a:p>
          <a:p>
            <a:pPr marL="285750" indent="-285750" fontAlgn="auto">
              <a:lnSpc>
                <a:spcPct val="130000"/>
              </a:lnSpc>
              <a:buFont typeface="Wingdings" panose="05000000000000000000" charset="0"/>
              <a:buChar char="p"/>
            </a:pPr>
            <a:r>
              <a:rPr lang="zh-CN" altLang="en-US" sz="1400" b="1">
                <a:solidFill>
                  <a:srgbClr val="FF0000"/>
                </a:solidFill>
              </a:rPr>
              <a:t>待联网信息确认参见附录</a:t>
            </a:r>
            <a:r>
              <a:rPr lang="en-US" altLang="zh-CN" sz="1400" b="1">
                <a:solidFill>
                  <a:srgbClr val="FF0000"/>
                </a:solidFill>
              </a:rPr>
              <a:t>F</a:t>
            </a:r>
            <a:r>
              <a:rPr lang="zh-CN" altLang="en-US" sz="1400" b="1">
                <a:solidFill>
                  <a:srgbClr val="FF0000"/>
                </a:solidFill>
              </a:rPr>
              <a:t>；</a:t>
            </a:r>
            <a:endParaRPr lang="zh-CN" altLang="en-US" sz="1400" b="1">
              <a:solidFill>
                <a:srgbClr val="FF0000"/>
              </a:solidFill>
            </a:endParaRPr>
          </a:p>
          <a:p>
            <a:pPr marL="285750" indent="-285750" fontAlgn="auto">
              <a:lnSpc>
                <a:spcPct val="130000"/>
              </a:lnSpc>
              <a:buFont typeface="Wingdings" panose="05000000000000000000" charset="0"/>
              <a:buChar char="p"/>
            </a:pPr>
            <a:r>
              <a:rPr lang="zh-CN" altLang="en-US" sz="1400" b="1">
                <a:solidFill>
                  <a:srgbClr val="FF0000"/>
                </a:solidFill>
              </a:rPr>
              <a:t>联网信息需按照排污许可信息进行核实；</a:t>
            </a:r>
            <a:endParaRPr lang="zh-CN" altLang="en-US" sz="1400" b="1">
              <a:solidFill>
                <a:srgbClr val="FF0000"/>
              </a:solidFill>
            </a:endParaRPr>
          </a:p>
        </p:txBody>
      </p:sp>
      <p:cxnSp>
        <p:nvCxnSpPr>
          <p:cNvPr id="5" name="直接连接符 4"/>
          <p:cNvCxnSpPr/>
          <p:nvPr>
            <p:custDataLst>
              <p:tags r:id="rId14"/>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6" name="矩形: 圆角 1"/>
          <p:cNvSpPr/>
          <p:nvPr>
            <p:custDataLst>
              <p:tags r:id="rId15"/>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8" name="文本框 7"/>
          <p:cNvSpPr txBox="1"/>
          <p:nvPr>
            <p:custDataLst>
              <p:tags r:id="rId16"/>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txBox="1"/>
          <p:nvPr>
            <p:custDataLst>
              <p:tags r:id="rId1"/>
            </p:custDataLst>
          </p:nvPr>
        </p:nvSpPr>
        <p:spPr>
          <a:xfrm>
            <a:off x="3851910" y="81915"/>
            <a:ext cx="1657350"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FontTx/>
              <a:buNone/>
            </a:pPr>
            <a:r>
              <a:rPr lang="zh-CN" altLang="en-US" sz="1800" b="1" dirty="0">
                <a:latin typeface="微软雅黑" panose="020B0503020204020204" pitchFamily="34" charset="-122"/>
                <a:ea typeface="微软雅黑" panose="020B0503020204020204" pitchFamily="34" charset="-122"/>
              </a:rPr>
              <a:t>规范联网流程</a:t>
            </a:r>
            <a:endParaRPr lang="zh-CN" altLang="en-US" sz="18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539750" y="627380"/>
            <a:ext cx="3048000" cy="368300"/>
          </a:xfrm>
          <a:prstGeom prst="rect">
            <a:avLst/>
          </a:prstGeom>
          <a:noFill/>
        </p:spPr>
        <p:txBody>
          <a:bodyPr wrap="square" rtlCol="0">
            <a:spAutoFit/>
          </a:bodyPr>
          <a:p>
            <a:r>
              <a:rPr lang="zh-CN" altLang="en-US" b="1"/>
              <a:t>自动监测设备信息上传要求</a:t>
            </a:r>
            <a:endParaRPr lang="zh-CN" altLang="en-US" b="1"/>
          </a:p>
        </p:txBody>
      </p:sp>
      <p:sp>
        <p:nvSpPr>
          <p:cNvPr id="5" name="文本框 4"/>
          <p:cNvSpPr txBox="1"/>
          <p:nvPr/>
        </p:nvSpPr>
        <p:spPr>
          <a:xfrm>
            <a:off x="568960" y="1059180"/>
            <a:ext cx="7641590" cy="1622425"/>
          </a:xfrm>
          <a:prstGeom prst="rect">
            <a:avLst/>
          </a:prstGeom>
          <a:noFill/>
          <a:ln w="12700" cmpd="sng">
            <a:solidFill>
              <a:schemeClr val="accent1">
                <a:shade val="50000"/>
              </a:schemeClr>
            </a:solidFill>
            <a:prstDash val="solid"/>
          </a:ln>
        </p:spPr>
        <p:txBody>
          <a:bodyPr wrap="square" rtlCol="0" anchor="t">
            <a:noAutofit/>
          </a:bodyPr>
          <a:p>
            <a:pPr indent="406400" algn="l" fontAlgn="auto">
              <a:lnSpc>
                <a:spcPct val="150000"/>
              </a:lnSpc>
              <a:spcBef>
                <a:spcPct val="0"/>
              </a:spcBef>
              <a:spcAft>
                <a:spcPct val="0"/>
              </a:spcAft>
              <a:extLst>
                <a:ext uri="{35155182-B16C-46BC-9424-99874614C6A1}">
                  <wpsdc:indentchars xmlns:wpsdc="http://www.wps.cn/officeDocument/2017/drawingmlCustomData" val="200" checksum="1740828767"/>
                </a:ext>
              </a:extLst>
            </a:pPr>
            <a:r>
              <a:rPr kumimoji="1" lang="en-US" altLang="zh-CN" sz="1600">
                <a:solidFill>
                  <a:schemeClr val="tx1">
                    <a:lumMod val="85000"/>
                    <a:lumOff val="15000"/>
                  </a:schemeClr>
                </a:solidFill>
                <a:latin typeface="+mn-ea"/>
                <a:cs typeface="+mn-ea"/>
                <a:sym typeface="+mn-ea"/>
              </a:rPr>
              <a:t>a</a:t>
            </a:r>
            <a:r>
              <a:rPr kumimoji="1" lang="zh-CN" altLang="en-US" sz="1600">
                <a:solidFill>
                  <a:schemeClr val="tx1">
                    <a:lumMod val="85000"/>
                    <a:lumOff val="15000"/>
                  </a:schemeClr>
                </a:solidFill>
                <a:latin typeface="+mn-ea"/>
                <a:cs typeface="+mn-ea"/>
                <a:sym typeface="+mn-ea"/>
              </a:rPr>
              <a:t>）</a:t>
            </a:r>
            <a:r>
              <a:rPr kumimoji="1" lang="en-US" altLang="zh-CN" sz="1600" b="1">
                <a:solidFill>
                  <a:schemeClr val="tx1">
                    <a:lumMod val="85000"/>
                    <a:lumOff val="15000"/>
                  </a:schemeClr>
                </a:solidFill>
                <a:latin typeface="+mn-ea"/>
                <a:cs typeface="+mn-ea"/>
                <a:sym typeface="+mn-ea"/>
              </a:rPr>
              <a:t> </a:t>
            </a:r>
            <a:r>
              <a:rPr kumimoji="1" lang="zh-CN" altLang="en-US" sz="1600" b="1">
                <a:solidFill>
                  <a:schemeClr val="tx1">
                    <a:lumMod val="85000"/>
                    <a:lumOff val="15000"/>
                  </a:schemeClr>
                </a:solidFill>
                <a:latin typeface="+mn-ea"/>
                <a:cs typeface="+mn-ea"/>
                <a:sym typeface="+mn-ea"/>
              </a:rPr>
              <a:t>未更换现场端设备时：</a:t>
            </a:r>
            <a:r>
              <a:rPr kumimoji="1" lang="zh-CN" altLang="en-US" sz="1600">
                <a:solidFill>
                  <a:schemeClr val="tx1">
                    <a:lumMod val="85000"/>
                    <a:lumOff val="15000"/>
                  </a:schemeClr>
                </a:solidFill>
                <a:latin typeface="+mn-ea"/>
                <a:cs typeface="+mn-ea"/>
                <a:sym typeface="+mn-ea"/>
              </a:rPr>
              <a:t>自动监测设备应</a:t>
            </a:r>
            <a:r>
              <a:rPr kumimoji="1" lang="zh-CN" altLang="en-US" sz="1600">
                <a:solidFill>
                  <a:srgbClr val="FF0000"/>
                </a:solidFill>
                <a:latin typeface="+mn-ea"/>
                <a:cs typeface="+mn-ea"/>
                <a:sym typeface="+mn-ea"/>
              </a:rPr>
              <a:t>每日</a:t>
            </a:r>
            <a:r>
              <a:rPr kumimoji="1" lang="en-US" altLang="zh-CN" sz="1600">
                <a:solidFill>
                  <a:srgbClr val="FF0000"/>
                </a:solidFill>
                <a:latin typeface="+mn-ea"/>
                <a:cs typeface="+mn-ea"/>
                <a:sym typeface="+mn-ea"/>
              </a:rPr>
              <a:t>0:05</a:t>
            </a:r>
            <a:r>
              <a:rPr kumimoji="1" lang="zh-CN" altLang="en-US" sz="1600">
                <a:solidFill>
                  <a:srgbClr val="FF0000"/>
                </a:solidFill>
                <a:latin typeface="+mn-ea"/>
                <a:cs typeface="+mn-ea"/>
                <a:sym typeface="+mn-ea"/>
              </a:rPr>
              <a:t>之前上传</a:t>
            </a:r>
            <a:r>
              <a:rPr kumimoji="1" lang="en-US" altLang="zh-CN" sz="1600">
                <a:solidFill>
                  <a:srgbClr val="FF0000"/>
                </a:solidFill>
                <a:latin typeface="+mn-ea"/>
                <a:cs typeface="+mn-ea"/>
                <a:sym typeface="+mn-ea"/>
              </a:rPr>
              <a:t>1</a:t>
            </a:r>
            <a:r>
              <a:rPr kumimoji="1" lang="zh-CN" altLang="en-US" sz="1600">
                <a:solidFill>
                  <a:srgbClr val="FF0000"/>
                </a:solidFill>
                <a:latin typeface="+mn-ea"/>
                <a:cs typeface="+mn-ea"/>
                <a:sym typeface="+mn-ea"/>
              </a:rPr>
              <a:t>次设备唯一标识</a:t>
            </a:r>
            <a:r>
              <a:rPr kumimoji="1" lang="zh-CN" altLang="en-US" sz="1600">
                <a:solidFill>
                  <a:schemeClr val="tx1">
                    <a:lumMod val="85000"/>
                    <a:lumOff val="15000"/>
                  </a:schemeClr>
                </a:solidFill>
                <a:latin typeface="+mn-ea"/>
                <a:cs typeface="+mn-ea"/>
                <a:sym typeface="+mn-ea"/>
              </a:rPr>
              <a:t>；其中数</a:t>
            </a:r>
            <a:r>
              <a:rPr kumimoji="1" lang="zh-CN" altLang="en-US" sz="1600">
                <a:solidFill>
                  <a:srgbClr val="FF0000"/>
                </a:solidFill>
                <a:latin typeface="+mn-ea"/>
                <a:cs typeface="+mn-ea"/>
                <a:sym typeface="+mn-ea"/>
              </a:rPr>
              <a:t>采仪应同步上传</a:t>
            </a:r>
            <a:r>
              <a:rPr kumimoji="1" lang="en-US" altLang="zh-CN" sz="1600">
                <a:solidFill>
                  <a:srgbClr val="FF0000"/>
                </a:solidFill>
                <a:latin typeface="+mn-ea"/>
                <a:cs typeface="+mn-ea"/>
                <a:sym typeface="+mn-ea"/>
              </a:rPr>
              <a:t>CPUID</a:t>
            </a:r>
            <a:r>
              <a:rPr kumimoji="1" lang="zh-CN" altLang="en-US" sz="1600">
                <a:solidFill>
                  <a:srgbClr val="FF0000"/>
                </a:solidFill>
                <a:latin typeface="+mn-ea"/>
                <a:cs typeface="+mn-ea"/>
                <a:sym typeface="+mn-ea"/>
              </a:rPr>
              <a:t>、</a:t>
            </a:r>
            <a:r>
              <a:rPr kumimoji="1" lang="en-US" altLang="zh-CN" sz="1600">
                <a:solidFill>
                  <a:srgbClr val="FF0000"/>
                </a:solidFill>
                <a:latin typeface="+mn-ea"/>
                <a:cs typeface="+mn-ea"/>
                <a:sym typeface="+mn-ea"/>
              </a:rPr>
              <a:t>MAC</a:t>
            </a:r>
            <a:r>
              <a:rPr kumimoji="1" lang="zh-CN" altLang="en-US" sz="1600">
                <a:solidFill>
                  <a:srgbClr val="FF0000"/>
                </a:solidFill>
                <a:latin typeface="+mn-ea"/>
                <a:cs typeface="+mn-ea"/>
                <a:sym typeface="+mn-ea"/>
              </a:rPr>
              <a:t>地址等硬件参数指纹信息</a:t>
            </a:r>
            <a:r>
              <a:rPr kumimoji="1" lang="zh-CN" altLang="en-US" sz="1600">
                <a:solidFill>
                  <a:schemeClr val="tx1">
                    <a:lumMod val="85000"/>
                    <a:lumOff val="15000"/>
                  </a:schemeClr>
                </a:solidFill>
                <a:latin typeface="+mn-ea"/>
                <a:cs typeface="+mn-ea"/>
                <a:sym typeface="+mn-ea"/>
              </a:rPr>
              <a:t>；</a:t>
            </a:r>
            <a:endParaRPr kumimoji="1" lang="zh-CN" altLang="en-US" sz="1600">
              <a:solidFill>
                <a:schemeClr val="tx1">
                  <a:lumMod val="85000"/>
                  <a:lumOff val="15000"/>
                </a:schemeClr>
              </a:solidFill>
              <a:latin typeface="+mn-ea"/>
              <a:cs typeface="+mn-ea"/>
              <a:sym typeface="+mn-ea"/>
            </a:endParaRPr>
          </a:p>
          <a:p>
            <a:pPr indent="406400" algn="l" fontAlgn="auto">
              <a:lnSpc>
                <a:spcPct val="150000"/>
              </a:lnSpc>
              <a:spcBef>
                <a:spcPct val="0"/>
              </a:spcBef>
              <a:spcAft>
                <a:spcPct val="0"/>
              </a:spcAft>
              <a:extLst>
                <a:ext uri="{35155182-B16C-46BC-9424-99874614C6A1}">
                  <wpsdc:indentchars xmlns:wpsdc="http://www.wps.cn/officeDocument/2017/drawingmlCustomData" val="200" checksum="1740828767"/>
                </a:ext>
              </a:extLst>
            </a:pPr>
            <a:r>
              <a:rPr kumimoji="1" lang="en-US" altLang="zh-CN" sz="1600">
                <a:solidFill>
                  <a:schemeClr val="tx1">
                    <a:lumMod val="85000"/>
                    <a:lumOff val="15000"/>
                  </a:schemeClr>
                </a:solidFill>
                <a:latin typeface="+mn-ea"/>
                <a:cs typeface="+mn-ea"/>
                <a:sym typeface="+mn-ea"/>
              </a:rPr>
              <a:t>b</a:t>
            </a:r>
            <a:r>
              <a:rPr kumimoji="1" lang="zh-CN" altLang="en-US" sz="1600">
                <a:solidFill>
                  <a:schemeClr val="tx1">
                    <a:lumMod val="85000"/>
                    <a:lumOff val="15000"/>
                  </a:schemeClr>
                </a:solidFill>
                <a:latin typeface="+mn-ea"/>
                <a:cs typeface="+mn-ea"/>
                <a:sym typeface="+mn-ea"/>
              </a:rPr>
              <a:t>）</a:t>
            </a:r>
            <a:r>
              <a:rPr kumimoji="1" lang="en-US" altLang="zh-CN" sz="1600">
                <a:solidFill>
                  <a:schemeClr val="tx1">
                    <a:lumMod val="85000"/>
                    <a:lumOff val="15000"/>
                  </a:schemeClr>
                </a:solidFill>
                <a:latin typeface="+mn-ea"/>
                <a:cs typeface="+mn-ea"/>
                <a:sym typeface="+mn-ea"/>
              </a:rPr>
              <a:t> </a:t>
            </a:r>
            <a:r>
              <a:rPr kumimoji="1" lang="zh-CN" altLang="en-US" sz="1600" b="1">
                <a:solidFill>
                  <a:schemeClr val="tx1">
                    <a:lumMod val="85000"/>
                    <a:lumOff val="15000"/>
                  </a:schemeClr>
                </a:solidFill>
                <a:latin typeface="+mn-ea"/>
                <a:cs typeface="+mn-ea"/>
                <a:sym typeface="+mn-ea"/>
              </a:rPr>
              <a:t>更换现场端设备时：</a:t>
            </a:r>
            <a:r>
              <a:rPr kumimoji="1" lang="zh-CN" altLang="en-US" sz="1600">
                <a:solidFill>
                  <a:schemeClr val="tx1">
                    <a:lumMod val="85000"/>
                    <a:lumOff val="15000"/>
                  </a:schemeClr>
                </a:solidFill>
                <a:latin typeface="+mn-ea"/>
                <a:cs typeface="+mn-ea"/>
                <a:sym typeface="+mn-ea"/>
              </a:rPr>
              <a:t>自动监测设备</a:t>
            </a:r>
            <a:r>
              <a:rPr kumimoji="1" lang="zh-CN" altLang="en-US" sz="1600">
                <a:solidFill>
                  <a:srgbClr val="FF0000"/>
                </a:solidFill>
                <a:latin typeface="+mn-ea"/>
                <a:cs typeface="+mn-ea"/>
                <a:sym typeface="+mn-ea"/>
              </a:rPr>
              <a:t>更换后，应在</a:t>
            </a:r>
            <a:r>
              <a:rPr kumimoji="1" lang="en-US" altLang="zh-CN" sz="1600">
                <a:solidFill>
                  <a:srgbClr val="FF0000"/>
                </a:solidFill>
                <a:latin typeface="+mn-ea"/>
                <a:cs typeface="+mn-ea"/>
                <a:sym typeface="+mn-ea"/>
              </a:rPr>
              <a:t>5 min</a:t>
            </a:r>
            <a:r>
              <a:rPr kumimoji="1" lang="zh-CN" altLang="en-US" sz="1600">
                <a:solidFill>
                  <a:srgbClr val="FF0000"/>
                </a:solidFill>
                <a:latin typeface="+mn-ea"/>
                <a:cs typeface="+mn-ea"/>
                <a:sym typeface="+mn-ea"/>
              </a:rPr>
              <a:t>内完成新自动监测设备唯一标识上传</a:t>
            </a:r>
            <a:r>
              <a:rPr kumimoji="1" lang="zh-CN" altLang="en-US" sz="1600">
                <a:solidFill>
                  <a:schemeClr val="tx1">
                    <a:lumMod val="85000"/>
                    <a:lumOff val="15000"/>
                  </a:schemeClr>
                </a:solidFill>
                <a:latin typeface="+mn-ea"/>
                <a:cs typeface="+mn-ea"/>
                <a:sym typeface="+mn-ea"/>
              </a:rPr>
              <a:t>。</a:t>
            </a:r>
            <a:endParaRPr kumimoji="1" lang="zh-CN" altLang="en-US" sz="1600">
              <a:solidFill>
                <a:schemeClr val="tx1">
                  <a:lumMod val="85000"/>
                  <a:lumOff val="15000"/>
                </a:schemeClr>
              </a:solidFill>
              <a:latin typeface="+mn-ea"/>
              <a:cs typeface="+mn-ea"/>
              <a:sym typeface="+mn-ea"/>
            </a:endParaRPr>
          </a:p>
        </p:txBody>
      </p:sp>
      <p:pic>
        <p:nvPicPr>
          <p:cNvPr id="6" name="图片 5"/>
          <p:cNvPicPr>
            <a:picLocks noChangeAspect="1"/>
          </p:cNvPicPr>
          <p:nvPr/>
        </p:nvPicPr>
        <p:blipFill>
          <a:blip r:embed="rId2"/>
          <a:stretch>
            <a:fillRect/>
          </a:stretch>
        </p:blipFill>
        <p:spPr>
          <a:xfrm>
            <a:off x="1475740" y="3075940"/>
            <a:ext cx="6320155" cy="1451610"/>
          </a:xfrm>
          <a:prstGeom prst="rect">
            <a:avLst/>
          </a:prstGeom>
          <a:ln w="12700" cmpd="sng">
            <a:solidFill>
              <a:schemeClr val="tx1"/>
            </a:solidFill>
            <a:prstDash val="solid"/>
          </a:ln>
        </p:spPr>
      </p:pic>
      <p:cxnSp>
        <p:nvCxnSpPr>
          <p:cNvPr id="10" name="直接连接符 9"/>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94310" y="859155"/>
            <a:ext cx="1131094" cy="31051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t>通信安全</a:t>
            </a:r>
            <a:endParaRPr lang="zh-CN" altLang="en-US" sz="1350"/>
          </a:p>
        </p:txBody>
      </p:sp>
      <p:grpSp>
        <p:nvGrpSpPr>
          <p:cNvPr id="6" name="组合 5"/>
          <p:cNvGrpSpPr/>
          <p:nvPr/>
        </p:nvGrpSpPr>
        <p:grpSpPr>
          <a:xfrm>
            <a:off x="2805733" y="1831340"/>
            <a:ext cx="6163759" cy="3114199"/>
            <a:chOff x="49" y="1520"/>
            <a:chExt cx="15574" cy="6455"/>
          </a:xfrm>
        </p:grpSpPr>
        <p:sp>
          <p:nvSpPr>
            <p:cNvPr id="10" name="文本框 9"/>
            <p:cNvSpPr txBox="1"/>
            <p:nvPr/>
          </p:nvSpPr>
          <p:spPr>
            <a:xfrm>
              <a:off x="2210" y="5297"/>
              <a:ext cx="2643" cy="620"/>
            </a:xfrm>
            <a:prstGeom prst="rect">
              <a:avLst/>
            </a:prstGeom>
            <a:solidFill>
              <a:schemeClr val="accent6"/>
            </a:solidFill>
          </p:spPr>
          <p:txBody>
            <a:bodyPr wrap="square" rtlCol="0">
              <a:spAutoFit/>
            </a:bodyPr>
            <a:p>
              <a:pPr algn="ctr"/>
              <a:r>
                <a:rPr lang="zh-CN" altLang="en-US" sz="1350">
                  <a:solidFill>
                    <a:schemeClr val="bg1"/>
                  </a:solidFill>
                  <a:latin typeface="黑体" panose="02010609060101010101" pitchFamily="49" charset="-122"/>
                  <a:ea typeface="黑体" panose="02010609060101010101" pitchFamily="49" charset="-122"/>
                </a:rPr>
                <a:t>宜加密传输</a:t>
              </a:r>
              <a:endParaRPr lang="zh-CN" altLang="en-US" sz="1350">
                <a:solidFill>
                  <a:schemeClr val="bg1"/>
                </a:solidFill>
                <a:latin typeface="黑体" panose="02010609060101010101" pitchFamily="49" charset="-122"/>
                <a:ea typeface="黑体" panose="02010609060101010101" pitchFamily="49" charset="-122"/>
              </a:endParaRPr>
            </a:p>
          </p:txBody>
        </p:sp>
        <p:pic>
          <p:nvPicPr>
            <p:cNvPr id="13" name="图片 12" descr="互联网"/>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9" y="1520"/>
              <a:ext cx="1900" cy="1440"/>
            </a:xfrm>
            <a:prstGeom prst="rect">
              <a:avLst/>
            </a:prstGeom>
          </p:spPr>
        </p:pic>
        <p:pic>
          <p:nvPicPr>
            <p:cNvPr id="14" name="图片 13" descr="计算机"/>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4" y="4764"/>
              <a:ext cx="1659" cy="1632"/>
            </a:xfrm>
            <a:prstGeom prst="rect">
              <a:avLst/>
            </a:prstGeom>
          </p:spPr>
        </p:pic>
        <p:sp>
          <p:nvSpPr>
            <p:cNvPr id="11" name="文本框 10"/>
            <p:cNvSpPr txBox="1"/>
            <p:nvPr/>
          </p:nvSpPr>
          <p:spPr>
            <a:xfrm>
              <a:off x="2211" y="2009"/>
              <a:ext cx="2642" cy="620"/>
            </a:xfrm>
            <a:prstGeom prst="rect">
              <a:avLst/>
            </a:prstGeom>
            <a:solidFill>
              <a:schemeClr val="accent2"/>
            </a:solidFill>
          </p:spPr>
          <p:txBody>
            <a:bodyPr wrap="square" rtlCol="0">
              <a:spAutoFit/>
            </a:bodyPr>
            <a:p>
              <a:pPr algn="ctr"/>
              <a:r>
                <a:rPr lang="zh-CN" altLang="en-US" sz="1350">
                  <a:solidFill>
                    <a:schemeClr val="bg1"/>
                  </a:solidFill>
                  <a:latin typeface="黑体" panose="02010609060101010101" pitchFamily="49" charset="-122"/>
                  <a:ea typeface="黑体" panose="02010609060101010101" pitchFamily="49" charset="-122"/>
                  <a:sym typeface="+mn-ea"/>
                </a:rPr>
                <a:t>应加密传输</a:t>
              </a:r>
              <a:endParaRPr lang="zh-CN" altLang="en-US" sz="1350">
                <a:solidFill>
                  <a:schemeClr val="bg1"/>
                </a:solidFill>
                <a:latin typeface="黑体" panose="02010609060101010101" pitchFamily="49" charset="-122"/>
                <a:ea typeface="黑体" panose="02010609060101010101" pitchFamily="49" charset="-122"/>
                <a:sym typeface="+mn-ea"/>
              </a:endParaRPr>
            </a:p>
          </p:txBody>
        </p:sp>
        <p:sp>
          <p:nvSpPr>
            <p:cNvPr id="18" name="文本框 17"/>
            <p:cNvSpPr txBox="1"/>
            <p:nvPr/>
          </p:nvSpPr>
          <p:spPr>
            <a:xfrm>
              <a:off x="49" y="3256"/>
              <a:ext cx="1990" cy="620"/>
            </a:xfrm>
            <a:prstGeom prst="rect">
              <a:avLst/>
            </a:prstGeom>
            <a:noFill/>
          </p:spPr>
          <p:txBody>
            <a:bodyPr wrap="square" rtlCol="0">
              <a:spAutoFit/>
            </a:bodyPr>
            <a:p>
              <a:pPr algn="l">
                <a:buClrTx/>
                <a:buSzTx/>
                <a:buFontTx/>
              </a:pPr>
              <a:r>
                <a:rPr lang="zh-CN" altLang="en-US" sz="1350">
                  <a:latin typeface="黑体" panose="02010609060101010101" pitchFamily="49" charset="-122"/>
                  <a:ea typeface="黑体" panose="02010609060101010101" pitchFamily="49" charset="-122"/>
                </a:rPr>
                <a:t>互联网</a:t>
              </a:r>
              <a:endParaRPr lang="zh-CN" altLang="en-US" sz="1350">
                <a:latin typeface="黑体" panose="02010609060101010101" pitchFamily="49" charset="-122"/>
                <a:ea typeface="黑体" panose="02010609060101010101" pitchFamily="49" charset="-122"/>
              </a:endParaRPr>
            </a:p>
          </p:txBody>
        </p:sp>
        <p:sp>
          <p:nvSpPr>
            <p:cNvPr id="19" name="文本框 18"/>
            <p:cNvSpPr txBox="1"/>
            <p:nvPr/>
          </p:nvSpPr>
          <p:spPr>
            <a:xfrm>
              <a:off x="368" y="6640"/>
              <a:ext cx="1503" cy="620"/>
            </a:xfrm>
            <a:prstGeom prst="rect">
              <a:avLst/>
            </a:prstGeom>
            <a:noFill/>
          </p:spPr>
          <p:txBody>
            <a:bodyPr wrap="square" rtlCol="0">
              <a:spAutoFit/>
            </a:bodyPr>
            <a:p>
              <a:r>
                <a:rPr lang="zh-CN" altLang="en-US" sz="1350">
                  <a:latin typeface="黑体" panose="02010609060101010101" pitchFamily="49" charset="-122"/>
                  <a:ea typeface="黑体" panose="02010609060101010101" pitchFamily="49" charset="-122"/>
                </a:rPr>
                <a:t>专网</a:t>
              </a:r>
              <a:endParaRPr lang="zh-CN" altLang="en-US" sz="1350">
                <a:latin typeface="黑体" panose="02010609060101010101" pitchFamily="49" charset="-122"/>
                <a:ea typeface="黑体" panose="02010609060101010101" pitchFamily="49" charset="-122"/>
              </a:endParaRPr>
            </a:p>
          </p:txBody>
        </p:sp>
        <p:pic>
          <p:nvPicPr>
            <p:cNvPr id="23" name="图片 22" descr="/Users/liujian/Library/Containers/com.kingsoft.wpsoffice.mac/Data/tmp/picturecompress_20250405001107/output_1.pngoutput_1"/>
            <p:cNvPicPr>
              <a:picLocks noChangeAspect="1"/>
            </p:cNvPicPr>
            <p:nvPr/>
          </p:nvPicPr>
          <p:blipFill>
            <a:blip r:embed="rId5"/>
            <a:stretch>
              <a:fillRect/>
            </a:stretch>
          </p:blipFill>
          <p:spPr>
            <a:xfrm>
              <a:off x="6633" y="2881"/>
              <a:ext cx="7360" cy="2640"/>
            </a:xfrm>
            <a:prstGeom prst="rect">
              <a:avLst/>
            </a:prstGeom>
            <a:ln>
              <a:solidFill>
                <a:schemeClr val="tx1"/>
              </a:solidFill>
            </a:ln>
          </p:spPr>
        </p:pic>
        <p:cxnSp>
          <p:nvCxnSpPr>
            <p:cNvPr id="24" name="直接箭头连接符 23"/>
            <p:cNvCxnSpPr>
              <a:stCxn id="11" idx="3"/>
              <a:endCxn id="23" idx="1"/>
            </p:cNvCxnSpPr>
            <p:nvPr/>
          </p:nvCxnSpPr>
          <p:spPr>
            <a:xfrm>
              <a:off x="4853" y="2320"/>
              <a:ext cx="1779" cy="1881"/>
            </a:xfrm>
            <a:prstGeom prst="straightConnector1">
              <a:avLst/>
            </a:prstGeom>
            <a:ln>
              <a:solidFill>
                <a:srgbClr val="000000"/>
              </a:solidFill>
              <a:tailEnd type="arrow"/>
            </a:ln>
          </p:spPr>
          <p:style>
            <a:lnRef idx="2">
              <a:schemeClr val="accent1"/>
            </a:lnRef>
            <a:fillRef idx="0">
              <a:srgbClr val="FFFFFF"/>
            </a:fillRef>
            <a:effectRef idx="0">
              <a:srgbClr val="FFFFFF"/>
            </a:effectRef>
            <a:fontRef idx="minor">
              <a:schemeClr val="tx1"/>
            </a:fontRef>
          </p:style>
        </p:cxnSp>
        <p:cxnSp>
          <p:nvCxnSpPr>
            <p:cNvPr id="25" name="直接箭头连接符 24"/>
            <p:cNvCxnSpPr>
              <a:stCxn id="10" idx="3"/>
              <a:endCxn id="23" idx="1"/>
            </p:cNvCxnSpPr>
            <p:nvPr/>
          </p:nvCxnSpPr>
          <p:spPr>
            <a:xfrm flipV="1">
              <a:off x="4852" y="4201"/>
              <a:ext cx="1781" cy="1407"/>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6" name="文本框 25"/>
            <p:cNvSpPr txBox="1"/>
            <p:nvPr/>
          </p:nvSpPr>
          <p:spPr>
            <a:xfrm>
              <a:off x="14155" y="3759"/>
              <a:ext cx="1468" cy="763"/>
            </a:xfrm>
            <a:prstGeom prst="rect">
              <a:avLst/>
            </a:prstGeom>
            <a:noFill/>
          </p:spPr>
          <p:txBody>
            <a:bodyPr wrap="square" rtlCol="0">
              <a:spAutoFit/>
            </a:bodyPr>
            <a:p>
              <a:pPr algn="ctr"/>
              <a:r>
                <a:rPr lang="en-US" altLang="zh-CN">
                  <a:latin typeface="黑体" panose="02010609060101010101" pitchFamily="49" charset="-122"/>
                  <a:ea typeface="黑体" panose="02010609060101010101" pitchFamily="49" charset="-122"/>
                </a:rPr>
                <a:t>SM4</a:t>
              </a:r>
              <a:endParaRPr lang="en-US" altLang="zh-CN">
                <a:latin typeface="黑体" panose="02010609060101010101" pitchFamily="49" charset="-122"/>
                <a:ea typeface="黑体" panose="02010609060101010101" pitchFamily="49" charset="-122"/>
              </a:endParaRPr>
            </a:p>
          </p:txBody>
        </p:sp>
        <p:sp>
          <p:nvSpPr>
            <p:cNvPr id="27" name="文本框 26"/>
            <p:cNvSpPr txBox="1"/>
            <p:nvPr/>
          </p:nvSpPr>
          <p:spPr>
            <a:xfrm>
              <a:off x="5501" y="6204"/>
              <a:ext cx="4313" cy="1481"/>
            </a:xfrm>
            <a:prstGeom prst="rect">
              <a:avLst/>
            </a:prstGeom>
            <a:noFill/>
          </p:spPr>
          <p:txBody>
            <a:bodyPr wrap="square" rtlCol="0">
              <a:spAutoFit/>
            </a:bodyPr>
            <a:p>
              <a:pPr indent="0" algn="ctr" fontAlgn="auto">
                <a:lnSpc>
                  <a:spcPct val="150000"/>
                </a:lnSpc>
              </a:pPr>
              <a:r>
                <a:rPr lang="en-US" altLang="zh-CN" sz="900">
                  <a:latin typeface="黑体" panose="02010609060101010101" pitchFamily="49" charset="-122"/>
                  <a:ea typeface="黑体" panose="02010609060101010101" pitchFamily="49" charset="-122"/>
                  <a:cs typeface="黑体" panose="02010609060101010101" pitchFamily="49" charset="-122"/>
                </a:rPr>
                <a:t>16</a:t>
              </a:r>
              <a:r>
                <a:rPr lang="zh-CN" altLang="en-US" sz="900">
                  <a:latin typeface="黑体" panose="02010609060101010101" pitchFamily="49" charset="-122"/>
                  <a:ea typeface="黑体" panose="02010609060101010101" pitchFamily="49" charset="-122"/>
                  <a:cs typeface="黑体" panose="02010609060101010101" pitchFamily="49" charset="-122"/>
                </a:rPr>
                <a:t>字节（</a:t>
              </a:r>
              <a:r>
                <a:rPr lang="en-US" altLang="zh-CN" sz="900">
                  <a:latin typeface="黑体" panose="02010609060101010101" pitchFamily="49" charset="-122"/>
                  <a:ea typeface="黑体" panose="02010609060101010101" pitchFamily="49" charset="-122"/>
                  <a:cs typeface="黑体" panose="02010609060101010101" pitchFamily="49" charset="-122"/>
                </a:rPr>
                <a:t>128</a:t>
              </a:r>
              <a:r>
                <a:rPr lang="zh-CN" altLang="en-US" sz="900">
                  <a:latin typeface="黑体" panose="02010609060101010101" pitchFamily="49" charset="-122"/>
                  <a:ea typeface="黑体" panose="02010609060101010101" pitchFamily="49" charset="-122"/>
                  <a:cs typeface="黑体" panose="02010609060101010101" pitchFamily="49" charset="-122"/>
                </a:rPr>
                <a:t>位）密钥</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indent="0" algn="ctr" fontAlgn="auto">
                <a:lnSpc>
                  <a:spcPct val="150000"/>
                </a:lnSpc>
              </a:pPr>
              <a:r>
                <a:rPr lang="zh-CN" altLang="en-US" sz="900">
                  <a:latin typeface="黑体" panose="02010609060101010101" pitchFamily="49" charset="-122"/>
                  <a:ea typeface="黑体" panose="02010609060101010101" pitchFamily="49" charset="-122"/>
                  <a:cs typeface="黑体" panose="02010609060101010101" pitchFamily="49" charset="-122"/>
                </a:rPr>
                <a:t>工作模式采用</a:t>
              </a:r>
              <a:r>
                <a:rPr lang="en-US" altLang="zh-CN" sz="900">
                  <a:latin typeface="黑体" panose="02010609060101010101" pitchFamily="49" charset="-122"/>
                  <a:ea typeface="黑体" panose="02010609060101010101" pitchFamily="49" charset="-122"/>
                  <a:cs typeface="黑体" panose="02010609060101010101" pitchFamily="49" charset="-122"/>
                </a:rPr>
                <a:t>ECB</a:t>
              </a:r>
              <a:r>
                <a:rPr lang="zh-CN" altLang="en-US" sz="900">
                  <a:latin typeface="黑体" panose="02010609060101010101" pitchFamily="49" charset="-122"/>
                  <a:ea typeface="黑体" panose="02010609060101010101" pitchFamily="49" charset="-122"/>
                  <a:cs typeface="黑体" panose="02010609060101010101" pitchFamily="49" charset="-122"/>
                </a:rPr>
                <a:t>模式</a:t>
              </a:r>
              <a:endParaRPr lang="zh-CN" altLang="en-US" sz="900">
                <a:latin typeface="黑体" panose="02010609060101010101" pitchFamily="49" charset="-122"/>
                <a:ea typeface="黑体" panose="02010609060101010101" pitchFamily="49" charset="-122"/>
                <a:cs typeface="黑体" panose="02010609060101010101" pitchFamily="49" charset="-122"/>
              </a:endParaRPr>
            </a:p>
            <a:p>
              <a:pPr indent="0" algn="ctr" fontAlgn="auto">
                <a:lnSpc>
                  <a:spcPct val="150000"/>
                </a:lnSpc>
              </a:pPr>
              <a:r>
                <a:rPr lang="zh-CN" altLang="en-US" sz="900">
                  <a:latin typeface="黑体" panose="02010609060101010101" pitchFamily="49" charset="-122"/>
                  <a:ea typeface="黑体" panose="02010609060101010101" pitchFamily="49" charset="-122"/>
                  <a:cs typeface="黑体" panose="02010609060101010101" pitchFamily="49" charset="-122"/>
                </a:rPr>
                <a:t>填充模式采用</a:t>
              </a:r>
              <a:r>
                <a:rPr lang="en-US" altLang="zh-CN" sz="900">
                  <a:latin typeface="黑体" panose="02010609060101010101" pitchFamily="49" charset="-122"/>
                  <a:ea typeface="黑体" panose="02010609060101010101" pitchFamily="49" charset="-122"/>
                  <a:cs typeface="黑体" panose="02010609060101010101" pitchFamily="49" charset="-122"/>
                </a:rPr>
                <a:t>Nopadding</a:t>
              </a:r>
              <a:endParaRPr lang="en-US" altLang="zh-CN" sz="900">
                <a:latin typeface="黑体" panose="02010609060101010101" pitchFamily="49" charset="-122"/>
                <a:ea typeface="黑体" panose="02010609060101010101" pitchFamily="49" charset="-122"/>
                <a:cs typeface="黑体" panose="02010609060101010101" pitchFamily="49" charset="-122"/>
              </a:endParaRPr>
            </a:p>
          </p:txBody>
        </p:sp>
        <p:pic>
          <p:nvPicPr>
            <p:cNvPr id="12" name="图片 11"/>
            <p:cNvPicPr>
              <a:picLocks noChangeAspect="1"/>
            </p:cNvPicPr>
            <p:nvPr/>
          </p:nvPicPr>
          <p:blipFill>
            <a:blip r:embed="rId6"/>
            <a:stretch>
              <a:fillRect/>
            </a:stretch>
          </p:blipFill>
          <p:spPr>
            <a:xfrm>
              <a:off x="10035" y="5601"/>
              <a:ext cx="3966" cy="2374"/>
            </a:xfrm>
            <a:prstGeom prst="rect">
              <a:avLst/>
            </a:prstGeom>
            <a:ln>
              <a:solidFill>
                <a:schemeClr val="tx1"/>
              </a:solidFill>
            </a:ln>
          </p:spPr>
        </p:pic>
      </p:grpSp>
      <p:pic>
        <p:nvPicPr>
          <p:cNvPr id="63" name="C9F754DE-2CAD-44b6-B708-469DEB6407EB-1" descr="/Users/liujian/Library/Containers/com.kingsoft.wpsoffice.mac/Data/tmp/wpsoffice.bsEiSbwpsoffice"/>
          <p:cNvPicPr>
            <a:picLocks noChangeAspect="1"/>
          </p:cNvPicPr>
          <p:nvPr/>
        </p:nvPicPr>
        <p:blipFill>
          <a:blip r:embed="rId7"/>
          <a:stretch>
            <a:fillRect/>
          </a:stretch>
        </p:blipFill>
        <p:spPr>
          <a:xfrm>
            <a:off x="4643755" y="763905"/>
            <a:ext cx="4469765" cy="1453515"/>
          </a:xfrm>
          <a:prstGeom prst="rect">
            <a:avLst/>
          </a:prstGeom>
        </p:spPr>
      </p:pic>
      <p:cxnSp>
        <p:nvCxnSpPr>
          <p:cNvPr id="3" name="直接连接符 2"/>
          <p:cNvCxnSpPr/>
          <p:nvPr>
            <p:custDataLst>
              <p:tags r:id="rId8"/>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4" name="圆角矩形 3"/>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5" name="矩形: 圆角 1"/>
          <p:cNvSpPr/>
          <p:nvPr>
            <p:custDataLst>
              <p:tags r:id="rId9"/>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7" name="文本框 6"/>
          <p:cNvSpPr txBox="1"/>
          <p:nvPr>
            <p:custDataLst>
              <p:tags r:id="rId10"/>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cxnSp>
        <p:nvCxnSpPr>
          <p:cNvPr id="8" name="直接连接符 7"/>
          <p:cNvCxnSpPr/>
          <p:nvPr/>
        </p:nvCxnSpPr>
        <p:spPr>
          <a:xfrm>
            <a:off x="2267585" y="3291840"/>
            <a:ext cx="0" cy="1296035"/>
          </a:xfrm>
          <a:prstGeom prst="line">
            <a:avLst/>
          </a:prstGeom>
          <a:ln w="57150" cmpd="sng">
            <a:solidFill>
              <a:srgbClr val="C00000"/>
            </a:solidFill>
            <a:prstDash val="solid"/>
          </a:ln>
        </p:spPr>
        <p:style>
          <a:lnRef idx="2">
            <a:schemeClr val="accent1"/>
          </a:lnRef>
          <a:fillRef idx="0">
            <a:srgbClr val="FFFFFF"/>
          </a:fillRef>
          <a:effectRef idx="0">
            <a:srgbClr val="FFFFFF"/>
          </a:effectRef>
          <a:fontRef idx="minor">
            <a:schemeClr val="tx1"/>
          </a:fontRef>
        </p:style>
      </p:cxnSp>
      <p:sp>
        <p:nvSpPr>
          <p:cNvPr id="9" name="矩形 8"/>
          <p:cNvSpPr/>
          <p:nvPr>
            <p:custDataLst>
              <p:tags r:id="rId11"/>
            </p:custDataLst>
          </p:nvPr>
        </p:nvSpPr>
        <p:spPr>
          <a:xfrm>
            <a:off x="251460" y="1758950"/>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7" name="矩形 66"/>
          <p:cNvSpPr/>
          <p:nvPr>
            <p:custDataLst>
              <p:tags r:id="rId12"/>
            </p:custDataLst>
          </p:nvPr>
        </p:nvSpPr>
        <p:spPr>
          <a:xfrm>
            <a:off x="251460" y="2519045"/>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8" name="矩形 67"/>
          <p:cNvSpPr/>
          <p:nvPr>
            <p:custDataLst>
              <p:tags r:id="rId13"/>
            </p:custDataLst>
          </p:nvPr>
        </p:nvSpPr>
        <p:spPr>
          <a:xfrm>
            <a:off x="251460" y="3279775"/>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9" name="矩形 68"/>
          <p:cNvSpPr/>
          <p:nvPr>
            <p:custDataLst>
              <p:tags r:id="rId14"/>
            </p:custDataLst>
          </p:nvPr>
        </p:nvSpPr>
        <p:spPr>
          <a:xfrm>
            <a:off x="251460" y="4039870"/>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70" name="MG-缺角矩形 6"/>
          <p:cNvSpPr/>
          <p:nvPr>
            <p:custDataLst>
              <p:tags r:id="rId15"/>
            </p:custDataLst>
          </p:nvPr>
        </p:nvSpPr>
        <p:spPr>
          <a:xfrm>
            <a:off x="570865" y="3227070"/>
            <a:ext cx="147320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1" name="MG-缺角矩形 7"/>
          <p:cNvSpPr/>
          <p:nvPr>
            <p:custDataLst>
              <p:tags r:id="rId16"/>
            </p:custDataLst>
          </p:nvPr>
        </p:nvSpPr>
        <p:spPr>
          <a:xfrm>
            <a:off x="612140" y="3261995"/>
            <a:ext cx="139255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2" name="MG-缺角矩形 6"/>
          <p:cNvSpPr/>
          <p:nvPr>
            <p:custDataLst>
              <p:tags r:id="rId17"/>
            </p:custDataLst>
          </p:nvPr>
        </p:nvSpPr>
        <p:spPr>
          <a:xfrm>
            <a:off x="572135" y="1707515"/>
            <a:ext cx="146177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3" name="MG-缺角矩形 7"/>
          <p:cNvSpPr/>
          <p:nvPr>
            <p:custDataLst>
              <p:tags r:id="rId18"/>
            </p:custDataLst>
          </p:nvPr>
        </p:nvSpPr>
        <p:spPr>
          <a:xfrm>
            <a:off x="613410" y="1742440"/>
            <a:ext cx="139128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4" name="MG-缺角矩形 6"/>
          <p:cNvSpPr/>
          <p:nvPr>
            <p:custDataLst>
              <p:tags r:id="rId19"/>
            </p:custDataLst>
          </p:nvPr>
        </p:nvSpPr>
        <p:spPr>
          <a:xfrm>
            <a:off x="570865" y="2463800"/>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5" name="MG-缺角矩形 7"/>
          <p:cNvSpPr/>
          <p:nvPr>
            <p:custDataLst>
              <p:tags r:id="rId20"/>
            </p:custDataLst>
          </p:nvPr>
        </p:nvSpPr>
        <p:spPr>
          <a:xfrm>
            <a:off x="612140" y="2498725"/>
            <a:ext cx="139255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8" name="矩形 77"/>
          <p:cNvSpPr/>
          <p:nvPr>
            <p:custDataLst>
              <p:tags r:id="rId21"/>
            </p:custDataLst>
          </p:nvPr>
        </p:nvSpPr>
        <p:spPr>
          <a:xfrm>
            <a:off x="828675" y="4149725"/>
            <a:ext cx="1036955" cy="39306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密钥</a:t>
            </a:r>
            <a:r>
              <a:rPr lang="zh-CN" altLang="en-US" sz="1400" b="1" spc="300" dirty="0">
                <a:solidFill>
                  <a:srgbClr val="FF0000"/>
                </a:solidFill>
                <a:latin typeface="+mn-ea"/>
                <a:cs typeface="+mn-ea"/>
                <a:sym typeface="+mn-ea"/>
              </a:rPr>
              <a:t>管理</a:t>
            </a:r>
            <a:endParaRPr lang="zh-CN" altLang="en-US" sz="1400" b="1" spc="300" dirty="0">
              <a:solidFill>
                <a:srgbClr val="FF0000"/>
              </a:solidFill>
              <a:latin typeface="+mn-ea"/>
              <a:cs typeface="+mn-ea"/>
              <a:sym typeface="+mn-ea"/>
            </a:endParaRPr>
          </a:p>
        </p:txBody>
      </p:sp>
      <p:sp>
        <p:nvSpPr>
          <p:cNvPr id="83" name="矩形 82"/>
          <p:cNvSpPr/>
          <p:nvPr>
            <p:custDataLst>
              <p:tags r:id="rId22"/>
            </p:custDataLst>
          </p:nvPr>
        </p:nvSpPr>
        <p:spPr>
          <a:xfrm>
            <a:off x="786130" y="1831340"/>
            <a:ext cx="103632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一般要求</a:t>
            </a:r>
            <a:endParaRPr lang="zh-CN" altLang="en-US" sz="1400" b="1" spc="300" dirty="0">
              <a:solidFill>
                <a:schemeClr val="tx2">
                  <a:lumMod val="60000"/>
                  <a:lumOff val="40000"/>
                </a:schemeClr>
              </a:solidFill>
              <a:latin typeface="+mn-ea"/>
              <a:cs typeface="+mn-ea"/>
              <a:sym typeface="+mn-ea"/>
            </a:endParaRPr>
          </a:p>
        </p:txBody>
      </p:sp>
      <p:sp>
        <p:nvSpPr>
          <p:cNvPr id="87" name="矩形 86"/>
          <p:cNvSpPr/>
          <p:nvPr>
            <p:custDataLst>
              <p:tags r:id="rId23"/>
            </p:custDataLst>
          </p:nvPr>
        </p:nvSpPr>
        <p:spPr>
          <a:xfrm>
            <a:off x="817245" y="3395980"/>
            <a:ext cx="945515"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加密</a:t>
            </a:r>
            <a:r>
              <a:rPr lang="zh-CN" altLang="en-US" sz="1400" b="1" spc="300" dirty="0">
                <a:solidFill>
                  <a:schemeClr val="tx2">
                    <a:lumMod val="60000"/>
                    <a:lumOff val="40000"/>
                  </a:schemeClr>
                </a:solidFill>
                <a:latin typeface="+mn-ea"/>
                <a:cs typeface="+mn-ea"/>
                <a:sym typeface="+mn-ea"/>
              </a:rPr>
              <a:t>范围</a:t>
            </a:r>
            <a:endParaRPr lang="zh-CN" altLang="en-US" sz="1400" b="1" spc="300" dirty="0">
              <a:solidFill>
                <a:schemeClr val="tx2">
                  <a:lumMod val="60000"/>
                  <a:lumOff val="40000"/>
                </a:schemeClr>
              </a:solidFill>
              <a:latin typeface="+mn-ea"/>
              <a:cs typeface="+mn-ea"/>
              <a:sym typeface="+mn-ea"/>
            </a:endParaRPr>
          </a:p>
        </p:txBody>
      </p:sp>
      <p:sp useBgFill="1">
        <p:nvSpPr>
          <p:cNvPr id="88" name="MG-缺角矩形 6"/>
          <p:cNvSpPr/>
          <p:nvPr>
            <p:custDataLst>
              <p:tags r:id="rId24"/>
            </p:custDataLst>
          </p:nvPr>
        </p:nvSpPr>
        <p:spPr>
          <a:xfrm>
            <a:off x="572135" y="3987165"/>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89" name="MG-缺角矩形 7"/>
          <p:cNvSpPr/>
          <p:nvPr>
            <p:custDataLst>
              <p:tags r:id="rId25"/>
            </p:custDataLst>
          </p:nvPr>
        </p:nvSpPr>
        <p:spPr>
          <a:xfrm>
            <a:off x="613410" y="4022090"/>
            <a:ext cx="139128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0" name="矩形 89"/>
          <p:cNvSpPr/>
          <p:nvPr>
            <p:custDataLst>
              <p:tags r:id="rId26"/>
            </p:custDataLst>
          </p:nvPr>
        </p:nvSpPr>
        <p:spPr>
          <a:xfrm>
            <a:off x="855980" y="2618105"/>
            <a:ext cx="90678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加密</a:t>
            </a:r>
            <a:r>
              <a:rPr lang="zh-CN" altLang="en-US" sz="1400" b="1" spc="300" dirty="0">
                <a:solidFill>
                  <a:srgbClr val="FF0000"/>
                </a:solidFill>
                <a:latin typeface="+mn-ea"/>
                <a:cs typeface="+mn-ea"/>
                <a:sym typeface="+mn-ea"/>
              </a:rPr>
              <a:t>算法</a:t>
            </a:r>
            <a:endParaRPr lang="zh-CN" altLang="en-US" sz="1400" b="1" spc="300" dirty="0">
              <a:solidFill>
                <a:srgbClr val="FF0000"/>
              </a:solidFill>
              <a:latin typeface="+mn-ea"/>
              <a:cs typeface="+mn-ea"/>
              <a:sym typeface="+mn-ea"/>
            </a:endParaRPr>
          </a:p>
        </p:txBody>
      </p:sp>
      <p:cxnSp>
        <p:nvCxnSpPr>
          <p:cNvPr id="15" name="直接连接符 14"/>
          <p:cNvCxnSpPr/>
          <p:nvPr/>
        </p:nvCxnSpPr>
        <p:spPr>
          <a:xfrm>
            <a:off x="2267585" y="2427605"/>
            <a:ext cx="3175" cy="864235"/>
          </a:xfrm>
          <a:prstGeom prst="line">
            <a:avLst/>
          </a:prstGeom>
          <a:ln w="57150"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ustDataLst>
      <p:tags r:id="rId27"/>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4211955" y="123190"/>
            <a:ext cx="2703195"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en-US" altLang="zh-CN" b="1">
                <a:sym typeface="+mn-ea"/>
              </a:rPr>
              <a:t>“</a:t>
            </a:r>
            <a:r>
              <a:rPr lang="zh-CN" altLang="en-US" b="1">
                <a:sym typeface="+mn-ea"/>
              </a:rPr>
              <a:t>密钥</a:t>
            </a:r>
            <a:r>
              <a:rPr lang="en-US" altLang="zh-CN" b="1">
                <a:sym typeface="+mn-ea"/>
              </a:rPr>
              <a:t>”</a:t>
            </a:r>
            <a:r>
              <a:rPr lang="zh-CN" altLang="en-US" b="1">
                <a:sym typeface="+mn-ea"/>
              </a:rPr>
              <a:t>是</a:t>
            </a:r>
            <a:r>
              <a:rPr lang="zh-CN" altLang="en-US" b="1">
                <a:sym typeface="+mn-ea"/>
              </a:rPr>
              <a:t>什么？</a:t>
            </a:r>
            <a:endParaRPr lang="zh-CN" altLang="en-US" b="1">
              <a:sym typeface="+mn-ea"/>
            </a:endParaRPr>
          </a:p>
        </p:txBody>
      </p:sp>
      <p:cxnSp>
        <p:nvCxnSpPr>
          <p:cNvPr id="27" name="直接连接符 26"/>
          <p:cNvCxnSpPr/>
          <p:nvPr/>
        </p:nvCxnSpPr>
        <p:spPr>
          <a:xfrm>
            <a:off x="2267585" y="3291840"/>
            <a:ext cx="0" cy="1296035"/>
          </a:xfrm>
          <a:prstGeom prst="line">
            <a:avLst/>
          </a:prstGeom>
          <a:ln w="57150" cmpd="sng">
            <a:solidFill>
              <a:srgbClr val="C00000"/>
            </a:solidFill>
            <a:prstDash val="solid"/>
          </a:ln>
        </p:spPr>
        <p:style>
          <a:lnRef idx="2">
            <a:schemeClr val="accent1"/>
          </a:lnRef>
          <a:fillRef idx="0">
            <a:srgbClr val="FFFFFF"/>
          </a:fillRef>
          <a:effectRef idx="0">
            <a:srgbClr val="FFFFFF"/>
          </a:effectRef>
          <a:fontRef idx="minor">
            <a:schemeClr val="tx1"/>
          </a:fontRef>
        </p:style>
      </p:cxnSp>
      <p:sp>
        <p:nvSpPr>
          <p:cNvPr id="64" name="矩形 63"/>
          <p:cNvSpPr/>
          <p:nvPr>
            <p:custDataLst>
              <p:tags r:id="rId1"/>
            </p:custDataLst>
          </p:nvPr>
        </p:nvSpPr>
        <p:spPr>
          <a:xfrm>
            <a:off x="251460" y="1758950"/>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7" name="矩形 66"/>
          <p:cNvSpPr/>
          <p:nvPr>
            <p:custDataLst>
              <p:tags r:id="rId2"/>
            </p:custDataLst>
          </p:nvPr>
        </p:nvSpPr>
        <p:spPr>
          <a:xfrm>
            <a:off x="251460" y="2519045"/>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8" name="矩形 67"/>
          <p:cNvSpPr/>
          <p:nvPr>
            <p:custDataLst>
              <p:tags r:id="rId3"/>
            </p:custDataLst>
          </p:nvPr>
        </p:nvSpPr>
        <p:spPr>
          <a:xfrm>
            <a:off x="251460" y="3279775"/>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9" name="矩形 68"/>
          <p:cNvSpPr/>
          <p:nvPr>
            <p:custDataLst>
              <p:tags r:id="rId4"/>
            </p:custDataLst>
          </p:nvPr>
        </p:nvSpPr>
        <p:spPr>
          <a:xfrm>
            <a:off x="251460" y="4039870"/>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70" name="MG-缺角矩形 6"/>
          <p:cNvSpPr/>
          <p:nvPr>
            <p:custDataLst>
              <p:tags r:id="rId5"/>
            </p:custDataLst>
          </p:nvPr>
        </p:nvSpPr>
        <p:spPr>
          <a:xfrm>
            <a:off x="570865" y="3227070"/>
            <a:ext cx="147320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1" name="MG-缺角矩形 7"/>
          <p:cNvSpPr/>
          <p:nvPr>
            <p:custDataLst>
              <p:tags r:id="rId6"/>
            </p:custDataLst>
          </p:nvPr>
        </p:nvSpPr>
        <p:spPr>
          <a:xfrm>
            <a:off x="612140" y="3261995"/>
            <a:ext cx="139255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2" name="MG-缺角矩形 6"/>
          <p:cNvSpPr/>
          <p:nvPr>
            <p:custDataLst>
              <p:tags r:id="rId7"/>
            </p:custDataLst>
          </p:nvPr>
        </p:nvSpPr>
        <p:spPr>
          <a:xfrm>
            <a:off x="572135" y="1707515"/>
            <a:ext cx="146177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3" name="MG-缺角矩形 7"/>
          <p:cNvSpPr/>
          <p:nvPr>
            <p:custDataLst>
              <p:tags r:id="rId8"/>
            </p:custDataLst>
          </p:nvPr>
        </p:nvSpPr>
        <p:spPr>
          <a:xfrm>
            <a:off x="613410" y="1742440"/>
            <a:ext cx="139128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4" name="MG-缺角矩形 6"/>
          <p:cNvSpPr/>
          <p:nvPr>
            <p:custDataLst>
              <p:tags r:id="rId9"/>
            </p:custDataLst>
          </p:nvPr>
        </p:nvSpPr>
        <p:spPr>
          <a:xfrm>
            <a:off x="570865" y="2463800"/>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5" name="MG-缺角矩形 7"/>
          <p:cNvSpPr/>
          <p:nvPr>
            <p:custDataLst>
              <p:tags r:id="rId10"/>
            </p:custDataLst>
          </p:nvPr>
        </p:nvSpPr>
        <p:spPr>
          <a:xfrm>
            <a:off x="612140" y="2498725"/>
            <a:ext cx="139255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8" name="矩形 77"/>
          <p:cNvSpPr/>
          <p:nvPr>
            <p:custDataLst>
              <p:tags r:id="rId11"/>
            </p:custDataLst>
          </p:nvPr>
        </p:nvSpPr>
        <p:spPr>
          <a:xfrm>
            <a:off x="828675" y="4149725"/>
            <a:ext cx="1036955" cy="39306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密钥</a:t>
            </a:r>
            <a:r>
              <a:rPr lang="zh-CN" altLang="en-US" sz="1400" b="1" spc="300" dirty="0">
                <a:solidFill>
                  <a:srgbClr val="FF0000"/>
                </a:solidFill>
                <a:latin typeface="+mn-ea"/>
                <a:cs typeface="+mn-ea"/>
                <a:sym typeface="+mn-ea"/>
              </a:rPr>
              <a:t>管理</a:t>
            </a:r>
            <a:endParaRPr lang="zh-CN" altLang="en-US" sz="1400" b="1" spc="300" dirty="0">
              <a:solidFill>
                <a:srgbClr val="FF0000"/>
              </a:solidFill>
              <a:latin typeface="+mn-ea"/>
              <a:cs typeface="+mn-ea"/>
              <a:sym typeface="+mn-ea"/>
            </a:endParaRPr>
          </a:p>
        </p:txBody>
      </p:sp>
      <p:sp>
        <p:nvSpPr>
          <p:cNvPr id="83" name="矩形 82"/>
          <p:cNvSpPr/>
          <p:nvPr>
            <p:custDataLst>
              <p:tags r:id="rId12"/>
            </p:custDataLst>
          </p:nvPr>
        </p:nvSpPr>
        <p:spPr>
          <a:xfrm>
            <a:off x="786130" y="1831340"/>
            <a:ext cx="103632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一般要求</a:t>
            </a:r>
            <a:endParaRPr lang="zh-CN" altLang="en-US" sz="1400" b="1" spc="300" dirty="0">
              <a:solidFill>
                <a:schemeClr val="tx2">
                  <a:lumMod val="60000"/>
                  <a:lumOff val="40000"/>
                </a:schemeClr>
              </a:solidFill>
              <a:latin typeface="+mn-ea"/>
              <a:cs typeface="+mn-ea"/>
              <a:sym typeface="+mn-ea"/>
            </a:endParaRPr>
          </a:p>
        </p:txBody>
      </p:sp>
      <p:sp>
        <p:nvSpPr>
          <p:cNvPr id="87" name="矩形 86"/>
          <p:cNvSpPr/>
          <p:nvPr>
            <p:custDataLst>
              <p:tags r:id="rId13"/>
            </p:custDataLst>
          </p:nvPr>
        </p:nvSpPr>
        <p:spPr>
          <a:xfrm>
            <a:off x="817245" y="3395980"/>
            <a:ext cx="945515"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加密</a:t>
            </a:r>
            <a:r>
              <a:rPr lang="zh-CN" altLang="en-US" sz="1400" b="1" spc="300" dirty="0">
                <a:solidFill>
                  <a:schemeClr val="tx2">
                    <a:lumMod val="60000"/>
                    <a:lumOff val="40000"/>
                  </a:schemeClr>
                </a:solidFill>
                <a:latin typeface="+mn-ea"/>
                <a:cs typeface="+mn-ea"/>
                <a:sym typeface="+mn-ea"/>
              </a:rPr>
              <a:t>范围</a:t>
            </a:r>
            <a:endParaRPr lang="zh-CN" altLang="en-US" sz="1400" b="1" spc="300" dirty="0">
              <a:solidFill>
                <a:schemeClr val="tx2">
                  <a:lumMod val="60000"/>
                  <a:lumOff val="40000"/>
                </a:schemeClr>
              </a:solidFill>
              <a:latin typeface="+mn-ea"/>
              <a:cs typeface="+mn-ea"/>
              <a:sym typeface="+mn-ea"/>
            </a:endParaRPr>
          </a:p>
        </p:txBody>
      </p:sp>
      <p:sp useBgFill="1">
        <p:nvSpPr>
          <p:cNvPr id="88" name="MG-缺角矩形 6"/>
          <p:cNvSpPr/>
          <p:nvPr>
            <p:custDataLst>
              <p:tags r:id="rId14"/>
            </p:custDataLst>
          </p:nvPr>
        </p:nvSpPr>
        <p:spPr>
          <a:xfrm>
            <a:off x="572135" y="3987165"/>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89" name="MG-缺角矩形 7"/>
          <p:cNvSpPr/>
          <p:nvPr>
            <p:custDataLst>
              <p:tags r:id="rId15"/>
            </p:custDataLst>
          </p:nvPr>
        </p:nvSpPr>
        <p:spPr>
          <a:xfrm>
            <a:off x="613410" y="4022090"/>
            <a:ext cx="139128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0" name="矩形 89"/>
          <p:cNvSpPr/>
          <p:nvPr>
            <p:custDataLst>
              <p:tags r:id="rId16"/>
            </p:custDataLst>
          </p:nvPr>
        </p:nvSpPr>
        <p:spPr>
          <a:xfrm>
            <a:off x="855980" y="2618105"/>
            <a:ext cx="90678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加密</a:t>
            </a:r>
            <a:r>
              <a:rPr lang="zh-CN" altLang="en-US" sz="1400" b="1" spc="300" dirty="0">
                <a:solidFill>
                  <a:srgbClr val="FF0000"/>
                </a:solidFill>
                <a:latin typeface="+mn-ea"/>
                <a:cs typeface="+mn-ea"/>
                <a:sym typeface="+mn-ea"/>
              </a:rPr>
              <a:t>算法</a:t>
            </a:r>
            <a:endParaRPr lang="zh-CN" altLang="en-US" sz="1400" b="1" spc="300" dirty="0">
              <a:solidFill>
                <a:srgbClr val="FF0000"/>
              </a:solidFill>
              <a:latin typeface="+mn-ea"/>
              <a:cs typeface="+mn-ea"/>
              <a:sym typeface="+mn-ea"/>
            </a:endParaRPr>
          </a:p>
        </p:txBody>
      </p:sp>
      <p:sp>
        <p:nvSpPr>
          <p:cNvPr id="3" name="圆角矩形 2"/>
          <p:cNvSpPr/>
          <p:nvPr>
            <p:custDataLst>
              <p:tags r:id="rId17"/>
            </p:custDataLst>
          </p:nvPr>
        </p:nvSpPr>
        <p:spPr>
          <a:xfrm>
            <a:off x="2837180" y="915670"/>
            <a:ext cx="6140450" cy="784860"/>
          </a:xfrm>
          <a:prstGeom prst="roundRect">
            <a:avLst>
              <a:gd name="adj" fmla="val 5794"/>
            </a:avLst>
          </a:prstGeom>
          <a:gradFill>
            <a:gsLst>
              <a:gs pos="0">
                <a:schemeClr val="accent1">
                  <a:lumMod val="60000"/>
                  <a:lumOff val="40000"/>
                  <a:alpha val="5000"/>
                </a:schemeClr>
              </a:gs>
              <a:gs pos="100000">
                <a:schemeClr val="accent1">
                  <a:lumMod val="60000"/>
                  <a:lumOff val="40000"/>
                  <a:alpha val="20000"/>
                </a:schemeClr>
              </a:gs>
            </a:gsLst>
            <a:lin ang="16200000" scaled="0"/>
          </a:gradFill>
          <a:ln>
            <a:gradFill>
              <a:gsLst>
                <a:gs pos="100000">
                  <a:schemeClr val="accent1">
                    <a:alpha val="0"/>
                  </a:schemeClr>
                </a:gs>
                <a:gs pos="0">
                  <a:schemeClr val="accent1">
                    <a:alpha val="44000"/>
                  </a:schemeClr>
                </a:gs>
              </a:gsLst>
              <a:lin ang="5400000"/>
              <a:tileRect/>
            </a:gra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 name="矩形 6"/>
          <p:cNvSpPr/>
          <p:nvPr>
            <p:custDataLst>
              <p:tags r:id="rId18"/>
            </p:custDataLst>
          </p:nvPr>
        </p:nvSpPr>
        <p:spPr>
          <a:xfrm>
            <a:off x="3010535" y="979170"/>
            <a:ext cx="5835650" cy="648335"/>
          </a:xfrm>
          <a:prstGeom prst="rect">
            <a:avLst/>
          </a:prstGeom>
          <a:noFill/>
        </p:spPr>
        <p:txBody>
          <a:bodyPr wrap="square" lIns="0" tIns="0" rIns="0" bIns="0" rtlCol="0" anchor="t" anchorCtr="0">
            <a:noAutofit/>
          </a:bodyPr>
          <a:p>
            <a:pPr indent="0" algn="ctr" fontAlgn="auto">
              <a:lnSpc>
                <a:spcPct val="130000"/>
              </a:lnSpc>
              <a:buNone/>
            </a:pPr>
            <a:r>
              <a:rPr lang="zh-CN" altLang="en-US" sz="1400" b="1" kern="0">
                <a:ln>
                  <a:noFill/>
                  <a:prstDash val="sysDot"/>
                </a:ln>
                <a:solidFill>
                  <a:schemeClr val="accent1">
                    <a:lumMod val="75000"/>
                  </a:schemeClr>
                </a:solidFill>
                <a:uFillTx/>
                <a:latin typeface="+mn-ea"/>
                <a:sym typeface="+mn-ea"/>
              </a:rPr>
              <a:t>增加</a:t>
            </a:r>
            <a:r>
              <a:rPr lang="en-US" altLang="zh-CN" sz="1400" b="1" kern="0">
                <a:ln>
                  <a:noFill/>
                  <a:prstDash val="sysDot"/>
                </a:ln>
                <a:solidFill>
                  <a:schemeClr val="accent1">
                    <a:lumMod val="75000"/>
                  </a:schemeClr>
                </a:solidFill>
                <a:uFillTx/>
                <a:latin typeface="+mn-ea"/>
                <a:sym typeface="+mn-ea"/>
              </a:rPr>
              <a:t>SM4</a:t>
            </a:r>
            <a:r>
              <a:rPr lang="zh-CN" altLang="en-US" sz="1400" b="1" kern="0">
                <a:ln>
                  <a:noFill/>
                  <a:prstDash val="sysDot"/>
                </a:ln>
                <a:solidFill>
                  <a:schemeClr val="accent1">
                    <a:lumMod val="75000"/>
                  </a:schemeClr>
                </a:solidFill>
                <a:uFillTx/>
                <a:latin typeface="+mn-ea"/>
                <a:sym typeface="+mn-ea"/>
              </a:rPr>
              <a:t>国产加密算法和数采仪密钥管理流程（密钥的注册、更新和重置流程），保障数据安全性和真实性，</a:t>
            </a:r>
            <a:r>
              <a:rPr lang="zh-CN" altLang="en-US" sz="1400" b="1" kern="0" dirty="0">
                <a:ln>
                  <a:noFill/>
                  <a:prstDash val="sysDot"/>
                </a:ln>
                <a:solidFill>
                  <a:srgbClr val="FF0000"/>
                </a:solidFill>
                <a:uFillTx/>
                <a:latin typeface="+mn-ea"/>
                <a:cs typeface="+mn-ea"/>
                <a:sym typeface="+mn-ea"/>
              </a:rPr>
              <a:t>数据段</a:t>
            </a:r>
            <a:r>
              <a:rPr lang="en-US" altLang="zh-CN" sz="1400" b="1" kern="0" dirty="0">
                <a:ln>
                  <a:noFill/>
                  <a:prstDash val="sysDot"/>
                </a:ln>
                <a:solidFill>
                  <a:srgbClr val="FF0000"/>
                </a:solidFill>
                <a:uFillTx/>
                <a:latin typeface="+mn-ea"/>
                <a:cs typeface="+mn-ea"/>
                <a:sym typeface="+mn-ea"/>
              </a:rPr>
              <a:t>“CP=&amp;&amp;”</a:t>
            </a:r>
            <a:r>
              <a:rPr lang="zh-CN" altLang="en-US" sz="1400" b="1" kern="0" dirty="0">
                <a:ln>
                  <a:noFill/>
                  <a:prstDash val="sysDot"/>
                </a:ln>
                <a:solidFill>
                  <a:srgbClr val="FF0000"/>
                </a:solidFill>
                <a:uFillTx/>
                <a:latin typeface="+mn-ea"/>
                <a:cs typeface="+mn-ea"/>
                <a:sym typeface="+mn-ea"/>
              </a:rPr>
              <a:t>到</a:t>
            </a:r>
            <a:r>
              <a:rPr lang="en-US" altLang="zh-CN" sz="1400" b="1" kern="0" dirty="0">
                <a:ln>
                  <a:noFill/>
                  <a:prstDash val="sysDot"/>
                </a:ln>
                <a:solidFill>
                  <a:srgbClr val="FF0000"/>
                </a:solidFill>
                <a:uFillTx/>
                <a:latin typeface="+mn-ea"/>
                <a:cs typeface="+mn-ea"/>
                <a:sym typeface="+mn-ea"/>
              </a:rPr>
              <a:t>“&amp;&amp;CRC </a:t>
            </a:r>
            <a:r>
              <a:rPr lang="zh-CN" altLang="en-US" sz="1400" b="1" kern="0" dirty="0">
                <a:ln>
                  <a:noFill/>
                  <a:prstDash val="sysDot"/>
                </a:ln>
                <a:solidFill>
                  <a:srgbClr val="FF0000"/>
                </a:solidFill>
                <a:uFillTx/>
                <a:latin typeface="+mn-ea"/>
                <a:cs typeface="+mn-ea"/>
                <a:sym typeface="+mn-ea"/>
              </a:rPr>
              <a:t>校验码</a:t>
            </a:r>
            <a:r>
              <a:rPr lang="en-US" altLang="zh-CN" sz="1400" b="1" kern="0" dirty="0">
                <a:ln>
                  <a:noFill/>
                  <a:prstDash val="sysDot"/>
                </a:ln>
                <a:solidFill>
                  <a:srgbClr val="FF0000"/>
                </a:solidFill>
                <a:uFillTx/>
                <a:latin typeface="+mn-ea"/>
                <a:cs typeface="+mn-ea"/>
                <a:sym typeface="+mn-ea"/>
              </a:rPr>
              <a:t>”</a:t>
            </a:r>
            <a:r>
              <a:rPr lang="zh-CN" altLang="en-US" sz="1400" b="1" kern="0" dirty="0">
                <a:ln>
                  <a:noFill/>
                  <a:prstDash val="sysDot"/>
                </a:ln>
                <a:solidFill>
                  <a:srgbClr val="FF0000"/>
                </a:solidFill>
                <a:uFillTx/>
                <a:latin typeface="+mn-ea"/>
                <a:cs typeface="+mn-ea"/>
                <a:sym typeface="+mn-ea"/>
              </a:rPr>
              <a:t>之间的字符加密以保证数据安全</a:t>
            </a:r>
            <a:endParaRPr lang="zh-CN" altLang="en-US" sz="1400" b="1" kern="0" dirty="0">
              <a:ln>
                <a:noFill/>
                <a:prstDash val="sysDot"/>
              </a:ln>
              <a:solidFill>
                <a:srgbClr val="FF0000"/>
              </a:solidFill>
              <a:uFillTx/>
              <a:latin typeface="+mn-ea"/>
              <a:cs typeface="+mn-ea"/>
              <a:sym typeface="+mn-ea"/>
            </a:endParaRPr>
          </a:p>
        </p:txBody>
      </p:sp>
      <p:cxnSp>
        <p:nvCxnSpPr>
          <p:cNvPr id="8" name="直接连接符 7"/>
          <p:cNvCxnSpPr/>
          <p:nvPr/>
        </p:nvCxnSpPr>
        <p:spPr>
          <a:xfrm>
            <a:off x="2251075" y="1707515"/>
            <a:ext cx="0" cy="648335"/>
          </a:xfrm>
          <a:prstGeom prst="line">
            <a:avLst/>
          </a:prstGeom>
          <a:ln w="57150" cmpd="sng">
            <a:solidFill>
              <a:srgbClr val="C00000"/>
            </a:solidFill>
            <a:prstDash val="solid"/>
          </a:ln>
        </p:spPr>
        <p:style>
          <a:lnRef idx="2">
            <a:schemeClr val="accent1"/>
          </a:lnRef>
          <a:fillRef idx="0">
            <a:srgbClr val="FFFFFF"/>
          </a:fillRef>
          <a:effectRef idx="0">
            <a:srgbClr val="FFFFFF"/>
          </a:effectRef>
          <a:fontRef idx="minor">
            <a:schemeClr val="tx1"/>
          </a:fontRef>
        </p:style>
      </p:cxnSp>
      <p:sp>
        <p:nvSpPr>
          <p:cNvPr id="39" name="矩形"/>
          <p:cNvSpPr/>
          <p:nvPr>
            <p:custDataLst>
              <p:tags r:id="rId19"/>
            </p:custDataLst>
          </p:nvPr>
        </p:nvSpPr>
        <p:spPr>
          <a:xfrm>
            <a:off x="385445" y="916305"/>
            <a:ext cx="1808480" cy="5461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加密</a:t>
            </a:r>
            <a:r>
              <a:rPr lang="zh-CN" altLang="en-US" sz="1600" b="1">
                <a:solidFill>
                  <a:schemeClr val="bg1"/>
                </a:solidFill>
                <a:sym typeface="+mn-ea"/>
              </a:rPr>
              <a:t>示例</a:t>
            </a:r>
            <a:endParaRPr lang="zh-CN" altLang="en-US" sz="1600" b="1">
              <a:solidFill>
                <a:schemeClr val="bg1"/>
              </a:solidFill>
              <a:sym typeface="+mn-ea"/>
            </a:endParaRPr>
          </a:p>
        </p:txBody>
      </p:sp>
      <p:grpSp>
        <p:nvGrpSpPr>
          <p:cNvPr id="9" name="组合 8"/>
          <p:cNvGrpSpPr/>
          <p:nvPr/>
        </p:nvGrpSpPr>
        <p:grpSpPr>
          <a:xfrm>
            <a:off x="2837180" y="1995170"/>
            <a:ext cx="6072505" cy="3030855"/>
            <a:chOff x="-99" y="2726"/>
            <a:chExt cx="9563" cy="4773"/>
          </a:xfrm>
        </p:grpSpPr>
        <p:pic>
          <p:nvPicPr>
            <p:cNvPr id="10" name="图片 9"/>
            <p:cNvPicPr>
              <a:picLocks noChangeAspect="1"/>
            </p:cNvPicPr>
            <p:nvPr/>
          </p:nvPicPr>
          <p:blipFill>
            <a:blip r:embed="rId20"/>
            <a:stretch>
              <a:fillRect/>
            </a:stretch>
          </p:blipFill>
          <p:spPr>
            <a:xfrm>
              <a:off x="3293" y="4366"/>
              <a:ext cx="6171" cy="3133"/>
            </a:xfrm>
            <a:prstGeom prst="rect">
              <a:avLst/>
            </a:prstGeom>
            <a:ln>
              <a:solidFill>
                <a:schemeClr val="tx1"/>
              </a:solidFill>
            </a:ln>
          </p:spPr>
        </p:pic>
        <p:sp>
          <p:nvSpPr>
            <p:cNvPr id="11" name="文本框 10"/>
            <p:cNvSpPr txBox="1"/>
            <p:nvPr/>
          </p:nvSpPr>
          <p:spPr>
            <a:xfrm>
              <a:off x="932" y="4654"/>
              <a:ext cx="1856" cy="2519"/>
            </a:xfrm>
            <a:prstGeom prst="rect">
              <a:avLst/>
            </a:prstGeom>
          </p:spPr>
          <p:txBody>
            <a:bodyPr wrap="square">
              <a:spAutoFit/>
            </a:bodyPr>
            <a:p>
              <a:pPr marL="0" indent="0" defTabSz="266700">
                <a:spcBef>
                  <a:spcPct val="0"/>
                </a:spcBef>
                <a:spcAft>
                  <a:spcPct val="0"/>
                </a:spcAft>
              </a:pPr>
              <a:r>
                <a:rPr lang="zh-CN" altLang="en-US" sz="1400">
                  <a:latin typeface="黑体" panose="02010609060101010101" pitchFamily="49" charset="-122"/>
                  <a:ea typeface="黑体" panose="02010609060101010101" pitchFamily="49" charset="-122"/>
                  <a:cs typeface="黑体" panose="02010609060101010101" pitchFamily="49" charset="-122"/>
                </a:rPr>
                <a:t>不足</a:t>
              </a:r>
              <a:r>
                <a:rPr lang="en-US" altLang="zh-CN" sz="1400">
                  <a:latin typeface="黑体" panose="02010609060101010101" pitchFamily="49" charset="-122"/>
                  <a:ea typeface="黑体" panose="02010609060101010101" pitchFamily="49" charset="-122"/>
                  <a:cs typeface="黑体" panose="02010609060101010101" pitchFamily="49" charset="-122"/>
                </a:rPr>
                <a:t>16</a:t>
              </a:r>
              <a:r>
                <a:rPr lang="zh-CN" altLang="en-US" sz="1400">
                  <a:latin typeface="黑体" panose="02010609060101010101" pitchFamily="49" charset="-122"/>
                  <a:ea typeface="黑体" panose="02010609060101010101" pitchFamily="49" charset="-122"/>
                  <a:cs typeface="黑体" panose="02010609060101010101" pitchFamily="49" charset="-122"/>
                </a:rPr>
                <a:t>个字符的部分使用明文，先完成</a:t>
              </a:r>
              <a:r>
                <a:rPr lang="en-US" altLang="zh-CN" sz="1400">
                  <a:latin typeface="黑体" panose="02010609060101010101" pitchFamily="49" charset="-122"/>
                  <a:ea typeface="黑体" panose="02010609060101010101" pitchFamily="49" charset="-122"/>
                  <a:cs typeface="黑体" panose="02010609060101010101" pitchFamily="49" charset="-122"/>
                </a:rPr>
                <a:t>CRC</a:t>
              </a:r>
              <a:r>
                <a:rPr lang="zh-CN" altLang="en-US" sz="1400">
                  <a:latin typeface="黑体" panose="02010609060101010101" pitchFamily="49" charset="-122"/>
                  <a:ea typeface="黑体" panose="02010609060101010101" pitchFamily="49" charset="-122"/>
                  <a:cs typeface="黑体" panose="02010609060101010101" pitchFamily="49" charset="-122"/>
                </a:rPr>
                <a:t>校验并组包，再对数据段加密。</a:t>
              </a:r>
              <a:endParaRPr lang="zh-CN" altLang="en-US" sz="1400">
                <a:latin typeface="黑体" panose="02010609060101010101" pitchFamily="49" charset="-122"/>
                <a:ea typeface="黑体" panose="02010609060101010101" pitchFamily="49" charset="-122"/>
                <a:cs typeface="黑体" panose="02010609060101010101" pitchFamily="49" charset="-122"/>
              </a:endParaRPr>
            </a:p>
          </p:txBody>
        </p:sp>
        <p:sp>
          <p:nvSpPr>
            <p:cNvPr id="13" name="文本框 12"/>
            <p:cNvSpPr txBox="1"/>
            <p:nvPr/>
          </p:nvSpPr>
          <p:spPr>
            <a:xfrm>
              <a:off x="-99" y="2726"/>
              <a:ext cx="531" cy="1142"/>
            </a:xfrm>
            <a:prstGeom prst="rect">
              <a:avLst/>
            </a:prstGeom>
            <a:noFill/>
          </p:spPr>
          <p:txBody>
            <a:bodyPr wrap="square" rtlCol="0">
              <a:noAutofit/>
            </a:bodyPr>
            <a:p>
              <a:r>
                <a:rPr lang="zh-CN" altLang="en-US" sz="1200" b="1"/>
                <a:t>加密前</a:t>
              </a:r>
              <a:endParaRPr lang="zh-CN" altLang="en-US" sz="1200" b="1"/>
            </a:p>
          </p:txBody>
        </p:sp>
        <p:sp>
          <p:nvSpPr>
            <p:cNvPr id="14" name="文本框 13"/>
            <p:cNvSpPr txBox="1"/>
            <p:nvPr/>
          </p:nvSpPr>
          <p:spPr>
            <a:xfrm>
              <a:off x="-89" y="5412"/>
              <a:ext cx="531" cy="1142"/>
            </a:xfrm>
            <a:prstGeom prst="rect">
              <a:avLst/>
            </a:prstGeom>
            <a:noFill/>
          </p:spPr>
          <p:txBody>
            <a:bodyPr wrap="square" rtlCol="0">
              <a:noAutofit/>
            </a:bodyPr>
            <a:p>
              <a:r>
                <a:rPr lang="zh-CN" altLang="en-US" sz="1200" b="1"/>
                <a:t>加密</a:t>
              </a:r>
              <a:r>
                <a:rPr lang="zh-CN" altLang="en-US" sz="1200" b="1"/>
                <a:t>后</a:t>
              </a:r>
              <a:endParaRPr lang="zh-CN" altLang="en-US" sz="1200" b="1"/>
            </a:p>
          </p:txBody>
        </p:sp>
      </p:grpSp>
      <p:grpSp>
        <p:nvGrpSpPr>
          <p:cNvPr id="53" name="组合 52"/>
          <p:cNvGrpSpPr/>
          <p:nvPr/>
        </p:nvGrpSpPr>
        <p:grpSpPr>
          <a:xfrm>
            <a:off x="3308985" y="1831340"/>
            <a:ext cx="5600700" cy="1074420"/>
            <a:chOff x="665" y="1846"/>
            <a:chExt cx="8820" cy="1692"/>
          </a:xfrm>
        </p:grpSpPr>
        <p:pic>
          <p:nvPicPr>
            <p:cNvPr id="49" name="图片 48"/>
            <p:cNvPicPr>
              <a:picLocks noChangeAspect="1"/>
            </p:cNvPicPr>
            <p:nvPr/>
          </p:nvPicPr>
          <p:blipFill>
            <a:blip r:embed="rId21"/>
            <a:stretch>
              <a:fillRect/>
            </a:stretch>
          </p:blipFill>
          <p:spPr>
            <a:xfrm>
              <a:off x="665" y="1846"/>
              <a:ext cx="8820" cy="1692"/>
            </a:xfrm>
            <a:prstGeom prst="rect">
              <a:avLst/>
            </a:prstGeom>
            <a:ln>
              <a:solidFill>
                <a:schemeClr val="tx1"/>
              </a:solidFill>
            </a:ln>
          </p:spPr>
        </p:pic>
        <p:sp>
          <p:nvSpPr>
            <p:cNvPr id="50" name="矩形 49"/>
            <p:cNvSpPr/>
            <p:nvPr/>
          </p:nvSpPr>
          <p:spPr>
            <a:xfrm>
              <a:off x="3062" y="2576"/>
              <a:ext cx="6293" cy="227"/>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51" name="矩形 50"/>
            <p:cNvSpPr/>
            <p:nvPr/>
          </p:nvSpPr>
          <p:spPr>
            <a:xfrm>
              <a:off x="818" y="2916"/>
              <a:ext cx="8354" cy="227"/>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52" name="矩形 51"/>
            <p:cNvSpPr/>
            <p:nvPr/>
          </p:nvSpPr>
          <p:spPr>
            <a:xfrm>
              <a:off x="814" y="3200"/>
              <a:ext cx="527" cy="227"/>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grpSp>
      <p:sp>
        <p:nvSpPr>
          <p:cNvPr id="55" name="矩形 54"/>
          <p:cNvSpPr/>
          <p:nvPr/>
        </p:nvSpPr>
        <p:spPr>
          <a:xfrm>
            <a:off x="8470900" y="4659630"/>
            <a:ext cx="274320" cy="207010"/>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5" name="文本框 14"/>
          <p:cNvSpPr txBox="1"/>
          <p:nvPr/>
        </p:nvSpPr>
        <p:spPr>
          <a:xfrm>
            <a:off x="2395220" y="1891030"/>
            <a:ext cx="551815" cy="718820"/>
          </a:xfrm>
          <a:prstGeom prst="rect">
            <a:avLst/>
          </a:prstGeom>
          <a:noFill/>
        </p:spPr>
        <p:txBody>
          <a:bodyPr wrap="square" rtlCol="0" anchor="t">
            <a:noAutofit/>
          </a:bodyPr>
          <a:p>
            <a:r>
              <a:rPr lang="zh-CN" altLang="en-US" sz="1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对数据区进行加密</a:t>
            </a:r>
            <a:endParaRPr lang="zh-CN" altLang="en-US" sz="1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5" name="直接连接符 4"/>
          <p:cNvCxnSpPr/>
          <p:nvPr>
            <p:custDataLst>
              <p:tags r:id="rId2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6" name="圆角矩形 5"/>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2" name="矩形: 圆角 1"/>
          <p:cNvSpPr/>
          <p:nvPr>
            <p:custDataLst>
              <p:tags r:id="rId2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8" name="文本框 17"/>
          <p:cNvSpPr txBox="1"/>
          <p:nvPr>
            <p:custDataLst>
              <p:tags r:id="rId2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5"/>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809365" y="132080"/>
            <a:ext cx="2865755"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zh-CN" altLang="en-US" b="1">
                <a:sym typeface="+mn-ea"/>
              </a:rPr>
              <a:t>什么情况</a:t>
            </a:r>
            <a:r>
              <a:rPr lang="zh-CN" altLang="en-US" b="1">
                <a:sym typeface="+mn-ea"/>
              </a:rPr>
              <a:t>需要加密？</a:t>
            </a:r>
            <a:endParaRPr lang="zh-CN" altLang="en-US" b="1">
              <a:sym typeface="+mn-ea"/>
            </a:endParaRPr>
          </a:p>
        </p:txBody>
      </p:sp>
      <p:cxnSp>
        <p:nvCxnSpPr>
          <p:cNvPr id="27" name="直接连接符 26"/>
          <p:cNvCxnSpPr/>
          <p:nvPr/>
        </p:nvCxnSpPr>
        <p:spPr>
          <a:xfrm>
            <a:off x="2247265" y="1780540"/>
            <a:ext cx="0" cy="1296035"/>
          </a:xfrm>
          <a:prstGeom prst="line">
            <a:avLst/>
          </a:prstGeom>
          <a:ln w="57150" cmpd="sng">
            <a:solidFill>
              <a:srgbClr val="C00000"/>
            </a:solidFill>
            <a:prstDash val="solid"/>
          </a:ln>
        </p:spPr>
        <p:style>
          <a:lnRef idx="2">
            <a:schemeClr val="accent1"/>
          </a:lnRef>
          <a:fillRef idx="0">
            <a:srgbClr val="FFFFFF"/>
          </a:fillRef>
          <a:effectRef idx="0">
            <a:srgbClr val="FFFFFF"/>
          </a:effectRef>
          <a:fontRef idx="minor">
            <a:schemeClr val="tx1"/>
          </a:fontRef>
        </p:style>
      </p:cxnSp>
      <p:sp>
        <p:nvSpPr>
          <p:cNvPr id="64" name="矩形 63"/>
          <p:cNvSpPr/>
          <p:nvPr>
            <p:custDataLst>
              <p:tags r:id="rId1"/>
            </p:custDataLst>
          </p:nvPr>
        </p:nvSpPr>
        <p:spPr>
          <a:xfrm>
            <a:off x="251460" y="1758950"/>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7" name="矩形 66"/>
          <p:cNvSpPr/>
          <p:nvPr>
            <p:custDataLst>
              <p:tags r:id="rId2"/>
            </p:custDataLst>
          </p:nvPr>
        </p:nvSpPr>
        <p:spPr>
          <a:xfrm>
            <a:off x="251460" y="2519045"/>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8" name="矩形 67"/>
          <p:cNvSpPr/>
          <p:nvPr>
            <p:custDataLst>
              <p:tags r:id="rId3"/>
            </p:custDataLst>
          </p:nvPr>
        </p:nvSpPr>
        <p:spPr>
          <a:xfrm>
            <a:off x="251460" y="3279775"/>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9" name="矩形 68"/>
          <p:cNvSpPr/>
          <p:nvPr>
            <p:custDataLst>
              <p:tags r:id="rId4"/>
            </p:custDataLst>
          </p:nvPr>
        </p:nvSpPr>
        <p:spPr>
          <a:xfrm>
            <a:off x="251460" y="4039870"/>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70" name="MG-缺角矩形 6"/>
          <p:cNvSpPr/>
          <p:nvPr>
            <p:custDataLst>
              <p:tags r:id="rId5"/>
            </p:custDataLst>
          </p:nvPr>
        </p:nvSpPr>
        <p:spPr>
          <a:xfrm>
            <a:off x="570865" y="3227070"/>
            <a:ext cx="147320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1" name="MG-缺角矩形 7"/>
          <p:cNvSpPr/>
          <p:nvPr>
            <p:custDataLst>
              <p:tags r:id="rId6"/>
            </p:custDataLst>
          </p:nvPr>
        </p:nvSpPr>
        <p:spPr>
          <a:xfrm>
            <a:off x="612140" y="3261995"/>
            <a:ext cx="139255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2" name="MG-缺角矩形 6"/>
          <p:cNvSpPr/>
          <p:nvPr>
            <p:custDataLst>
              <p:tags r:id="rId7"/>
            </p:custDataLst>
          </p:nvPr>
        </p:nvSpPr>
        <p:spPr>
          <a:xfrm>
            <a:off x="572135" y="1707515"/>
            <a:ext cx="146177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3" name="MG-缺角矩形 7"/>
          <p:cNvSpPr/>
          <p:nvPr>
            <p:custDataLst>
              <p:tags r:id="rId8"/>
            </p:custDataLst>
          </p:nvPr>
        </p:nvSpPr>
        <p:spPr>
          <a:xfrm>
            <a:off x="613410" y="1742440"/>
            <a:ext cx="139128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4" name="MG-缺角矩形 6"/>
          <p:cNvSpPr/>
          <p:nvPr>
            <p:custDataLst>
              <p:tags r:id="rId9"/>
            </p:custDataLst>
          </p:nvPr>
        </p:nvSpPr>
        <p:spPr>
          <a:xfrm>
            <a:off x="570865" y="2463800"/>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5" name="MG-缺角矩形 7"/>
          <p:cNvSpPr/>
          <p:nvPr>
            <p:custDataLst>
              <p:tags r:id="rId10"/>
            </p:custDataLst>
          </p:nvPr>
        </p:nvSpPr>
        <p:spPr>
          <a:xfrm>
            <a:off x="612140" y="2498725"/>
            <a:ext cx="139255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8" name="矩形 77"/>
          <p:cNvSpPr/>
          <p:nvPr>
            <p:custDataLst>
              <p:tags r:id="rId11"/>
            </p:custDataLst>
          </p:nvPr>
        </p:nvSpPr>
        <p:spPr>
          <a:xfrm>
            <a:off x="828675" y="4149725"/>
            <a:ext cx="1036955" cy="39306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密钥</a:t>
            </a:r>
            <a:r>
              <a:rPr lang="zh-CN" altLang="en-US" sz="1400" b="1" spc="300" dirty="0">
                <a:solidFill>
                  <a:srgbClr val="FF0000"/>
                </a:solidFill>
                <a:latin typeface="+mn-ea"/>
                <a:cs typeface="+mn-ea"/>
                <a:sym typeface="+mn-ea"/>
              </a:rPr>
              <a:t>管理</a:t>
            </a:r>
            <a:endParaRPr lang="zh-CN" altLang="en-US" sz="1400" b="1" spc="300" dirty="0">
              <a:solidFill>
                <a:srgbClr val="FF0000"/>
              </a:solidFill>
              <a:latin typeface="+mn-ea"/>
              <a:cs typeface="+mn-ea"/>
              <a:sym typeface="+mn-ea"/>
            </a:endParaRPr>
          </a:p>
        </p:txBody>
      </p:sp>
      <p:sp>
        <p:nvSpPr>
          <p:cNvPr id="83" name="矩形 82"/>
          <p:cNvSpPr/>
          <p:nvPr>
            <p:custDataLst>
              <p:tags r:id="rId12"/>
            </p:custDataLst>
          </p:nvPr>
        </p:nvSpPr>
        <p:spPr>
          <a:xfrm>
            <a:off x="786130" y="1831340"/>
            <a:ext cx="103632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一般要求</a:t>
            </a:r>
            <a:endParaRPr lang="zh-CN" altLang="en-US" sz="1400" b="1" spc="300" dirty="0">
              <a:solidFill>
                <a:schemeClr val="tx2">
                  <a:lumMod val="60000"/>
                  <a:lumOff val="40000"/>
                </a:schemeClr>
              </a:solidFill>
              <a:latin typeface="+mn-ea"/>
              <a:cs typeface="+mn-ea"/>
              <a:sym typeface="+mn-ea"/>
            </a:endParaRPr>
          </a:p>
        </p:txBody>
      </p:sp>
      <p:sp>
        <p:nvSpPr>
          <p:cNvPr id="87" name="矩形 86"/>
          <p:cNvSpPr/>
          <p:nvPr>
            <p:custDataLst>
              <p:tags r:id="rId13"/>
            </p:custDataLst>
          </p:nvPr>
        </p:nvSpPr>
        <p:spPr>
          <a:xfrm>
            <a:off x="817245" y="3395980"/>
            <a:ext cx="945515"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加密</a:t>
            </a:r>
            <a:r>
              <a:rPr lang="zh-CN" altLang="en-US" sz="1400" b="1" spc="300" dirty="0">
                <a:solidFill>
                  <a:schemeClr val="tx2">
                    <a:lumMod val="60000"/>
                    <a:lumOff val="40000"/>
                  </a:schemeClr>
                </a:solidFill>
                <a:latin typeface="+mn-ea"/>
                <a:cs typeface="+mn-ea"/>
                <a:sym typeface="+mn-ea"/>
              </a:rPr>
              <a:t>范围</a:t>
            </a:r>
            <a:endParaRPr lang="zh-CN" altLang="en-US" sz="1400" b="1" spc="300" dirty="0">
              <a:solidFill>
                <a:schemeClr val="tx2">
                  <a:lumMod val="60000"/>
                  <a:lumOff val="40000"/>
                </a:schemeClr>
              </a:solidFill>
              <a:latin typeface="+mn-ea"/>
              <a:cs typeface="+mn-ea"/>
              <a:sym typeface="+mn-ea"/>
            </a:endParaRPr>
          </a:p>
        </p:txBody>
      </p:sp>
      <p:sp useBgFill="1">
        <p:nvSpPr>
          <p:cNvPr id="88" name="MG-缺角矩形 6"/>
          <p:cNvSpPr/>
          <p:nvPr>
            <p:custDataLst>
              <p:tags r:id="rId14"/>
            </p:custDataLst>
          </p:nvPr>
        </p:nvSpPr>
        <p:spPr>
          <a:xfrm>
            <a:off x="572135" y="3987165"/>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89" name="MG-缺角矩形 7"/>
          <p:cNvSpPr/>
          <p:nvPr>
            <p:custDataLst>
              <p:tags r:id="rId15"/>
            </p:custDataLst>
          </p:nvPr>
        </p:nvSpPr>
        <p:spPr>
          <a:xfrm>
            <a:off x="613410" y="4022090"/>
            <a:ext cx="139128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0" name="矩形 89"/>
          <p:cNvSpPr/>
          <p:nvPr>
            <p:custDataLst>
              <p:tags r:id="rId16"/>
            </p:custDataLst>
          </p:nvPr>
        </p:nvSpPr>
        <p:spPr>
          <a:xfrm>
            <a:off x="855980" y="2618105"/>
            <a:ext cx="90678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加密</a:t>
            </a:r>
            <a:r>
              <a:rPr lang="zh-CN" altLang="en-US" sz="1400" b="1" spc="300" dirty="0">
                <a:solidFill>
                  <a:srgbClr val="FF0000"/>
                </a:solidFill>
                <a:latin typeface="+mn-ea"/>
                <a:cs typeface="+mn-ea"/>
                <a:sym typeface="+mn-ea"/>
              </a:rPr>
              <a:t>算法</a:t>
            </a:r>
            <a:endParaRPr lang="zh-CN" altLang="en-US" sz="1400" b="1" spc="300" dirty="0">
              <a:solidFill>
                <a:srgbClr val="FF0000"/>
              </a:solidFill>
              <a:latin typeface="+mn-ea"/>
              <a:cs typeface="+mn-ea"/>
              <a:sym typeface="+mn-ea"/>
            </a:endParaRPr>
          </a:p>
        </p:txBody>
      </p:sp>
      <p:cxnSp>
        <p:nvCxnSpPr>
          <p:cNvPr id="8" name="直接连接符 7"/>
          <p:cNvCxnSpPr/>
          <p:nvPr/>
        </p:nvCxnSpPr>
        <p:spPr>
          <a:xfrm>
            <a:off x="2251075" y="4039870"/>
            <a:ext cx="0" cy="648335"/>
          </a:xfrm>
          <a:prstGeom prst="line">
            <a:avLst/>
          </a:prstGeom>
          <a:ln w="57150" cmpd="sng">
            <a:solidFill>
              <a:srgbClr val="C00000"/>
            </a:solidFill>
            <a:prstDash val="solid"/>
          </a:ln>
        </p:spPr>
        <p:style>
          <a:lnRef idx="2">
            <a:schemeClr val="accent1"/>
          </a:lnRef>
          <a:fillRef idx="0">
            <a:srgbClr val="FFFFFF"/>
          </a:fillRef>
          <a:effectRef idx="0">
            <a:srgbClr val="FFFFFF"/>
          </a:effectRef>
          <a:fontRef idx="minor">
            <a:schemeClr val="tx1"/>
          </a:fontRef>
        </p:style>
      </p:cxnSp>
      <p:sp>
        <p:nvSpPr>
          <p:cNvPr id="39" name="矩形"/>
          <p:cNvSpPr/>
          <p:nvPr>
            <p:custDataLst>
              <p:tags r:id="rId17"/>
            </p:custDataLst>
          </p:nvPr>
        </p:nvSpPr>
        <p:spPr>
          <a:xfrm>
            <a:off x="385445" y="916305"/>
            <a:ext cx="1808480" cy="5461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通信安全要求</a:t>
            </a:r>
            <a:endParaRPr lang="zh-CN" altLang="en-US" sz="1600" b="1">
              <a:solidFill>
                <a:schemeClr val="bg1"/>
              </a:solidFill>
              <a:sym typeface="+mn-ea"/>
            </a:endParaRPr>
          </a:p>
        </p:txBody>
      </p:sp>
      <p:sp>
        <p:nvSpPr>
          <p:cNvPr id="3" name="文本框 2"/>
          <p:cNvSpPr txBox="1"/>
          <p:nvPr/>
        </p:nvSpPr>
        <p:spPr>
          <a:xfrm>
            <a:off x="3131820" y="989330"/>
            <a:ext cx="5840095" cy="1706880"/>
          </a:xfrm>
          <a:prstGeom prst="rect">
            <a:avLst/>
          </a:prstGeom>
        </p:spPr>
        <p:txBody>
          <a:bodyPr wrap="square">
            <a:spAutoFit/>
          </a:bodyPr>
          <a:p>
            <a:pPr marL="285750" indent="-285750" algn="just" defTabSz="266700" fontAlgn="auto">
              <a:lnSpc>
                <a:spcPct val="150000"/>
              </a:lnSpc>
              <a:spcBef>
                <a:spcPct val="0"/>
              </a:spcBef>
              <a:spcAft>
                <a:spcPct val="0"/>
              </a:spcAft>
              <a:buFont typeface="Wingdings" panose="05000000000000000000" charset="0"/>
              <a:buChar char="Ø"/>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现场机向上位机发送的</a:t>
            </a:r>
            <a:r>
              <a:rPr lang="zh-CN" altLang="en-US" sz="1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数据命令应加密</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（命令编码为</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2000</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2999</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defTabSz="266700" fontAlgn="auto">
              <a:lnSpc>
                <a:spcPct val="150000"/>
              </a:lnSpc>
              <a:spcBef>
                <a:spcPct val="0"/>
              </a:spcBef>
              <a:spcAft>
                <a:spcPct val="0"/>
              </a:spcAft>
              <a:buFont typeface="Wingdings" panose="05000000000000000000" charset="0"/>
              <a:buChar char="Ø"/>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现场</a:t>
            </a:r>
            <a:r>
              <a:rPr lang="zh-CN" altLang="en-US" sz="1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机获取新密钥与上位机设置新密钥命令应加密</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（命令编码为</a:t>
            </a:r>
            <a:r>
              <a:rPr lang="en-US" altLang="zh-CN"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1014</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defTabSz="266700" fontAlgn="auto">
              <a:lnSpc>
                <a:spcPct val="150000"/>
              </a:lnSpc>
              <a:spcBef>
                <a:spcPct val="0"/>
              </a:spcBef>
              <a:spcAft>
                <a:spcPct val="0"/>
              </a:spcAft>
              <a:buFont typeface="Wingdings" panose="05000000000000000000" charset="0"/>
              <a:buChar char="Ø"/>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现场机向上位机发送的</a:t>
            </a:r>
            <a:r>
              <a:rPr lang="zh-CN" altLang="en-US" sz="1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现场机信息应加密</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（命令编码为</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3020</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just" defTabSz="266700" fontAlgn="auto">
              <a:lnSpc>
                <a:spcPct val="150000"/>
              </a:lnSpc>
              <a:spcBef>
                <a:spcPct val="0"/>
              </a:spcBef>
              <a:spcAft>
                <a:spcPct val="0"/>
              </a:spcAft>
              <a:buFont typeface="Wingdings" panose="05000000000000000000" charset="0"/>
              <a:buChar char="Ø"/>
            </a:pP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其他命令</a:t>
            </a:r>
            <a:r>
              <a:rPr lang="zh-CN" altLang="en-US"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无须</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加密。</a:t>
            </a:r>
            <a:endParaRPr lang="zh-CN" altLang="en-US" sz="14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图片 4"/>
          <p:cNvPicPr>
            <a:picLocks noChangeAspect="1"/>
          </p:cNvPicPr>
          <p:nvPr/>
        </p:nvPicPr>
        <p:blipFill>
          <a:blip r:embed="rId18"/>
          <a:stretch>
            <a:fillRect/>
          </a:stretch>
        </p:blipFill>
        <p:spPr>
          <a:xfrm>
            <a:off x="3004185" y="2838450"/>
            <a:ext cx="2940685" cy="2033270"/>
          </a:xfrm>
          <a:prstGeom prst="rect">
            <a:avLst/>
          </a:prstGeom>
        </p:spPr>
      </p:pic>
      <p:pic>
        <p:nvPicPr>
          <p:cNvPr id="6" name="图片 5"/>
          <p:cNvPicPr>
            <a:picLocks noChangeAspect="1"/>
          </p:cNvPicPr>
          <p:nvPr/>
        </p:nvPicPr>
        <p:blipFill>
          <a:blip r:embed="rId19"/>
          <a:stretch>
            <a:fillRect/>
          </a:stretch>
        </p:blipFill>
        <p:spPr>
          <a:xfrm>
            <a:off x="6028055" y="2838450"/>
            <a:ext cx="2821305" cy="1119505"/>
          </a:xfrm>
          <a:prstGeom prst="rect">
            <a:avLst/>
          </a:prstGeom>
        </p:spPr>
      </p:pic>
      <p:pic>
        <p:nvPicPr>
          <p:cNvPr id="7" name="图片 6"/>
          <p:cNvPicPr>
            <a:picLocks noChangeAspect="1"/>
          </p:cNvPicPr>
          <p:nvPr/>
        </p:nvPicPr>
        <p:blipFill>
          <a:blip r:embed="rId20"/>
          <a:stretch>
            <a:fillRect/>
          </a:stretch>
        </p:blipFill>
        <p:spPr>
          <a:xfrm>
            <a:off x="6012180" y="4084955"/>
            <a:ext cx="2837180" cy="557530"/>
          </a:xfrm>
          <a:prstGeom prst="rect">
            <a:avLst/>
          </a:prstGeom>
        </p:spPr>
      </p:pic>
      <p:sp>
        <p:nvSpPr>
          <p:cNvPr id="38" name="矩形: 圆角 48"/>
          <p:cNvSpPr/>
          <p:nvPr>
            <p:custDataLst>
              <p:tags r:id="rId21"/>
            </p:custDataLst>
          </p:nvPr>
        </p:nvSpPr>
        <p:spPr>
          <a:xfrm>
            <a:off x="3028315" y="1070610"/>
            <a:ext cx="5821045" cy="1640840"/>
          </a:xfrm>
          <a:prstGeom prst="roundRect">
            <a:avLst>
              <a:gd name="adj" fmla="val 5124"/>
            </a:avLst>
          </a:prstGeom>
          <a:gradFill>
            <a:gsLst>
              <a:gs pos="0">
                <a:schemeClr val="accent2">
                  <a:lumMod val="5000"/>
                  <a:lumOff val="95000"/>
                  <a:alpha val="0"/>
                </a:schemeClr>
              </a:gs>
              <a:gs pos="100000">
                <a:schemeClr val="accent2">
                  <a:lumMod val="20000"/>
                  <a:lumOff val="80000"/>
                  <a:alpha val="20000"/>
                </a:schemeClr>
              </a:gs>
            </a:gsLst>
            <a:lin ang="0" scaled="0"/>
          </a:gradFill>
          <a:ln w="9525">
            <a:gradFill flip="none" rotWithShape="1">
              <a:gsLst>
                <a:gs pos="0">
                  <a:schemeClr val="accent2">
                    <a:lumMod val="20000"/>
                    <a:lumOff val="80000"/>
                    <a:alpha val="100000"/>
                  </a:schemeClr>
                </a:gs>
                <a:gs pos="100000">
                  <a:schemeClr val="accent2">
                    <a:lumMod val="60000"/>
                    <a:lumOff val="40000"/>
                    <a:alpha val="100000"/>
                  </a:schemeClr>
                </a:gs>
              </a:gsLst>
              <a:lin ang="10800000" scaled="1"/>
              <a:tileRect/>
            </a:gradFill>
            <a:round/>
          </a:ln>
        </p:spPr>
        <p:txBody>
          <a:bodyPr vert="horz" wrap="square" lIns="77418" tIns="38709" rIns="77418" bIns="38709" numCol="1" anchor="t" anchorCtr="0" compatLnSpc="1"/>
          <a:p>
            <a:endParaRPr lang="zh-CN" altLang="en-US" sz="1525">
              <a:solidFill>
                <a:schemeClr val="tx1"/>
              </a:solidFill>
            </a:endParaRPr>
          </a:p>
        </p:txBody>
      </p:sp>
      <p:sp>
        <p:nvSpPr>
          <p:cNvPr id="9" name="矩形 8"/>
          <p:cNvSpPr/>
          <p:nvPr/>
        </p:nvSpPr>
        <p:spPr>
          <a:xfrm>
            <a:off x="3996055" y="2931795"/>
            <a:ext cx="287655" cy="1871980"/>
          </a:xfrm>
          <a:prstGeom prst="rect">
            <a:avLst/>
          </a:prstGeom>
          <a:noFill/>
          <a:ln>
            <a:solidFill>
              <a:srgbClr val="C0504D"/>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矩形 10"/>
          <p:cNvSpPr/>
          <p:nvPr/>
        </p:nvSpPr>
        <p:spPr>
          <a:xfrm>
            <a:off x="6588125" y="2931795"/>
            <a:ext cx="287655" cy="670560"/>
          </a:xfrm>
          <a:prstGeom prst="rect">
            <a:avLst/>
          </a:prstGeom>
          <a:noFill/>
          <a:ln>
            <a:solidFill>
              <a:srgbClr val="C0504D"/>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p:nvSpPr>
        <p:spPr>
          <a:xfrm>
            <a:off x="7092315" y="4312920"/>
            <a:ext cx="287655" cy="287020"/>
          </a:xfrm>
          <a:prstGeom prst="rect">
            <a:avLst/>
          </a:prstGeom>
          <a:noFill/>
          <a:ln>
            <a:solidFill>
              <a:srgbClr val="C0504D"/>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0" name="直接连接符 9"/>
          <p:cNvCxnSpPr/>
          <p:nvPr>
            <p:custDataLst>
              <p:tags r:id="rId2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2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5"/>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720465" y="132080"/>
            <a:ext cx="2954655"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en-US" altLang="zh-CN" b="1">
                <a:sym typeface="+mn-ea"/>
              </a:rPr>
              <a:t>“</a:t>
            </a:r>
            <a:r>
              <a:rPr lang="zh-CN" altLang="en-US" b="1">
                <a:sym typeface="+mn-ea"/>
              </a:rPr>
              <a:t>密钥</a:t>
            </a:r>
            <a:r>
              <a:rPr lang="en-US" altLang="zh-CN" b="1">
                <a:sym typeface="+mn-ea"/>
              </a:rPr>
              <a:t>”</a:t>
            </a:r>
            <a:r>
              <a:rPr lang="zh-CN" altLang="en-US" b="1">
                <a:sym typeface="+mn-ea"/>
              </a:rPr>
              <a:t>如何</a:t>
            </a:r>
            <a:r>
              <a:rPr lang="zh-CN" altLang="en-US" b="1">
                <a:sym typeface="+mn-ea"/>
              </a:rPr>
              <a:t>管理？</a:t>
            </a:r>
            <a:endParaRPr lang="zh-CN" altLang="en-US" b="1">
              <a:sym typeface="+mn-ea"/>
            </a:endParaRPr>
          </a:p>
        </p:txBody>
      </p:sp>
      <p:cxnSp>
        <p:nvCxnSpPr>
          <p:cNvPr id="27" name="直接连接符 26"/>
          <p:cNvCxnSpPr/>
          <p:nvPr/>
        </p:nvCxnSpPr>
        <p:spPr>
          <a:xfrm>
            <a:off x="2267585" y="1779905"/>
            <a:ext cx="0" cy="2087880"/>
          </a:xfrm>
          <a:prstGeom prst="line">
            <a:avLst/>
          </a:prstGeom>
          <a:ln w="57150" cmpd="sng">
            <a:solidFill>
              <a:srgbClr val="C00000"/>
            </a:solidFill>
            <a:prstDash val="solid"/>
          </a:ln>
        </p:spPr>
        <p:style>
          <a:lnRef idx="2">
            <a:schemeClr val="accent1"/>
          </a:lnRef>
          <a:fillRef idx="0">
            <a:srgbClr val="FFFFFF"/>
          </a:fillRef>
          <a:effectRef idx="0">
            <a:srgbClr val="FFFFFF"/>
          </a:effectRef>
          <a:fontRef idx="minor">
            <a:schemeClr val="tx1"/>
          </a:fontRef>
        </p:style>
      </p:cxnSp>
      <p:sp>
        <p:nvSpPr>
          <p:cNvPr id="64" name="矩形 63"/>
          <p:cNvSpPr/>
          <p:nvPr>
            <p:custDataLst>
              <p:tags r:id="rId1"/>
            </p:custDataLst>
          </p:nvPr>
        </p:nvSpPr>
        <p:spPr>
          <a:xfrm>
            <a:off x="251460" y="1758950"/>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7" name="矩形 66"/>
          <p:cNvSpPr/>
          <p:nvPr>
            <p:custDataLst>
              <p:tags r:id="rId2"/>
            </p:custDataLst>
          </p:nvPr>
        </p:nvSpPr>
        <p:spPr>
          <a:xfrm>
            <a:off x="251460" y="2519045"/>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8" name="矩形 67"/>
          <p:cNvSpPr/>
          <p:nvPr>
            <p:custDataLst>
              <p:tags r:id="rId3"/>
            </p:custDataLst>
          </p:nvPr>
        </p:nvSpPr>
        <p:spPr>
          <a:xfrm>
            <a:off x="251460" y="3279775"/>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9" name="矩形 68"/>
          <p:cNvSpPr/>
          <p:nvPr>
            <p:custDataLst>
              <p:tags r:id="rId4"/>
            </p:custDataLst>
          </p:nvPr>
        </p:nvSpPr>
        <p:spPr>
          <a:xfrm>
            <a:off x="251460" y="4039870"/>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70" name="MG-缺角矩形 6"/>
          <p:cNvSpPr/>
          <p:nvPr>
            <p:custDataLst>
              <p:tags r:id="rId5"/>
            </p:custDataLst>
          </p:nvPr>
        </p:nvSpPr>
        <p:spPr>
          <a:xfrm>
            <a:off x="570865" y="3227070"/>
            <a:ext cx="147320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1" name="MG-缺角矩形 7"/>
          <p:cNvSpPr/>
          <p:nvPr>
            <p:custDataLst>
              <p:tags r:id="rId6"/>
            </p:custDataLst>
          </p:nvPr>
        </p:nvSpPr>
        <p:spPr>
          <a:xfrm>
            <a:off x="612140" y="3261995"/>
            <a:ext cx="139255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2" name="MG-缺角矩形 6"/>
          <p:cNvSpPr/>
          <p:nvPr>
            <p:custDataLst>
              <p:tags r:id="rId7"/>
            </p:custDataLst>
          </p:nvPr>
        </p:nvSpPr>
        <p:spPr>
          <a:xfrm>
            <a:off x="572135" y="1707515"/>
            <a:ext cx="146177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3" name="MG-缺角矩形 7"/>
          <p:cNvSpPr/>
          <p:nvPr>
            <p:custDataLst>
              <p:tags r:id="rId8"/>
            </p:custDataLst>
          </p:nvPr>
        </p:nvSpPr>
        <p:spPr>
          <a:xfrm>
            <a:off x="613410" y="1742440"/>
            <a:ext cx="139128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4" name="MG-缺角矩形 6"/>
          <p:cNvSpPr/>
          <p:nvPr>
            <p:custDataLst>
              <p:tags r:id="rId9"/>
            </p:custDataLst>
          </p:nvPr>
        </p:nvSpPr>
        <p:spPr>
          <a:xfrm>
            <a:off x="570865" y="2463800"/>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5" name="MG-缺角矩形 7"/>
          <p:cNvSpPr/>
          <p:nvPr>
            <p:custDataLst>
              <p:tags r:id="rId10"/>
            </p:custDataLst>
          </p:nvPr>
        </p:nvSpPr>
        <p:spPr>
          <a:xfrm>
            <a:off x="612140" y="2498725"/>
            <a:ext cx="139255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8" name="矩形 77"/>
          <p:cNvSpPr/>
          <p:nvPr>
            <p:custDataLst>
              <p:tags r:id="rId11"/>
            </p:custDataLst>
          </p:nvPr>
        </p:nvSpPr>
        <p:spPr>
          <a:xfrm>
            <a:off x="828675" y="4149725"/>
            <a:ext cx="1036955" cy="39306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密钥</a:t>
            </a:r>
            <a:r>
              <a:rPr lang="zh-CN" altLang="en-US" sz="1400" b="1" spc="300" dirty="0">
                <a:solidFill>
                  <a:srgbClr val="FF0000"/>
                </a:solidFill>
                <a:latin typeface="+mn-ea"/>
                <a:cs typeface="+mn-ea"/>
                <a:sym typeface="+mn-ea"/>
              </a:rPr>
              <a:t>管理</a:t>
            </a:r>
            <a:endParaRPr lang="zh-CN" altLang="en-US" sz="1400" b="1" spc="300" dirty="0">
              <a:solidFill>
                <a:srgbClr val="FF0000"/>
              </a:solidFill>
              <a:latin typeface="+mn-ea"/>
              <a:cs typeface="+mn-ea"/>
              <a:sym typeface="+mn-ea"/>
            </a:endParaRPr>
          </a:p>
        </p:txBody>
      </p:sp>
      <p:sp>
        <p:nvSpPr>
          <p:cNvPr id="83" name="矩形 82"/>
          <p:cNvSpPr/>
          <p:nvPr>
            <p:custDataLst>
              <p:tags r:id="rId12"/>
            </p:custDataLst>
          </p:nvPr>
        </p:nvSpPr>
        <p:spPr>
          <a:xfrm>
            <a:off x="786130" y="1831340"/>
            <a:ext cx="103632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一般要求</a:t>
            </a:r>
            <a:endParaRPr lang="zh-CN" altLang="en-US" sz="1400" b="1" spc="300" dirty="0">
              <a:solidFill>
                <a:schemeClr val="tx2">
                  <a:lumMod val="60000"/>
                  <a:lumOff val="40000"/>
                </a:schemeClr>
              </a:solidFill>
              <a:latin typeface="+mn-ea"/>
              <a:cs typeface="+mn-ea"/>
              <a:sym typeface="+mn-ea"/>
            </a:endParaRPr>
          </a:p>
        </p:txBody>
      </p:sp>
      <p:sp>
        <p:nvSpPr>
          <p:cNvPr id="87" name="矩形 86"/>
          <p:cNvSpPr/>
          <p:nvPr>
            <p:custDataLst>
              <p:tags r:id="rId13"/>
            </p:custDataLst>
          </p:nvPr>
        </p:nvSpPr>
        <p:spPr>
          <a:xfrm>
            <a:off x="817245" y="3395980"/>
            <a:ext cx="945515"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加密</a:t>
            </a:r>
            <a:r>
              <a:rPr lang="zh-CN" altLang="en-US" sz="1400" b="1" spc="300" dirty="0">
                <a:solidFill>
                  <a:schemeClr val="tx2">
                    <a:lumMod val="60000"/>
                    <a:lumOff val="40000"/>
                  </a:schemeClr>
                </a:solidFill>
                <a:latin typeface="+mn-ea"/>
                <a:cs typeface="+mn-ea"/>
                <a:sym typeface="+mn-ea"/>
              </a:rPr>
              <a:t>范围</a:t>
            </a:r>
            <a:endParaRPr lang="zh-CN" altLang="en-US" sz="1400" b="1" spc="300" dirty="0">
              <a:solidFill>
                <a:schemeClr val="tx2">
                  <a:lumMod val="60000"/>
                  <a:lumOff val="40000"/>
                </a:schemeClr>
              </a:solidFill>
              <a:latin typeface="+mn-ea"/>
              <a:cs typeface="+mn-ea"/>
              <a:sym typeface="+mn-ea"/>
            </a:endParaRPr>
          </a:p>
        </p:txBody>
      </p:sp>
      <p:sp useBgFill="1">
        <p:nvSpPr>
          <p:cNvPr id="88" name="MG-缺角矩形 6"/>
          <p:cNvSpPr/>
          <p:nvPr>
            <p:custDataLst>
              <p:tags r:id="rId14"/>
            </p:custDataLst>
          </p:nvPr>
        </p:nvSpPr>
        <p:spPr>
          <a:xfrm>
            <a:off x="572135" y="3987165"/>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89" name="MG-缺角矩形 7"/>
          <p:cNvSpPr/>
          <p:nvPr>
            <p:custDataLst>
              <p:tags r:id="rId15"/>
            </p:custDataLst>
          </p:nvPr>
        </p:nvSpPr>
        <p:spPr>
          <a:xfrm>
            <a:off x="613410" y="4022090"/>
            <a:ext cx="139128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0" name="矩形 89"/>
          <p:cNvSpPr/>
          <p:nvPr>
            <p:custDataLst>
              <p:tags r:id="rId16"/>
            </p:custDataLst>
          </p:nvPr>
        </p:nvSpPr>
        <p:spPr>
          <a:xfrm>
            <a:off x="855980" y="2618105"/>
            <a:ext cx="90678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加密</a:t>
            </a:r>
            <a:r>
              <a:rPr lang="zh-CN" altLang="en-US" sz="1400" b="1" spc="300" dirty="0">
                <a:solidFill>
                  <a:srgbClr val="FF0000"/>
                </a:solidFill>
                <a:latin typeface="+mn-ea"/>
                <a:cs typeface="+mn-ea"/>
                <a:sym typeface="+mn-ea"/>
              </a:rPr>
              <a:t>算法</a:t>
            </a:r>
            <a:endParaRPr lang="zh-CN" altLang="en-US" sz="1400" b="1" spc="300" dirty="0">
              <a:solidFill>
                <a:srgbClr val="FF0000"/>
              </a:solidFill>
              <a:latin typeface="+mn-ea"/>
              <a:cs typeface="+mn-ea"/>
              <a:sym typeface="+mn-ea"/>
            </a:endParaRPr>
          </a:p>
        </p:txBody>
      </p:sp>
      <p:sp>
        <p:nvSpPr>
          <p:cNvPr id="39" name="矩形"/>
          <p:cNvSpPr/>
          <p:nvPr>
            <p:custDataLst>
              <p:tags r:id="rId17"/>
            </p:custDataLst>
          </p:nvPr>
        </p:nvSpPr>
        <p:spPr>
          <a:xfrm>
            <a:off x="385445" y="916305"/>
            <a:ext cx="1808480" cy="5461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密钥</a:t>
            </a:r>
            <a:r>
              <a:rPr lang="zh-CN" altLang="en-US" sz="1600" b="1">
                <a:solidFill>
                  <a:schemeClr val="bg1"/>
                </a:solidFill>
                <a:sym typeface="+mn-ea"/>
              </a:rPr>
              <a:t>管理</a:t>
            </a:r>
            <a:endParaRPr lang="zh-CN" altLang="en-US" sz="1600" b="1">
              <a:solidFill>
                <a:schemeClr val="bg1"/>
              </a:solidFill>
              <a:sym typeface="+mn-ea"/>
            </a:endParaRPr>
          </a:p>
        </p:txBody>
      </p:sp>
      <p:pic>
        <p:nvPicPr>
          <p:cNvPr id="3" name="图片 2"/>
          <p:cNvPicPr>
            <a:picLocks noChangeAspect="1"/>
          </p:cNvPicPr>
          <p:nvPr/>
        </p:nvPicPr>
        <p:blipFill>
          <a:blip r:embed="rId18"/>
          <a:stretch>
            <a:fillRect/>
          </a:stretch>
        </p:blipFill>
        <p:spPr>
          <a:xfrm>
            <a:off x="2772410" y="851535"/>
            <a:ext cx="5998210" cy="2781300"/>
          </a:xfrm>
          <a:prstGeom prst="rect">
            <a:avLst/>
          </a:prstGeom>
        </p:spPr>
      </p:pic>
      <p:sp>
        <p:nvSpPr>
          <p:cNvPr id="6" name="圆角矩形 5"/>
          <p:cNvSpPr/>
          <p:nvPr>
            <p:custDataLst>
              <p:tags r:id="rId19"/>
            </p:custDataLst>
          </p:nvPr>
        </p:nvSpPr>
        <p:spPr>
          <a:xfrm>
            <a:off x="2987675" y="3736711"/>
            <a:ext cx="5851525" cy="606049"/>
          </a:xfrm>
          <a:prstGeom prst="roundRect">
            <a:avLst>
              <a:gd name="adj" fmla="val 10446"/>
            </a:avLst>
          </a:prstGeom>
          <a:solidFill>
            <a:schemeClr val="accent1">
              <a:lumMod val="60000"/>
              <a:lumOff val="40000"/>
              <a:alpha val="12000"/>
            </a:schemeClr>
          </a:solidFill>
          <a:ln w="9525">
            <a:gradFill>
              <a:gsLst>
                <a:gs pos="100000">
                  <a:schemeClr val="accent1">
                    <a:alpha val="15000"/>
                  </a:schemeClr>
                </a:gs>
                <a:gs pos="0">
                  <a:schemeClr val="accent1">
                    <a:alpha val="60000"/>
                  </a:schemeClr>
                </a:gs>
              </a:gsLst>
              <a:path path="circle">
                <a:fillToRect l="50000" t="50000" r="50000" b="50000"/>
              </a:path>
              <a:tileRect/>
            </a:gra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2034" tIns="0" rIns="122034" bIns="0" numCol="1" spcCol="0" rtlCol="0" fromWordArt="0" anchor="ctr" anchorCtr="0" forceAA="0" compatLnSpc="1">
            <a:noAutofit/>
          </a:bodyPr>
          <a:p>
            <a:pPr lvl="0" algn="l">
              <a:lnSpc>
                <a:spcPct val="150000"/>
              </a:lnSpc>
              <a:buClrTx/>
              <a:buSzTx/>
              <a:buFontTx/>
            </a:pPr>
            <a:r>
              <a:rPr lang="en-US" altLang="zh-CN" sz="1400" kern="0" dirty="0">
                <a:ln>
                  <a:noFill/>
                  <a:prstDash val="sysDot"/>
                </a:ln>
                <a:solidFill>
                  <a:schemeClr val="tx1">
                    <a:lumMod val="85000"/>
                    <a:lumOff val="15000"/>
                  </a:schemeClr>
                </a:solidFill>
                <a:uFillTx/>
                <a:latin typeface="+mn-ea"/>
                <a:sym typeface="+mn-ea"/>
              </a:rPr>
              <a:t>1:</a:t>
            </a:r>
            <a:r>
              <a:rPr lang="zh-CN" altLang="en-US" sz="1400" kern="0" dirty="0">
                <a:ln>
                  <a:noFill/>
                  <a:prstDash val="sysDot"/>
                </a:ln>
                <a:solidFill>
                  <a:schemeClr val="tx1">
                    <a:lumMod val="85000"/>
                    <a:lumOff val="15000"/>
                  </a:schemeClr>
                </a:solidFill>
                <a:uFillTx/>
                <a:latin typeface="+mn-ea"/>
                <a:sym typeface="+mn-ea"/>
              </a:rPr>
              <a:t>初始密钥固化于数采仪，用于联网调试，在</a:t>
            </a:r>
            <a:r>
              <a:rPr lang="zh-CN" altLang="en-US" sz="1400" kern="0" dirty="0">
                <a:ln>
                  <a:noFill/>
                  <a:prstDash val="sysDot"/>
                </a:ln>
                <a:solidFill>
                  <a:schemeClr val="tx1">
                    <a:lumMod val="85000"/>
                    <a:lumOff val="15000"/>
                  </a:schemeClr>
                </a:solidFill>
                <a:uFillTx/>
                <a:latin typeface="+mn-ea"/>
                <a:sym typeface="+mn-ea"/>
              </a:rPr>
              <a:t>生态环境部上位机注册</a:t>
            </a:r>
            <a:endParaRPr lang="zh-CN" altLang="en-US" sz="1400" kern="0" dirty="0">
              <a:ln>
                <a:noFill/>
                <a:prstDash val="sysDot"/>
              </a:ln>
              <a:solidFill>
                <a:schemeClr val="tx1">
                  <a:lumMod val="85000"/>
                  <a:lumOff val="15000"/>
                </a:schemeClr>
              </a:solidFill>
              <a:uFillTx/>
              <a:latin typeface="+mn-ea"/>
              <a:sym typeface="+mn-ea"/>
            </a:endParaRPr>
          </a:p>
        </p:txBody>
      </p:sp>
      <p:sp>
        <p:nvSpPr>
          <p:cNvPr id="7" name="圆角矩形 6"/>
          <p:cNvSpPr/>
          <p:nvPr>
            <p:custDataLst>
              <p:tags r:id="rId20"/>
            </p:custDataLst>
          </p:nvPr>
        </p:nvSpPr>
        <p:spPr>
          <a:xfrm>
            <a:off x="2987675" y="4424045"/>
            <a:ext cx="5851525" cy="678815"/>
          </a:xfrm>
          <a:prstGeom prst="roundRect">
            <a:avLst>
              <a:gd name="adj" fmla="val 10446"/>
            </a:avLst>
          </a:prstGeom>
          <a:solidFill>
            <a:schemeClr val="accent2">
              <a:lumMod val="60000"/>
              <a:lumOff val="40000"/>
              <a:alpha val="12000"/>
            </a:schemeClr>
          </a:solidFill>
          <a:ln w="9525">
            <a:gradFill>
              <a:gsLst>
                <a:gs pos="100000">
                  <a:schemeClr val="accent2">
                    <a:alpha val="15000"/>
                  </a:schemeClr>
                </a:gs>
                <a:gs pos="0">
                  <a:schemeClr val="accent2">
                    <a:alpha val="60000"/>
                  </a:schemeClr>
                </a:gs>
              </a:gsLst>
              <a:path path="circle">
                <a:fillToRect l="50000" t="50000" r="50000" b="50000"/>
              </a:path>
              <a:tileRect/>
            </a:gra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2034" tIns="0" rIns="122034" bIns="0" numCol="1" spcCol="0" rtlCol="0" fromWordArt="0" anchor="ctr" anchorCtr="0" forceAA="0" compatLnSpc="1">
            <a:noAutofit/>
          </a:bodyPr>
          <a:p>
            <a:pPr lvl="0" algn="l">
              <a:lnSpc>
                <a:spcPct val="150000"/>
              </a:lnSpc>
              <a:buClrTx/>
              <a:buSzTx/>
              <a:buFontTx/>
            </a:pPr>
            <a:r>
              <a:rPr lang="en-US" altLang="zh-CN" sz="1400" kern="0" dirty="0">
                <a:ln>
                  <a:noFill/>
                  <a:prstDash val="sysDot"/>
                </a:ln>
                <a:solidFill>
                  <a:schemeClr val="tx1">
                    <a:lumMod val="85000"/>
                    <a:lumOff val="15000"/>
                  </a:schemeClr>
                </a:solidFill>
                <a:uFillTx/>
                <a:latin typeface="+mn-ea"/>
                <a:sym typeface="+mn-ea"/>
              </a:rPr>
              <a:t>2</a:t>
            </a:r>
            <a:r>
              <a:rPr lang="zh-CN" altLang="en-US" sz="1400" kern="0" dirty="0">
                <a:ln>
                  <a:noFill/>
                  <a:prstDash val="sysDot"/>
                </a:ln>
                <a:solidFill>
                  <a:schemeClr val="tx1">
                    <a:lumMod val="85000"/>
                    <a:lumOff val="15000"/>
                  </a:schemeClr>
                </a:solidFill>
                <a:uFillTx/>
                <a:latin typeface="+mn-ea"/>
                <a:sym typeface="+mn-ea"/>
              </a:rPr>
              <a:t>：密钥有效期为</a:t>
            </a:r>
            <a:r>
              <a:rPr lang="en-US" altLang="zh-CN" sz="1400" kern="0" dirty="0">
                <a:ln>
                  <a:noFill/>
                  <a:prstDash val="sysDot"/>
                </a:ln>
                <a:solidFill>
                  <a:schemeClr val="tx1">
                    <a:lumMod val="85000"/>
                    <a:lumOff val="15000"/>
                  </a:schemeClr>
                </a:solidFill>
                <a:uFillTx/>
                <a:latin typeface="+mn-ea"/>
                <a:sym typeface="+mn-ea"/>
              </a:rPr>
              <a:t>90</a:t>
            </a:r>
            <a:r>
              <a:rPr lang="zh-CN" altLang="en-US" sz="1400" kern="0" dirty="0">
                <a:ln>
                  <a:noFill/>
                  <a:prstDash val="sysDot"/>
                </a:ln>
                <a:solidFill>
                  <a:schemeClr val="tx1">
                    <a:lumMod val="85000"/>
                    <a:lumOff val="15000"/>
                  </a:schemeClr>
                </a:solidFill>
                <a:uFillTx/>
                <a:latin typeface="+mn-ea"/>
                <a:sym typeface="+mn-ea"/>
              </a:rPr>
              <a:t>日，失效前及时更新；丢失</a:t>
            </a:r>
            <a:r>
              <a:rPr lang="en-US" altLang="zh-CN" sz="1400" kern="0" dirty="0">
                <a:ln>
                  <a:noFill/>
                  <a:prstDash val="sysDot"/>
                </a:ln>
                <a:solidFill>
                  <a:schemeClr val="tx1">
                    <a:lumMod val="85000"/>
                    <a:lumOff val="15000"/>
                  </a:schemeClr>
                </a:solidFill>
                <a:uFillTx/>
                <a:latin typeface="+mn-ea"/>
                <a:sym typeface="+mn-ea"/>
              </a:rPr>
              <a:t>/</a:t>
            </a:r>
            <a:r>
              <a:rPr lang="zh-CN" altLang="en-US" sz="1400" kern="0" dirty="0">
                <a:ln>
                  <a:noFill/>
                  <a:prstDash val="sysDot"/>
                </a:ln>
                <a:solidFill>
                  <a:schemeClr val="tx1">
                    <a:lumMod val="85000"/>
                    <a:lumOff val="15000"/>
                  </a:schemeClr>
                </a:solidFill>
                <a:uFillTx/>
                <a:latin typeface="+mn-ea"/>
                <a:sym typeface="+mn-ea"/>
              </a:rPr>
              <a:t>无效时及时重置；更新失败及时</a:t>
            </a:r>
            <a:r>
              <a:rPr lang="zh-CN" altLang="en-US" sz="1400" kern="0" dirty="0">
                <a:ln>
                  <a:noFill/>
                  <a:prstDash val="sysDot"/>
                </a:ln>
                <a:solidFill>
                  <a:schemeClr val="tx1">
                    <a:lumMod val="85000"/>
                    <a:lumOff val="15000"/>
                  </a:schemeClr>
                </a:solidFill>
                <a:uFillTx/>
                <a:latin typeface="+mn-ea"/>
                <a:sym typeface="+mn-ea"/>
              </a:rPr>
              <a:t>申请延长；</a:t>
            </a:r>
            <a:endParaRPr lang="zh-CN" altLang="en-US" sz="1400" kern="0" dirty="0">
              <a:ln>
                <a:noFill/>
                <a:prstDash val="sysDot"/>
              </a:ln>
              <a:solidFill>
                <a:schemeClr val="tx1">
                  <a:lumMod val="85000"/>
                  <a:lumOff val="15000"/>
                </a:schemeClr>
              </a:solidFill>
              <a:uFillTx/>
              <a:latin typeface="+mn-ea"/>
              <a:sym typeface="+mn-ea"/>
            </a:endParaRPr>
          </a:p>
        </p:txBody>
      </p:sp>
      <p:sp>
        <p:nvSpPr>
          <p:cNvPr id="11" name="圆角矩形 10"/>
          <p:cNvSpPr/>
          <p:nvPr>
            <p:custDataLst>
              <p:tags r:id="rId21"/>
            </p:custDataLst>
          </p:nvPr>
        </p:nvSpPr>
        <p:spPr>
          <a:xfrm>
            <a:off x="3050864" y="3653249"/>
            <a:ext cx="203469" cy="25168"/>
          </a:xfrm>
          <a:prstGeom prst="roundRect">
            <a:avLst>
              <a:gd name="adj" fmla="val 50000"/>
            </a:avLst>
          </a:prstGeom>
          <a:gradFill>
            <a:gsLst>
              <a:gs pos="100000">
                <a:schemeClr val="accent1">
                  <a:lumMod val="60000"/>
                  <a:lumOff val="40000"/>
                  <a:alpha val="71000"/>
                </a:schemeClr>
              </a:gs>
              <a:gs pos="0">
                <a:schemeClr val="accent1">
                  <a:alpha val="100000"/>
                </a:schemeClr>
              </a:gs>
            </a:gsLst>
            <a:lin ang="0"/>
          </a:gradFill>
          <a:ln>
            <a:noFill/>
          </a:ln>
          <a:effectLst>
            <a:outerShdw blurRad="50800" dist="38100" dir="2700000" algn="tl" rotWithShape="0">
              <a:schemeClr val="accent1">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25">
              <a:solidFill>
                <a:schemeClr val="lt1"/>
              </a:solidFill>
            </a:endParaRPr>
          </a:p>
        </p:txBody>
      </p:sp>
      <p:sp>
        <p:nvSpPr>
          <p:cNvPr id="12" name="圆角矩形 11"/>
          <p:cNvSpPr/>
          <p:nvPr>
            <p:custDataLst>
              <p:tags r:id="rId22"/>
            </p:custDataLst>
          </p:nvPr>
        </p:nvSpPr>
        <p:spPr>
          <a:xfrm>
            <a:off x="3050864" y="4408638"/>
            <a:ext cx="203469" cy="25168"/>
          </a:xfrm>
          <a:prstGeom prst="roundRect">
            <a:avLst>
              <a:gd name="adj" fmla="val 50000"/>
            </a:avLst>
          </a:prstGeom>
          <a:gradFill>
            <a:gsLst>
              <a:gs pos="100000">
                <a:schemeClr val="accent2">
                  <a:lumMod val="60000"/>
                  <a:lumOff val="40000"/>
                  <a:alpha val="71000"/>
                </a:schemeClr>
              </a:gs>
              <a:gs pos="0">
                <a:schemeClr val="accent2">
                  <a:alpha val="100000"/>
                </a:schemeClr>
              </a:gs>
            </a:gsLst>
            <a:lin ang="0"/>
          </a:gradFill>
          <a:ln>
            <a:noFill/>
          </a:ln>
          <a:effectLst>
            <a:outerShdw blurRad="50800" dist="38100" dir="2700000" algn="tl" rotWithShape="0">
              <a:schemeClr val="accent2">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25">
              <a:solidFill>
                <a:schemeClr val="lt1"/>
              </a:solidFill>
            </a:endParaRPr>
          </a:p>
        </p:txBody>
      </p:sp>
      <p:cxnSp>
        <p:nvCxnSpPr>
          <p:cNvPr id="10" name="直接连接符 9"/>
          <p:cNvCxnSpPr/>
          <p:nvPr>
            <p:custDataLst>
              <p:tags r:id="rId2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2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646805" y="132080"/>
            <a:ext cx="3028315"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en-US" altLang="zh-CN" b="1">
                <a:sym typeface="+mn-ea"/>
              </a:rPr>
              <a:t>“</a:t>
            </a:r>
            <a:r>
              <a:rPr lang="zh-CN" altLang="en-US" b="1">
                <a:sym typeface="+mn-ea"/>
              </a:rPr>
              <a:t>密钥</a:t>
            </a:r>
            <a:r>
              <a:rPr lang="en-US" altLang="zh-CN" b="1">
                <a:sym typeface="+mn-ea"/>
              </a:rPr>
              <a:t>”</a:t>
            </a:r>
            <a:r>
              <a:rPr lang="zh-CN" altLang="en-US" b="1">
                <a:sym typeface="+mn-ea"/>
              </a:rPr>
              <a:t>如何</a:t>
            </a:r>
            <a:r>
              <a:rPr lang="zh-CN" altLang="en-US" b="1">
                <a:sym typeface="+mn-ea"/>
              </a:rPr>
              <a:t>重置？</a:t>
            </a:r>
            <a:endParaRPr lang="zh-CN" altLang="en-US" b="1">
              <a:sym typeface="+mn-ea"/>
            </a:endParaRPr>
          </a:p>
        </p:txBody>
      </p:sp>
      <p:cxnSp>
        <p:nvCxnSpPr>
          <p:cNvPr id="27" name="直接连接符 26"/>
          <p:cNvCxnSpPr/>
          <p:nvPr/>
        </p:nvCxnSpPr>
        <p:spPr>
          <a:xfrm>
            <a:off x="2267585" y="1779905"/>
            <a:ext cx="0" cy="2087880"/>
          </a:xfrm>
          <a:prstGeom prst="line">
            <a:avLst/>
          </a:prstGeom>
          <a:ln w="57150" cmpd="sng">
            <a:solidFill>
              <a:srgbClr val="C00000"/>
            </a:solidFill>
            <a:prstDash val="solid"/>
          </a:ln>
        </p:spPr>
        <p:style>
          <a:lnRef idx="2">
            <a:schemeClr val="accent1"/>
          </a:lnRef>
          <a:fillRef idx="0">
            <a:srgbClr val="FFFFFF"/>
          </a:fillRef>
          <a:effectRef idx="0">
            <a:srgbClr val="FFFFFF"/>
          </a:effectRef>
          <a:fontRef idx="minor">
            <a:schemeClr val="tx1"/>
          </a:fontRef>
        </p:style>
      </p:cxnSp>
      <p:sp>
        <p:nvSpPr>
          <p:cNvPr id="64" name="矩形 63"/>
          <p:cNvSpPr/>
          <p:nvPr>
            <p:custDataLst>
              <p:tags r:id="rId1"/>
            </p:custDataLst>
          </p:nvPr>
        </p:nvSpPr>
        <p:spPr>
          <a:xfrm>
            <a:off x="251460" y="1758950"/>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7" name="矩形 66"/>
          <p:cNvSpPr/>
          <p:nvPr>
            <p:custDataLst>
              <p:tags r:id="rId2"/>
            </p:custDataLst>
          </p:nvPr>
        </p:nvSpPr>
        <p:spPr>
          <a:xfrm>
            <a:off x="251460" y="2519045"/>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8" name="矩形 67"/>
          <p:cNvSpPr/>
          <p:nvPr>
            <p:custDataLst>
              <p:tags r:id="rId3"/>
            </p:custDataLst>
          </p:nvPr>
        </p:nvSpPr>
        <p:spPr>
          <a:xfrm>
            <a:off x="251460" y="3279775"/>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9" name="矩形 68"/>
          <p:cNvSpPr/>
          <p:nvPr>
            <p:custDataLst>
              <p:tags r:id="rId4"/>
            </p:custDataLst>
          </p:nvPr>
        </p:nvSpPr>
        <p:spPr>
          <a:xfrm>
            <a:off x="251460" y="4039870"/>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70" name="MG-缺角矩形 6"/>
          <p:cNvSpPr/>
          <p:nvPr>
            <p:custDataLst>
              <p:tags r:id="rId5"/>
            </p:custDataLst>
          </p:nvPr>
        </p:nvSpPr>
        <p:spPr>
          <a:xfrm>
            <a:off x="570865" y="3227070"/>
            <a:ext cx="147320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1" name="MG-缺角矩形 7"/>
          <p:cNvSpPr/>
          <p:nvPr>
            <p:custDataLst>
              <p:tags r:id="rId6"/>
            </p:custDataLst>
          </p:nvPr>
        </p:nvSpPr>
        <p:spPr>
          <a:xfrm>
            <a:off x="612140" y="3261995"/>
            <a:ext cx="139255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2" name="MG-缺角矩形 6"/>
          <p:cNvSpPr/>
          <p:nvPr>
            <p:custDataLst>
              <p:tags r:id="rId7"/>
            </p:custDataLst>
          </p:nvPr>
        </p:nvSpPr>
        <p:spPr>
          <a:xfrm>
            <a:off x="572135" y="1707515"/>
            <a:ext cx="146177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3" name="MG-缺角矩形 7"/>
          <p:cNvSpPr/>
          <p:nvPr>
            <p:custDataLst>
              <p:tags r:id="rId8"/>
            </p:custDataLst>
          </p:nvPr>
        </p:nvSpPr>
        <p:spPr>
          <a:xfrm>
            <a:off x="613410" y="1742440"/>
            <a:ext cx="139128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4" name="MG-缺角矩形 6"/>
          <p:cNvSpPr/>
          <p:nvPr>
            <p:custDataLst>
              <p:tags r:id="rId9"/>
            </p:custDataLst>
          </p:nvPr>
        </p:nvSpPr>
        <p:spPr>
          <a:xfrm>
            <a:off x="570865" y="2463800"/>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5" name="MG-缺角矩形 7"/>
          <p:cNvSpPr/>
          <p:nvPr>
            <p:custDataLst>
              <p:tags r:id="rId10"/>
            </p:custDataLst>
          </p:nvPr>
        </p:nvSpPr>
        <p:spPr>
          <a:xfrm>
            <a:off x="612140" y="2498725"/>
            <a:ext cx="139255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8" name="矩形 77"/>
          <p:cNvSpPr/>
          <p:nvPr>
            <p:custDataLst>
              <p:tags r:id="rId11"/>
            </p:custDataLst>
          </p:nvPr>
        </p:nvSpPr>
        <p:spPr>
          <a:xfrm>
            <a:off x="828675" y="4149725"/>
            <a:ext cx="1036955" cy="39306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密钥</a:t>
            </a:r>
            <a:r>
              <a:rPr lang="zh-CN" altLang="en-US" sz="1400" b="1" spc="300" dirty="0">
                <a:solidFill>
                  <a:srgbClr val="FF0000"/>
                </a:solidFill>
                <a:latin typeface="+mn-ea"/>
                <a:cs typeface="+mn-ea"/>
                <a:sym typeface="+mn-ea"/>
              </a:rPr>
              <a:t>管理</a:t>
            </a:r>
            <a:endParaRPr lang="zh-CN" altLang="en-US" sz="1400" b="1" spc="300" dirty="0">
              <a:solidFill>
                <a:srgbClr val="FF0000"/>
              </a:solidFill>
              <a:latin typeface="+mn-ea"/>
              <a:cs typeface="+mn-ea"/>
              <a:sym typeface="+mn-ea"/>
            </a:endParaRPr>
          </a:p>
        </p:txBody>
      </p:sp>
      <p:sp>
        <p:nvSpPr>
          <p:cNvPr id="83" name="矩形 82"/>
          <p:cNvSpPr/>
          <p:nvPr>
            <p:custDataLst>
              <p:tags r:id="rId12"/>
            </p:custDataLst>
          </p:nvPr>
        </p:nvSpPr>
        <p:spPr>
          <a:xfrm>
            <a:off x="786130" y="1831340"/>
            <a:ext cx="103632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一般要求</a:t>
            </a:r>
            <a:endParaRPr lang="zh-CN" altLang="en-US" sz="1400" b="1" spc="300" dirty="0">
              <a:solidFill>
                <a:schemeClr val="tx2">
                  <a:lumMod val="60000"/>
                  <a:lumOff val="40000"/>
                </a:schemeClr>
              </a:solidFill>
              <a:latin typeface="+mn-ea"/>
              <a:cs typeface="+mn-ea"/>
              <a:sym typeface="+mn-ea"/>
            </a:endParaRPr>
          </a:p>
        </p:txBody>
      </p:sp>
      <p:sp>
        <p:nvSpPr>
          <p:cNvPr id="87" name="矩形 86"/>
          <p:cNvSpPr/>
          <p:nvPr>
            <p:custDataLst>
              <p:tags r:id="rId13"/>
            </p:custDataLst>
          </p:nvPr>
        </p:nvSpPr>
        <p:spPr>
          <a:xfrm>
            <a:off x="817245" y="3395980"/>
            <a:ext cx="945515"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加密</a:t>
            </a:r>
            <a:r>
              <a:rPr lang="zh-CN" altLang="en-US" sz="1400" b="1" spc="300" dirty="0">
                <a:solidFill>
                  <a:schemeClr val="tx2">
                    <a:lumMod val="60000"/>
                    <a:lumOff val="40000"/>
                  </a:schemeClr>
                </a:solidFill>
                <a:latin typeface="+mn-ea"/>
                <a:cs typeface="+mn-ea"/>
                <a:sym typeface="+mn-ea"/>
              </a:rPr>
              <a:t>范围</a:t>
            </a:r>
            <a:endParaRPr lang="zh-CN" altLang="en-US" sz="1400" b="1" spc="300" dirty="0">
              <a:solidFill>
                <a:schemeClr val="tx2">
                  <a:lumMod val="60000"/>
                  <a:lumOff val="40000"/>
                </a:schemeClr>
              </a:solidFill>
              <a:latin typeface="+mn-ea"/>
              <a:cs typeface="+mn-ea"/>
              <a:sym typeface="+mn-ea"/>
            </a:endParaRPr>
          </a:p>
        </p:txBody>
      </p:sp>
      <p:sp useBgFill="1">
        <p:nvSpPr>
          <p:cNvPr id="88" name="MG-缺角矩形 6"/>
          <p:cNvSpPr/>
          <p:nvPr>
            <p:custDataLst>
              <p:tags r:id="rId14"/>
            </p:custDataLst>
          </p:nvPr>
        </p:nvSpPr>
        <p:spPr>
          <a:xfrm>
            <a:off x="572135" y="3987165"/>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89" name="MG-缺角矩形 7"/>
          <p:cNvSpPr/>
          <p:nvPr>
            <p:custDataLst>
              <p:tags r:id="rId15"/>
            </p:custDataLst>
          </p:nvPr>
        </p:nvSpPr>
        <p:spPr>
          <a:xfrm>
            <a:off x="613410" y="4022090"/>
            <a:ext cx="139128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0" name="矩形 89"/>
          <p:cNvSpPr/>
          <p:nvPr>
            <p:custDataLst>
              <p:tags r:id="rId16"/>
            </p:custDataLst>
          </p:nvPr>
        </p:nvSpPr>
        <p:spPr>
          <a:xfrm>
            <a:off x="855980" y="2618105"/>
            <a:ext cx="90678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加密</a:t>
            </a:r>
            <a:r>
              <a:rPr lang="zh-CN" altLang="en-US" sz="1400" b="1" spc="300" dirty="0">
                <a:solidFill>
                  <a:srgbClr val="FF0000"/>
                </a:solidFill>
                <a:latin typeface="+mn-ea"/>
                <a:cs typeface="+mn-ea"/>
                <a:sym typeface="+mn-ea"/>
              </a:rPr>
              <a:t>算法</a:t>
            </a:r>
            <a:endParaRPr lang="zh-CN" altLang="en-US" sz="1400" b="1" spc="300" dirty="0">
              <a:solidFill>
                <a:srgbClr val="FF0000"/>
              </a:solidFill>
              <a:latin typeface="+mn-ea"/>
              <a:cs typeface="+mn-ea"/>
              <a:sym typeface="+mn-ea"/>
            </a:endParaRPr>
          </a:p>
        </p:txBody>
      </p:sp>
      <p:sp>
        <p:nvSpPr>
          <p:cNvPr id="39" name="矩形"/>
          <p:cNvSpPr/>
          <p:nvPr>
            <p:custDataLst>
              <p:tags r:id="rId17"/>
            </p:custDataLst>
          </p:nvPr>
        </p:nvSpPr>
        <p:spPr>
          <a:xfrm>
            <a:off x="385445" y="916305"/>
            <a:ext cx="1808480" cy="5461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密钥</a:t>
            </a:r>
            <a:r>
              <a:rPr lang="zh-CN" altLang="en-US" sz="1600" b="1">
                <a:solidFill>
                  <a:schemeClr val="bg1"/>
                </a:solidFill>
                <a:sym typeface="+mn-ea"/>
              </a:rPr>
              <a:t>重置</a:t>
            </a:r>
            <a:endParaRPr lang="zh-CN" altLang="en-US" sz="1600" b="1">
              <a:solidFill>
                <a:schemeClr val="bg1"/>
              </a:solidFill>
              <a:sym typeface="+mn-ea"/>
            </a:endParaRPr>
          </a:p>
        </p:txBody>
      </p:sp>
      <p:sp>
        <p:nvSpPr>
          <p:cNvPr id="7" name="圆角矩形 6"/>
          <p:cNvSpPr/>
          <p:nvPr>
            <p:custDataLst>
              <p:tags r:id="rId18"/>
            </p:custDataLst>
          </p:nvPr>
        </p:nvSpPr>
        <p:spPr>
          <a:xfrm>
            <a:off x="2843799" y="835868"/>
            <a:ext cx="5959206" cy="691307"/>
          </a:xfrm>
          <a:prstGeom prst="roundRect">
            <a:avLst>
              <a:gd name="adj" fmla="val 10446"/>
            </a:avLst>
          </a:prstGeom>
          <a:solidFill>
            <a:schemeClr val="accent2">
              <a:lumMod val="60000"/>
              <a:lumOff val="40000"/>
              <a:alpha val="12000"/>
            </a:schemeClr>
          </a:solidFill>
          <a:ln w="9525">
            <a:gradFill>
              <a:gsLst>
                <a:gs pos="100000">
                  <a:schemeClr val="accent2">
                    <a:alpha val="15000"/>
                  </a:schemeClr>
                </a:gs>
                <a:gs pos="0">
                  <a:schemeClr val="accent2">
                    <a:alpha val="60000"/>
                  </a:schemeClr>
                </a:gs>
              </a:gsLst>
              <a:path path="circle">
                <a:fillToRect l="50000" t="50000" r="50000" b="50000"/>
              </a:path>
              <a:tileRect/>
            </a:gra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2034" tIns="0" rIns="122034" bIns="0" numCol="1" spcCol="0" rtlCol="0" fromWordArt="0" anchor="ctr" anchorCtr="0" forceAA="0" compatLnSpc="1">
            <a:noAutofit/>
          </a:bodyPr>
          <a:p>
            <a:pPr lvl="0" algn="l">
              <a:lnSpc>
                <a:spcPct val="150000"/>
              </a:lnSpc>
              <a:buClrTx/>
              <a:buSzTx/>
              <a:buFontTx/>
            </a:pPr>
            <a:r>
              <a:rPr lang="zh-CN" altLang="en-US" sz="1400" kern="0" dirty="0">
                <a:ln>
                  <a:noFill/>
                  <a:prstDash val="sysDot"/>
                </a:ln>
                <a:solidFill>
                  <a:schemeClr val="tx1">
                    <a:lumMod val="85000"/>
                    <a:lumOff val="15000"/>
                  </a:schemeClr>
                </a:solidFill>
                <a:uFillTx/>
                <a:latin typeface="+mn-ea"/>
                <a:sym typeface="+mn-ea"/>
              </a:rPr>
              <a:t>因</a:t>
            </a:r>
            <a:r>
              <a:rPr lang="zh-CN" altLang="en-US" sz="1400" b="1" kern="0" dirty="0">
                <a:ln>
                  <a:noFill/>
                  <a:prstDash val="sysDot"/>
                </a:ln>
                <a:solidFill>
                  <a:srgbClr val="FF0000"/>
                </a:solidFill>
                <a:uFillTx/>
                <a:latin typeface="+mn-ea"/>
                <a:sym typeface="+mn-ea"/>
              </a:rPr>
              <a:t>数采仪</a:t>
            </a:r>
            <a:r>
              <a:rPr lang="zh-CN" altLang="en-US" sz="1400" kern="0" dirty="0">
                <a:ln>
                  <a:noFill/>
                  <a:prstDash val="sysDot"/>
                </a:ln>
                <a:solidFill>
                  <a:schemeClr val="tx1">
                    <a:lumMod val="85000"/>
                    <a:lumOff val="15000"/>
                  </a:schemeClr>
                </a:solidFill>
                <a:uFillTx/>
                <a:latin typeface="+mn-ea"/>
                <a:sym typeface="+mn-ea"/>
              </a:rPr>
              <a:t>故障、维修、闲置等原因</a:t>
            </a:r>
            <a:r>
              <a:rPr lang="zh-CN" altLang="en-US" sz="1400" b="1" kern="0" dirty="0">
                <a:ln>
                  <a:noFill/>
                  <a:prstDash val="sysDot"/>
                </a:ln>
                <a:solidFill>
                  <a:srgbClr val="FF0000"/>
                </a:solidFill>
                <a:uFillTx/>
                <a:latin typeface="+mn-ea"/>
                <a:sym typeface="+mn-ea"/>
              </a:rPr>
              <a:t>导致的密钥丢失、失效</a:t>
            </a:r>
            <a:r>
              <a:rPr lang="zh-CN" altLang="en-US" sz="1400" kern="0" dirty="0">
                <a:ln>
                  <a:noFill/>
                  <a:prstDash val="sysDot"/>
                </a:ln>
                <a:solidFill>
                  <a:schemeClr val="tx1">
                    <a:lumMod val="85000"/>
                    <a:lumOff val="15000"/>
                  </a:schemeClr>
                </a:solidFill>
                <a:uFillTx/>
                <a:latin typeface="+mn-ea"/>
                <a:sym typeface="+mn-ea"/>
              </a:rPr>
              <a:t>，再次联网传输前，应在</a:t>
            </a:r>
            <a:r>
              <a:rPr lang="zh-CN" altLang="en-US" sz="1400" b="1" kern="0" dirty="0">
                <a:ln>
                  <a:noFill/>
                  <a:prstDash val="sysDot"/>
                </a:ln>
                <a:solidFill>
                  <a:srgbClr val="FF0000"/>
                </a:solidFill>
                <a:uFillTx/>
                <a:latin typeface="+mn-ea"/>
                <a:sym typeface="+mn-ea"/>
              </a:rPr>
              <a:t>生态环境部的上位机重置</a:t>
            </a:r>
            <a:r>
              <a:rPr lang="zh-CN" altLang="en-US" sz="1400" kern="0" dirty="0">
                <a:ln>
                  <a:noFill/>
                  <a:prstDash val="sysDot"/>
                </a:ln>
                <a:solidFill>
                  <a:schemeClr val="tx1">
                    <a:lumMod val="85000"/>
                    <a:lumOff val="15000"/>
                  </a:schemeClr>
                </a:solidFill>
                <a:uFillTx/>
                <a:latin typeface="+mn-ea"/>
                <a:sym typeface="+mn-ea"/>
              </a:rPr>
              <a:t>初始密钥</a:t>
            </a:r>
            <a:endParaRPr lang="zh-CN" altLang="en-US" sz="1400" kern="0" dirty="0">
              <a:ln>
                <a:noFill/>
                <a:prstDash val="sysDot"/>
              </a:ln>
              <a:solidFill>
                <a:schemeClr val="tx1">
                  <a:lumMod val="85000"/>
                  <a:lumOff val="15000"/>
                </a:schemeClr>
              </a:solidFill>
              <a:uFillTx/>
              <a:latin typeface="+mn-ea"/>
              <a:sym typeface="+mn-ea"/>
            </a:endParaRPr>
          </a:p>
        </p:txBody>
      </p:sp>
      <p:sp>
        <p:nvSpPr>
          <p:cNvPr id="12" name="圆角矩形 11"/>
          <p:cNvSpPr/>
          <p:nvPr>
            <p:custDataLst>
              <p:tags r:id="rId19"/>
            </p:custDataLst>
          </p:nvPr>
        </p:nvSpPr>
        <p:spPr>
          <a:xfrm>
            <a:off x="2908151" y="820178"/>
            <a:ext cx="207213" cy="25631"/>
          </a:xfrm>
          <a:prstGeom prst="roundRect">
            <a:avLst>
              <a:gd name="adj" fmla="val 50000"/>
            </a:avLst>
          </a:prstGeom>
          <a:gradFill>
            <a:gsLst>
              <a:gs pos="100000">
                <a:schemeClr val="accent2">
                  <a:lumMod val="60000"/>
                  <a:lumOff val="40000"/>
                  <a:alpha val="71000"/>
                </a:schemeClr>
              </a:gs>
              <a:gs pos="0">
                <a:schemeClr val="accent2">
                  <a:alpha val="100000"/>
                </a:schemeClr>
              </a:gs>
            </a:gsLst>
            <a:lin ang="0"/>
          </a:gradFill>
          <a:ln>
            <a:noFill/>
          </a:ln>
          <a:effectLst>
            <a:outerShdw blurRad="50800" dist="38100" dir="2700000" algn="tl" rotWithShape="0">
              <a:schemeClr val="accent2">
                <a:lumMod val="75000"/>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25">
              <a:solidFill>
                <a:schemeClr val="lt1"/>
              </a:solidFill>
            </a:endParaRPr>
          </a:p>
        </p:txBody>
      </p:sp>
      <p:pic>
        <p:nvPicPr>
          <p:cNvPr id="5" name="ECB019B1-382A-4266-B25C-5B523AA43C14-4" descr="wpp"/>
          <p:cNvPicPr>
            <a:picLocks noChangeAspect="1"/>
          </p:cNvPicPr>
          <p:nvPr/>
        </p:nvPicPr>
        <p:blipFill>
          <a:blip r:embed="rId20"/>
          <a:stretch>
            <a:fillRect/>
          </a:stretch>
        </p:blipFill>
        <p:spPr>
          <a:xfrm>
            <a:off x="2700020" y="2310765"/>
            <a:ext cx="6318250" cy="2289175"/>
          </a:xfrm>
          <a:prstGeom prst="rect">
            <a:avLst/>
          </a:prstGeom>
        </p:spPr>
      </p:pic>
      <p:sp>
        <p:nvSpPr>
          <p:cNvPr id="8" name="文本框 7"/>
          <p:cNvSpPr txBox="1"/>
          <p:nvPr/>
        </p:nvSpPr>
        <p:spPr>
          <a:xfrm>
            <a:off x="2908300" y="1942465"/>
            <a:ext cx="5669915" cy="368300"/>
          </a:xfrm>
          <a:prstGeom prst="rect">
            <a:avLst/>
          </a:prstGeom>
          <a:noFill/>
        </p:spPr>
        <p:txBody>
          <a:bodyPr wrap="square" rtlCol="0">
            <a:spAutoFit/>
          </a:bodyPr>
          <a:p>
            <a:r>
              <a:rPr lang="zh-CN" altLang="en-US" b="1">
                <a:solidFill>
                  <a:srgbClr val="FF0000"/>
                </a:solidFill>
              </a:rPr>
              <a:t>需注意：重置操作需要</a:t>
            </a:r>
            <a:r>
              <a:rPr lang="zh-CN" altLang="en-US" b="1">
                <a:solidFill>
                  <a:srgbClr val="FF0000"/>
                </a:solidFill>
                <a:sym typeface="+mn-ea"/>
              </a:rPr>
              <a:t>排污单位等进行</a:t>
            </a:r>
            <a:r>
              <a:rPr lang="zh-CN" altLang="en-US" b="1">
                <a:solidFill>
                  <a:srgbClr val="FF0000"/>
                </a:solidFill>
                <a:sym typeface="+mn-ea"/>
              </a:rPr>
              <a:t>重置！</a:t>
            </a:r>
            <a:endParaRPr lang="zh-CN" altLang="en-US" b="1">
              <a:solidFill>
                <a:srgbClr val="FF0000"/>
              </a:solidFill>
              <a:sym typeface="+mn-ea"/>
            </a:endParaRPr>
          </a:p>
        </p:txBody>
      </p:sp>
      <p:cxnSp>
        <p:nvCxnSpPr>
          <p:cNvPr id="10" name="直接连接符 9"/>
          <p:cNvCxnSpPr/>
          <p:nvPr>
            <p:custDataLst>
              <p:tags r:id="rId2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2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4"/>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776980" y="132080"/>
            <a:ext cx="2898140" cy="431800"/>
          </a:xfrm>
          <a:prstGeom prst="roundRect">
            <a:avLst/>
          </a:prstGeom>
        </p:spPr>
        <p:style>
          <a:lnRef idx="0">
            <a:srgbClr val="FFFFFF"/>
          </a:lnRef>
          <a:fillRef idx="3">
            <a:schemeClr val="accent6"/>
          </a:fillRef>
          <a:effectRef idx="0">
            <a:srgbClr val="FFFFFF"/>
          </a:effectRef>
          <a:fontRef idx="minor">
            <a:schemeClr val="dk1"/>
          </a:fontRef>
        </p:style>
        <p:txBody>
          <a:bodyPr rtlCol="0" anchor="ctr"/>
          <a:p>
            <a:pPr algn="ctr"/>
            <a:r>
              <a:rPr lang="en-US" altLang="zh-CN" b="1">
                <a:sym typeface="+mn-ea"/>
              </a:rPr>
              <a:t>“</a:t>
            </a:r>
            <a:r>
              <a:rPr lang="zh-CN" altLang="en-US" b="1">
                <a:sym typeface="+mn-ea"/>
              </a:rPr>
              <a:t>密钥</a:t>
            </a:r>
            <a:r>
              <a:rPr lang="en-US" altLang="zh-CN" b="1">
                <a:sym typeface="+mn-ea"/>
              </a:rPr>
              <a:t>”</a:t>
            </a:r>
            <a:r>
              <a:rPr lang="zh-CN" altLang="en-US" b="1">
                <a:sym typeface="+mn-ea"/>
              </a:rPr>
              <a:t>有效期如何</a:t>
            </a:r>
            <a:r>
              <a:rPr lang="zh-CN" altLang="en-US" b="1">
                <a:sym typeface="+mn-ea"/>
              </a:rPr>
              <a:t>延长？</a:t>
            </a:r>
            <a:endParaRPr lang="zh-CN" altLang="en-US" b="1">
              <a:sym typeface="+mn-ea"/>
            </a:endParaRPr>
          </a:p>
        </p:txBody>
      </p:sp>
      <p:cxnSp>
        <p:nvCxnSpPr>
          <p:cNvPr id="27" name="直接连接符 26"/>
          <p:cNvCxnSpPr/>
          <p:nvPr/>
        </p:nvCxnSpPr>
        <p:spPr>
          <a:xfrm>
            <a:off x="2267585" y="1779905"/>
            <a:ext cx="0" cy="2087880"/>
          </a:xfrm>
          <a:prstGeom prst="line">
            <a:avLst/>
          </a:prstGeom>
          <a:ln w="57150" cmpd="sng">
            <a:solidFill>
              <a:srgbClr val="C00000"/>
            </a:solidFill>
            <a:prstDash val="solid"/>
          </a:ln>
        </p:spPr>
        <p:style>
          <a:lnRef idx="2">
            <a:schemeClr val="accent1"/>
          </a:lnRef>
          <a:fillRef idx="0">
            <a:srgbClr val="FFFFFF"/>
          </a:fillRef>
          <a:effectRef idx="0">
            <a:srgbClr val="FFFFFF"/>
          </a:effectRef>
          <a:fontRef idx="minor">
            <a:schemeClr val="tx1"/>
          </a:fontRef>
        </p:style>
      </p:cxnSp>
      <p:sp>
        <p:nvSpPr>
          <p:cNvPr id="64" name="矩形 63"/>
          <p:cNvSpPr/>
          <p:nvPr>
            <p:custDataLst>
              <p:tags r:id="rId1"/>
            </p:custDataLst>
          </p:nvPr>
        </p:nvSpPr>
        <p:spPr>
          <a:xfrm>
            <a:off x="251460" y="1758950"/>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7" name="矩形 66"/>
          <p:cNvSpPr/>
          <p:nvPr>
            <p:custDataLst>
              <p:tags r:id="rId2"/>
            </p:custDataLst>
          </p:nvPr>
        </p:nvSpPr>
        <p:spPr>
          <a:xfrm>
            <a:off x="251460" y="2519045"/>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8" name="矩形 67"/>
          <p:cNvSpPr/>
          <p:nvPr>
            <p:custDataLst>
              <p:tags r:id="rId3"/>
            </p:custDataLst>
          </p:nvPr>
        </p:nvSpPr>
        <p:spPr>
          <a:xfrm>
            <a:off x="251460" y="3279775"/>
            <a:ext cx="76200" cy="59626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69" name="矩形 68"/>
          <p:cNvSpPr/>
          <p:nvPr>
            <p:custDataLst>
              <p:tags r:id="rId4"/>
            </p:custDataLst>
          </p:nvPr>
        </p:nvSpPr>
        <p:spPr>
          <a:xfrm>
            <a:off x="251460" y="4039870"/>
            <a:ext cx="76200" cy="596265"/>
          </a:xfrm>
          <a:prstGeom prst="rect">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useBgFill="1">
        <p:nvSpPr>
          <p:cNvPr id="70" name="MG-缺角矩形 6"/>
          <p:cNvSpPr/>
          <p:nvPr>
            <p:custDataLst>
              <p:tags r:id="rId5"/>
            </p:custDataLst>
          </p:nvPr>
        </p:nvSpPr>
        <p:spPr>
          <a:xfrm>
            <a:off x="570865" y="3227070"/>
            <a:ext cx="147320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1" name="MG-缺角矩形 7"/>
          <p:cNvSpPr/>
          <p:nvPr>
            <p:custDataLst>
              <p:tags r:id="rId6"/>
            </p:custDataLst>
          </p:nvPr>
        </p:nvSpPr>
        <p:spPr>
          <a:xfrm>
            <a:off x="612140" y="3261995"/>
            <a:ext cx="139255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2" name="MG-缺角矩形 6"/>
          <p:cNvSpPr/>
          <p:nvPr>
            <p:custDataLst>
              <p:tags r:id="rId7"/>
            </p:custDataLst>
          </p:nvPr>
        </p:nvSpPr>
        <p:spPr>
          <a:xfrm>
            <a:off x="572135" y="1707515"/>
            <a:ext cx="1461770" cy="647700"/>
          </a:xfrm>
          <a:prstGeom prst="plaque">
            <a:avLst>
              <a:gd name="adj" fmla="val 9919"/>
            </a:avLst>
          </a:prstGeom>
          <a:noFill/>
          <a:ln>
            <a:gradFill>
              <a:gsLst>
                <a:gs pos="0">
                  <a:schemeClr val="accent1">
                    <a:lumMod val="40000"/>
                    <a:lumOff val="60000"/>
                    <a:alpha val="30000"/>
                  </a:schemeClr>
                </a:gs>
                <a:gs pos="100000">
                  <a:schemeClr val="accent1">
                    <a:lumMod val="60000"/>
                    <a:lumOff val="40000"/>
                    <a:alpha val="55000"/>
                  </a:schemeClr>
                </a:gs>
              </a:gsLst>
              <a:lin ang="10800000" scaled="0"/>
            </a:gradFill>
          </a:ln>
          <a:effectLst>
            <a:outerShdw blurRad="190500" dist="127000" dir="2700000" sx="95000" sy="95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3" name="MG-缺角矩形 7"/>
          <p:cNvSpPr/>
          <p:nvPr>
            <p:custDataLst>
              <p:tags r:id="rId8"/>
            </p:custDataLst>
          </p:nvPr>
        </p:nvSpPr>
        <p:spPr>
          <a:xfrm>
            <a:off x="613410" y="1742440"/>
            <a:ext cx="1391285" cy="577850"/>
          </a:xfrm>
          <a:prstGeom prst="plaque">
            <a:avLst>
              <a:gd name="adj" fmla="val 9919"/>
            </a:avLst>
          </a:prstGeom>
          <a:noFill/>
          <a:ln>
            <a:solidFill>
              <a:schemeClr val="accent1">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useBgFill="1">
        <p:nvSpPr>
          <p:cNvPr id="74" name="MG-缺角矩形 6"/>
          <p:cNvSpPr/>
          <p:nvPr>
            <p:custDataLst>
              <p:tags r:id="rId9"/>
            </p:custDataLst>
          </p:nvPr>
        </p:nvSpPr>
        <p:spPr>
          <a:xfrm>
            <a:off x="570865" y="2463800"/>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5" name="MG-缺角矩形 7"/>
          <p:cNvSpPr/>
          <p:nvPr>
            <p:custDataLst>
              <p:tags r:id="rId10"/>
            </p:custDataLst>
          </p:nvPr>
        </p:nvSpPr>
        <p:spPr>
          <a:xfrm>
            <a:off x="612140" y="2498725"/>
            <a:ext cx="139255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78" name="矩形 77"/>
          <p:cNvSpPr/>
          <p:nvPr>
            <p:custDataLst>
              <p:tags r:id="rId11"/>
            </p:custDataLst>
          </p:nvPr>
        </p:nvSpPr>
        <p:spPr>
          <a:xfrm>
            <a:off x="828675" y="4149725"/>
            <a:ext cx="1036955" cy="393065"/>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密钥</a:t>
            </a:r>
            <a:r>
              <a:rPr lang="zh-CN" altLang="en-US" sz="1400" b="1" spc="300" dirty="0">
                <a:solidFill>
                  <a:srgbClr val="FF0000"/>
                </a:solidFill>
                <a:latin typeface="+mn-ea"/>
                <a:cs typeface="+mn-ea"/>
                <a:sym typeface="+mn-ea"/>
              </a:rPr>
              <a:t>管理</a:t>
            </a:r>
            <a:endParaRPr lang="zh-CN" altLang="en-US" sz="1400" b="1" spc="300" dirty="0">
              <a:solidFill>
                <a:srgbClr val="FF0000"/>
              </a:solidFill>
              <a:latin typeface="+mn-ea"/>
              <a:cs typeface="+mn-ea"/>
              <a:sym typeface="+mn-ea"/>
            </a:endParaRPr>
          </a:p>
        </p:txBody>
      </p:sp>
      <p:sp>
        <p:nvSpPr>
          <p:cNvPr id="83" name="矩形 82"/>
          <p:cNvSpPr/>
          <p:nvPr>
            <p:custDataLst>
              <p:tags r:id="rId12"/>
            </p:custDataLst>
          </p:nvPr>
        </p:nvSpPr>
        <p:spPr>
          <a:xfrm>
            <a:off x="786130" y="1831340"/>
            <a:ext cx="103632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一般要求</a:t>
            </a:r>
            <a:endParaRPr lang="zh-CN" altLang="en-US" sz="1400" b="1" spc="300" dirty="0">
              <a:solidFill>
                <a:schemeClr val="tx2">
                  <a:lumMod val="60000"/>
                  <a:lumOff val="40000"/>
                </a:schemeClr>
              </a:solidFill>
              <a:latin typeface="+mn-ea"/>
              <a:cs typeface="+mn-ea"/>
              <a:sym typeface="+mn-ea"/>
            </a:endParaRPr>
          </a:p>
        </p:txBody>
      </p:sp>
      <p:sp>
        <p:nvSpPr>
          <p:cNvPr id="87" name="矩形 86"/>
          <p:cNvSpPr/>
          <p:nvPr>
            <p:custDataLst>
              <p:tags r:id="rId13"/>
            </p:custDataLst>
          </p:nvPr>
        </p:nvSpPr>
        <p:spPr>
          <a:xfrm>
            <a:off x="817245" y="3395980"/>
            <a:ext cx="945515"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chemeClr val="tx2">
                    <a:lumMod val="60000"/>
                    <a:lumOff val="40000"/>
                  </a:schemeClr>
                </a:solidFill>
                <a:latin typeface="+mn-ea"/>
                <a:cs typeface="+mn-ea"/>
                <a:sym typeface="+mn-ea"/>
              </a:rPr>
              <a:t>加密</a:t>
            </a:r>
            <a:r>
              <a:rPr lang="zh-CN" altLang="en-US" sz="1400" b="1" spc="300" dirty="0">
                <a:solidFill>
                  <a:schemeClr val="tx2">
                    <a:lumMod val="60000"/>
                    <a:lumOff val="40000"/>
                  </a:schemeClr>
                </a:solidFill>
                <a:latin typeface="+mn-ea"/>
                <a:cs typeface="+mn-ea"/>
                <a:sym typeface="+mn-ea"/>
              </a:rPr>
              <a:t>范围</a:t>
            </a:r>
            <a:endParaRPr lang="zh-CN" altLang="en-US" sz="1400" b="1" spc="300" dirty="0">
              <a:solidFill>
                <a:schemeClr val="tx2">
                  <a:lumMod val="60000"/>
                  <a:lumOff val="40000"/>
                </a:schemeClr>
              </a:solidFill>
              <a:latin typeface="+mn-ea"/>
              <a:cs typeface="+mn-ea"/>
              <a:sym typeface="+mn-ea"/>
            </a:endParaRPr>
          </a:p>
        </p:txBody>
      </p:sp>
      <p:sp useBgFill="1">
        <p:nvSpPr>
          <p:cNvPr id="88" name="MG-缺角矩形 6"/>
          <p:cNvSpPr/>
          <p:nvPr>
            <p:custDataLst>
              <p:tags r:id="rId14"/>
            </p:custDataLst>
          </p:nvPr>
        </p:nvSpPr>
        <p:spPr>
          <a:xfrm>
            <a:off x="572135" y="3987165"/>
            <a:ext cx="1473835" cy="647700"/>
          </a:xfrm>
          <a:prstGeom prst="plaque">
            <a:avLst>
              <a:gd name="adj" fmla="val 9919"/>
            </a:avLst>
          </a:prstGeom>
          <a:noFill/>
          <a:ln>
            <a:gradFill>
              <a:gsLst>
                <a:gs pos="0">
                  <a:schemeClr val="accent2">
                    <a:lumMod val="40000"/>
                    <a:lumOff val="60000"/>
                    <a:alpha val="30000"/>
                  </a:schemeClr>
                </a:gs>
                <a:gs pos="100000">
                  <a:schemeClr val="accent2">
                    <a:lumMod val="60000"/>
                    <a:lumOff val="40000"/>
                    <a:alpha val="55000"/>
                  </a:schemeClr>
                </a:gs>
              </a:gsLst>
              <a:lin ang="10800000" scaled="0"/>
            </a:gradFill>
          </a:ln>
          <a:effectLst>
            <a:outerShdw blurRad="190500" dist="127000" dir="2700000" sx="95000" sy="95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89" name="MG-缺角矩形 7"/>
          <p:cNvSpPr/>
          <p:nvPr>
            <p:custDataLst>
              <p:tags r:id="rId15"/>
            </p:custDataLst>
          </p:nvPr>
        </p:nvSpPr>
        <p:spPr>
          <a:xfrm>
            <a:off x="613410" y="4022090"/>
            <a:ext cx="1391285" cy="577850"/>
          </a:xfrm>
          <a:prstGeom prst="plaque">
            <a:avLst>
              <a:gd name="adj" fmla="val 9919"/>
            </a:avLst>
          </a:prstGeom>
          <a:noFill/>
          <a:ln>
            <a:solidFill>
              <a:schemeClr val="accent2">
                <a:lumMod val="40000"/>
                <a:lumOff val="60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525">
              <a:solidFill>
                <a:schemeClr val="lt1"/>
              </a:solidFill>
              <a:sym typeface="+mn-ea"/>
            </a:endParaRPr>
          </a:p>
        </p:txBody>
      </p:sp>
      <p:sp>
        <p:nvSpPr>
          <p:cNvPr id="90" name="矩形 89"/>
          <p:cNvSpPr/>
          <p:nvPr>
            <p:custDataLst>
              <p:tags r:id="rId16"/>
            </p:custDataLst>
          </p:nvPr>
        </p:nvSpPr>
        <p:spPr>
          <a:xfrm>
            <a:off x="855980" y="2618105"/>
            <a:ext cx="906780" cy="398780"/>
          </a:xfrm>
          <a:prstGeom prst="rect">
            <a:avLst/>
          </a:prstGeom>
          <a:noFill/>
          <a:ln>
            <a:no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1" forceAA="0" compatLnSpc="1">
            <a:noAutofit/>
          </a:bodyPr>
          <a:p>
            <a:pPr algn="ctr">
              <a:spcBef>
                <a:spcPct val="0"/>
              </a:spcBef>
              <a:spcAft>
                <a:spcPct val="0"/>
              </a:spcAft>
            </a:pPr>
            <a:r>
              <a:rPr lang="zh-CN" altLang="en-US" sz="1400" b="1" spc="300" dirty="0">
                <a:solidFill>
                  <a:srgbClr val="FF0000"/>
                </a:solidFill>
                <a:latin typeface="+mn-ea"/>
                <a:cs typeface="+mn-ea"/>
                <a:sym typeface="+mn-ea"/>
              </a:rPr>
              <a:t>加密</a:t>
            </a:r>
            <a:r>
              <a:rPr lang="zh-CN" altLang="en-US" sz="1400" b="1" spc="300" dirty="0">
                <a:solidFill>
                  <a:srgbClr val="FF0000"/>
                </a:solidFill>
                <a:latin typeface="+mn-ea"/>
                <a:cs typeface="+mn-ea"/>
                <a:sym typeface="+mn-ea"/>
              </a:rPr>
              <a:t>算法</a:t>
            </a:r>
            <a:endParaRPr lang="zh-CN" altLang="en-US" sz="1400" b="1" spc="300" dirty="0">
              <a:solidFill>
                <a:srgbClr val="FF0000"/>
              </a:solidFill>
              <a:latin typeface="+mn-ea"/>
              <a:cs typeface="+mn-ea"/>
              <a:sym typeface="+mn-ea"/>
            </a:endParaRPr>
          </a:p>
        </p:txBody>
      </p:sp>
      <p:sp>
        <p:nvSpPr>
          <p:cNvPr id="39" name="矩形"/>
          <p:cNvSpPr/>
          <p:nvPr>
            <p:custDataLst>
              <p:tags r:id="rId17"/>
            </p:custDataLst>
          </p:nvPr>
        </p:nvSpPr>
        <p:spPr>
          <a:xfrm>
            <a:off x="385445" y="916305"/>
            <a:ext cx="1808480" cy="54610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3" rIns="91428" bIns="45713" anchor="ctr" anchorCtr="0"/>
          <a:p>
            <a:pPr algn="ctr"/>
            <a:r>
              <a:rPr lang="zh-CN" altLang="en-US" sz="1600" b="1">
                <a:solidFill>
                  <a:schemeClr val="bg1"/>
                </a:solidFill>
                <a:sym typeface="+mn-ea"/>
              </a:rPr>
              <a:t>密钥</a:t>
            </a:r>
            <a:r>
              <a:rPr lang="zh-CN" altLang="en-US" sz="1600" b="1">
                <a:solidFill>
                  <a:schemeClr val="bg1"/>
                </a:solidFill>
                <a:sym typeface="+mn-ea"/>
              </a:rPr>
              <a:t>延长</a:t>
            </a:r>
            <a:endParaRPr lang="zh-CN" altLang="en-US" sz="1600" b="1">
              <a:solidFill>
                <a:schemeClr val="bg1"/>
              </a:solidFill>
              <a:sym typeface="+mn-ea"/>
            </a:endParaRPr>
          </a:p>
        </p:txBody>
      </p:sp>
      <p:sp>
        <p:nvSpPr>
          <p:cNvPr id="6" name="圆角矩形 5"/>
          <p:cNvSpPr/>
          <p:nvPr>
            <p:custDataLst>
              <p:tags r:id="rId18"/>
            </p:custDataLst>
          </p:nvPr>
        </p:nvSpPr>
        <p:spPr>
          <a:xfrm>
            <a:off x="2915920" y="1275715"/>
            <a:ext cx="5851525" cy="715645"/>
          </a:xfrm>
          <a:prstGeom prst="roundRect">
            <a:avLst>
              <a:gd name="adj" fmla="val 10446"/>
            </a:avLst>
          </a:prstGeom>
          <a:solidFill>
            <a:schemeClr val="accent1">
              <a:lumMod val="60000"/>
              <a:lumOff val="40000"/>
              <a:alpha val="12000"/>
            </a:schemeClr>
          </a:solidFill>
          <a:ln w="9525">
            <a:gradFill>
              <a:gsLst>
                <a:gs pos="100000">
                  <a:schemeClr val="accent1">
                    <a:alpha val="15000"/>
                  </a:schemeClr>
                </a:gs>
                <a:gs pos="0">
                  <a:schemeClr val="accent1">
                    <a:alpha val="60000"/>
                  </a:schemeClr>
                </a:gs>
              </a:gsLst>
              <a:path path="circle">
                <a:fillToRect l="50000" t="50000" r="50000" b="50000"/>
              </a:path>
              <a:tileRect/>
            </a:gra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2034" tIns="0" rIns="122034" bIns="0" numCol="1" spcCol="0" rtlCol="0" fromWordArt="0" anchor="ctr" anchorCtr="0" forceAA="0" compatLnSpc="1">
            <a:noAutofit/>
          </a:bodyPr>
          <a:p>
            <a:pPr lvl="0" algn="l">
              <a:lnSpc>
                <a:spcPct val="150000"/>
              </a:lnSpc>
              <a:buClrTx/>
              <a:buSzTx/>
              <a:buFontTx/>
            </a:pPr>
            <a:r>
              <a:rPr lang="zh-CN" altLang="en-US" sz="1400" kern="0" dirty="0">
                <a:ln>
                  <a:noFill/>
                  <a:prstDash val="sysDot"/>
                </a:ln>
                <a:solidFill>
                  <a:schemeClr val="tx1">
                    <a:lumMod val="85000"/>
                    <a:lumOff val="15000"/>
                  </a:schemeClr>
                </a:solidFill>
                <a:uFillTx/>
                <a:latin typeface="+mn-ea"/>
                <a:sym typeface="+mn-ea"/>
              </a:rPr>
              <a:t>因</a:t>
            </a:r>
            <a:r>
              <a:rPr lang="zh-CN" altLang="en-US" sz="1400" b="1" kern="0" dirty="0">
                <a:ln>
                  <a:noFill/>
                  <a:prstDash val="sysDot"/>
                </a:ln>
                <a:solidFill>
                  <a:srgbClr val="FF0000"/>
                </a:solidFill>
                <a:uFillTx/>
                <a:latin typeface="+mn-ea"/>
                <a:sym typeface="+mn-ea"/>
              </a:rPr>
              <a:t>上位机</a:t>
            </a:r>
            <a:r>
              <a:rPr lang="zh-CN" altLang="en-US" sz="1400" kern="0" dirty="0">
                <a:ln>
                  <a:noFill/>
                  <a:prstDash val="sysDot"/>
                </a:ln>
                <a:solidFill>
                  <a:schemeClr val="tx1">
                    <a:lumMod val="85000"/>
                    <a:lumOff val="15000"/>
                  </a:schemeClr>
                </a:solidFill>
                <a:uFillTx/>
                <a:latin typeface="+mn-ea"/>
                <a:sym typeface="+mn-ea"/>
              </a:rPr>
              <a:t>软件故障、网络故障、机房搬迁等原因导致的</a:t>
            </a:r>
            <a:r>
              <a:rPr lang="zh-CN" altLang="en-US" sz="1400" b="1" kern="0" dirty="0">
                <a:ln>
                  <a:noFill/>
                  <a:prstDash val="sysDot"/>
                </a:ln>
                <a:solidFill>
                  <a:srgbClr val="FF0000"/>
                </a:solidFill>
                <a:uFillTx/>
                <a:latin typeface="+mn-ea"/>
                <a:sym typeface="+mn-ea"/>
              </a:rPr>
              <a:t>密钥更新失败</a:t>
            </a:r>
            <a:r>
              <a:rPr lang="zh-CN" altLang="en-US" sz="1400" kern="0" dirty="0">
                <a:ln>
                  <a:noFill/>
                  <a:prstDash val="sysDot"/>
                </a:ln>
                <a:solidFill>
                  <a:schemeClr val="tx1">
                    <a:lumMod val="85000"/>
                    <a:lumOff val="15000"/>
                  </a:schemeClr>
                </a:solidFill>
                <a:uFillTx/>
                <a:latin typeface="+mn-ea"/>
                <a:sym typeface="+mn-ea"/>
              </a:rPr>
              <a:t>时，</a:t>
            </a:r>
            <a:r>
              <a:rPr lang="zh-CN" altLang="en-US" sz="1400" b="1" kern="0" dirty="0">
                <a:ln>
                  <a:noFill/>
                  <a:prstDash val="sysDot"/>
                </a:ln>
                <a:solidFill>
                  <a:srgbClr val="FF0000"/>
                </a:solidFill>
                <a:uFillTx/>
                <a:latin typeface="+mn-ea"/>
                <a:sym typeface="+mn-ea"/>
              </a:rPr>
              <a:t>上位机应延长密钥的有效期</a:t>
            </a:r>
            <a:r>
              <a:rPr lang="zh-CN" altLang="en-US" sz="1400" kern="0" dirty="0">
                <a:ln>
                  <a:noFill/>
                  <a:prstDash val="sysDot"/>
                </a:ln>
                <a:solidFill>
                  <a:schemeClr val="tx1">
                    <a:lumMod val="85000"/>
                    <a:lumOff val="15000"/>
                  </a:schemeClr>
                </a:solidFill>
                <a:uFillTx/>
                <a:latin typeface="+mn-ea"/>
                <a:sym typeface="+mn-ea"/>
              </a:rPr>
              <a:t>，直至故障恢复；</a:t>
            </a:r>
            <a:endParaRPr lang="zh-CN" altLang="en-US" sz="1400" kern="0" dirty="0">
              <a:ln>
                <a:noFill/>
                <a:prstDash val="sysDot"/>
              </a:ln>
              <a:solidFill>
                <a:schemeClr val="tx1">
                  <a:lumMod val="85000"/>
                  <a:lumOff val="15000"/>
                </a:schemeClr>
              </a:solidFill>
              <a:uFillTx/>
              <a:latin typeface="+mn-ea"/>
              <a:sym typeface="+mn-ea"/>
            </a:endParaRPr>
          </a:p>
        </p:txBody>
      </p:sp>
      <p:pic>
        <p:nvPicPr>
          <p:cNvPr id="3" name="ECB019B1-382A-4266-B25C-5B523AA43C14-5" descr="wpp"/>
          <p:cNvPicPr>
            <a:picLocks noChangeAspect="1"/>
          </p:cNvPicPr>
          <p:nvPr/>
        </p:nvPicPr>
        <p:blipFill>
          <a:blip r:embed="rId19"/>
          <a:stretch>
            <a:fillRect/>
          </a:stretch>
        </p:blipFill>
        <p:spPr>
          <a:xfrm>
            <a:off x="2712720" y="2463800"/>
            <a:ext cx="6370955" cy="2308225"/>
          </a:xfrm>
          <a:prstGeom prst="rect">
            <a:avLst/>
          </a:prstGeom>
        </p:spPr>
      </p:pic>
      <p:cxnSp>
        <p:nvCxnSpPr>
          <p:cNvPr id="10" name="直接连接符 9"/>
          <p:cNvCxnSpPr/>
          <p:nvPr>
            <p:custDataLst>
              <p:tags r:id="rId20"/>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1"/>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22"/>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3"/>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3" name="文本框 2"/>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
        <p:nvSpPr>
          <p:cNvPr id="52" name="矩形"/>
          <p:cNvSpPr/>
          <p:nvPr>
            <p:custDataLst>
              <p:tags r:id="rId4"/>
            </p:custDataLst>
          </p:nvPr>
        </p:nvSpPr>
        <p:spPr>
          <a:xfrm>
            <a:off x="611505" y="699770"/>
            <a:ext cx="3776345" cy="570230"/>
          </a:xfrm>
          <a:prstGeom prst="rect">
            <a:avLst/>
          </a:prstGeom>
          <a:solidFill>
            <a:schemeClr val="accent1"/>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lstStyle/>
          <a:p>
            <a:pPr algn="ctr" defTabSz="859790" fontAlgn="base">
              <a:spcBef>
                <a:spcPct val="0"/>
              </a:spcBef>
              <a:spcAft>
                <a:spcPct val="0"/>
              </a:spcAft>
            </a:pP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情形：自动监测“失灵”，企业违法排污</a:t>
            </a:r>
            <a:endParaRPr lang="zh-CN" altLang="en-US" sz="1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6" name="矩形"/>
          <p:cNvSpPr/>
          <p:nvPr>
            <p:custDataLst>
              <p:tags r:id="rId5"/>
            </p:custDataLst>
          </p:nvPr>
        </p:nvSpPr>
        <p:spPr>
          <a:xfrm>
            <a:off x="5292090" y="699770"/>
            <a:ext cx="3159760" cy="570230"/>
          </a:xfrm>
          <a:prstGeom prst="rect">
            <a:avLst/>
          </a:prstGeom>
          <a:ln w="53975"/>
          <a:effectLst>
            <a:outerShdw blurRad="50800" dist="38100" dir="8100000" algn="tr" rotWithShape="0">
              <a:prstClr val="black">
                <a:alpha val="40000"/>
              </a:prstClr>
            </a:outerShdw>
          </a:effectLst>
        </p:spPr>
        <p:style>
          <a:lnRef idx="2">
            <a:schemeClr val="lt1"/>
          </a:lnRef>
          <a:fillRef idx="1">
            <a:schemeClr val="accent2"/>
          </a:fillRef>
          <a:effectRef idx="1">
            <a:schemeClr val="accent2"/>
          </a:effectRef>
          <a:fontRef idx="minor">
            <a:schemeClr val="lt1"/>
          </a:fontRef>
        </p:style>
        <p:txBody>
          <a:bodyPr vert="horz" wrap="square" lIns="91428" tIns="45712" rIns="91428" bIns="45712" anchor="ctr" anchorCtr="0"/>
          <a:lstStyle/>
          <a:p>
            <a:pPr indent="0" algn="ctr" fontAlgn="auto">
              <a:lnSpc>
                <a:spcPct val="150000"/>
              </a:lnSpc>
            </a:pPr>
            <a:r>
              <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修订后的HJ 212的支撑</a:t>
            </a:r>
            <a:endParaRPr lang="zh-CN" altLang="en-US" sz="1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68" name="直接连接符 67"/>
          <p:cNvCxnSpPr/>
          <p:nvPr/>
        </p:nvCxnSpPr>
        <p:spPr>
          <a:xfrm flipH="1">
            <a:off x="4715695" y="1420109"/>
            <a:ext cx="5080" cy="3672205"/>
          </a:xfrm>
          <a:prstGeom prst="line">
            <a:avLst/>
          </a:prstGeom>
          <a:solidFill>
            <a:schemeClr val="accent1"/>
          </a:solidFill>
          <a:ln w="28575" cap="flat" cmpd="sng" algn="ctr">
            <a:solidFill>
              <a:schemeClr val="accent2"/>
            </a:solidFill>
            <a:prstDash val="solid"/>
            <a:round/>
            <a:headEnd type="none" w="med" len="med"/>
            <a:tailEnd type="none" w="med" len="med"/>
          </a:ln>
        </p:spPr>
      </p:cxnSp>
      <p:sp>
        <p:nvSpPr>
          <p:cNvPr id="5" name="文本框 4"/>
          <p:cNvSpPr txBox="1"/>
          <p:nvPr/>
        </p:nvSpPr>
        <p:spPr>
          <a:xfrm>
            <a:off x="179070" y="1428750"/>
            <a:ext cx="4333240" cy="1369060"/>
          </a:xfrm>
          <a:prstGeom prst="rect">
            <a:avLst/>
          </a:prstGeom>
          <a:noFill/>
          <a:ln w="12700" cmpd="sng">
            <a:solidFill>
              <a:schemeClr val="accent1">
                <a:shade val="50000"/>
              </a:schemeClr>
            </a:solidFill>
            <a:prstDash val="solid"/>
          </a:ln>
        </p:spPr>
        <p:txBody>
          <a:bodyPr wrap="square" rtlCol="0">
            <a:noAutofit/>
          </a:bodyPr>
          <a:lstStyle/>
          <a:p>
            <a:pPr indent="0" defTabSz="908685" fontAlgn="base">
              <a:lnSpc>
                <a:spcPct val="150000"/>
              </a:lnSpc>
              <a:spcBef>
                <a:spcPct val="0"/>
              </a:spcBef>
              <a:spcAft>
                <a:spcPct val="0"/>
              </a:spcAft>
            </a:pPr>
            <a:r>
              <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案例：张家口市某农业科技开发有限责任公司涉嫌在线监测设备不正常运行案</a:t>
            </a:r>
            <a:endParaRPr lang="zh-CN" altLang="en-US" sz="14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indent="0" defTabSz="908685" fontAlgn="base">
              <a:lnSpc>
                <a:spcPct val="150000"/>
              </a:lnSpc>
              <a:spcBef>
                <a:spcPct val="0"/>
              </a:spcBef>
              <a:spcAft>
                <a:spcPct val="0"/>
              </a:spcAft>
            </a:pPr>
            <a:r>
              <a:rPr lang="en-US" altLang="zh-CN" sz="1400" b="1">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b="1">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rPr>
              <a:t>自动监测设备被企业违法关闭，未能反映真实排污；辅助电力监控锁定违法证据，还原现场实况。</a:t>
            </a:r>
            <a:endParaRPr lang="zh-CN" altLang="en-US" sz="1400" b="1">
              <a:solidFill>
                <a:schemeClr val="tx1"/>
              </a:solidFill>
              <a:highlight>
                <a:srgbClr val="00FFFF"/>
              </a:highligh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166370" y="2910206"/>
            <a:ext cx="4345940" cy="2084229"/>
          </a:xfrm>
          <a:prstGeom prst="rect">
            <a:avLst/>
          </a:prstGeom>
          <a:solidFill>
            <a:schemeClr val="accent1">
              <a:lumMod val="40000"/>
              <a:lumOff val="60000"/>
            </a:schemeClr>
          </a:solidFill>
        </p:spPr>
        <p:txBody>
          <a:bodyPr wrap="square" rtlCol="0">
            <a:noAutofit/>
          </a:bodyPr>
          <a:lstStyle/>
          <a:p>
            <a:pPr indent="303530" defTabSz="250825" fontAlgn="base">
              <a:lnSpc>
                <a:spcPct val="130000"/>
              </a:lnSpc>
              <a:spcBef>
                <a:spcPct val="0"/>
              </a:spcBef>
              <a:spcAft>
                <a:spcPct val="0"/>
              </a:spcAft>
            </a:pPr>
            <a:r>
              <a:rPr lang="en-US" altLang="zh-CN"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2021</a:t>
            </a:r>
            <a:r>
              <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7</a:t>
            </a:r>
            <a:r>
              <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13</a:t>
            </a:r>
            <a:r>
              <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日，某市执法人员调阅分表计电数据发现，某农业科技开发有限责任公司</a:t>
            </a:r>
            <a:r>
              <a:rPr lang="zh-CN" altLang="en-US"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生产车间用电正常、污水处理设施用电正常</a:t>
            </a:r>
            <a:r>
              <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，但根据该企业向市生态环境局申报的停产报告，</a:t>
            </a:r>
            <a:r>
              <a:rPr lang="en-US" altLang="zh-CN"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altLang="en-US"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28</a:t>
            </a:r>
            <a:r>
              <a:rPr lang="zh-CN" altLang="en-US"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日至</a:t>
            </a:r>
            <a:r>
              <a:rPr lang="en-US" altLang="zh-CN"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7</a:t>
            </a:r>
            <a:r>
              <a:rPr lang="zh-CN" altLang="en-US"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15</a:t>
            </a:r>
            <a:r>
              <a:rPr lang="zh-CN" altLang="en-US"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日期间应为停产状态，与系统状态不符</a:t>
            </a:r>
            <a:r>
              <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。某市生态环境局执法人员立即对该企业进行现场核实，发现生产车间正处于生产状态，污水处理站正常运行，</a:t>
            </a:r>
            <a:r>
              <a:rPr lang="zh-CN" altLang="en-US" sz="1200" b="1"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但在线设备处于关闭状态</a:t>
            </a:r>
            <a:r>
              <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rPr>
              <a:t>，涉嫌在线监测设备不正常运行。对此，市生态环境局立即责令企业进行整改，并依法依规进行查处。</a:t>
            </a:r>
            <a:endParaRPr lang="zh-CN" altLang="en-US" sz="1200" dirty="0">
              <a:solidFill>
                <a:srgbClr val="40404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 name="文本框 1"/>
          <p:cNvSpPr txBox="1"/>
          <p:nvPr/>
        </p:nvSpPr>
        <p:spPr>
          <a:xfrm>
            <a:off x="4932045" y="2910205"/>
            <a:ext cx="4015740" cy="1908810"/>
          </a:xfrm>
          <a:prstGeom prst="rect">
            <a:avLst/>
          </a:prstGeom>
          <a:noFill/>
          <a:ln w="12700" cmpd="sng">
            <a:solidFill>
              <a:srgbClr val="C00000"/>
            </a:solidFill>
            <a:prstDash val="solid"/>
          </a:ln>
        </p:spPr>
        <p:txBody>
          <a:bodyPr wrap="square" rtlCol="0">
            <a:noAutofit/>
          </a:bodyPr>
          <a:lstStyle/>
          <a:p>
            <a:pPr indent="0" defTabSz="908685" fontAlgn="base">
              <a:lnSpc>
                <a:spcPct val="140000"/>
              </a:lnSpc>
              <a:spcBef>
                <a:spcPct val="0"/>
              </a:spcBef>
              <a:spcAft>
                <a:spcPct val="0"/>
              </a:spcAft>
            </a:pPr>
            <a:r>
              <a:rPr lang="en-US" altLang="zh-CN" sz="1315"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212</a:t>
            </a:r>
            <a:r>
              <a:rPr lang="zh-CN" altLang="en-US" sz="1315"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技术支撑：</a:t>
            </a:r>
            <a:r>
              <a:rPr lang="zh-CN" altLang="en-US" sz="1315">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明确了用电、工况参数的编码规则，以及视频监控存储与传输要求。</a:t>
            </a:r>
            <a:endParaRPr lang="zh-CN" altLang="en-US" sz="1315">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defTabSz="908685" fontAlgn="base">
              <a:lnSpc>
                <a:spcPct val="140000"/>
              </a:lnSpc>
              <a:spcBef>
                <a:spcPct val="0"/>
              </a:spcBef>
              <a:spcAft>
                <a:spcPct val="0"/>
              </a:spcAft>
            </a:pPr>
            <a:r>
              <a:rPr lang="zh-CN" altLang="en-US" sz="1315"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解决的问题：</a:t>
            </a:r>
            <a:r>
              <a:rPr lang="zh-CN" altLang="en-US" sz="1315">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通过用电监控数据验证自动监测数据合理性，通过关键参数辅助判定标记准确性，通过视频监控，解决现场检查存证和固证难的问题，多维数据穿透式监管，让弄虚作假无处遁形。</a:t>
            </a:r>
            <a:endParaRPr lang="zh-CN" altLang="en-US" sz="1315">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defTabSz="908685" fontAlgn="base">
              <a:lnSpc>
                <a:spcPct val="110000"/>
              </a:lnSpc>
              <a:spcBef>
                <a:spcPct val="0"/>
              </a:spcBef>
              <a:spcAft>
                <a:spcPct val="0"/>
              </a:spcAft>
            </a:pPr>
            <a:endParaRPr lang="zh-CN" altLang="en-US" sz="1315">
              <a:solidFill>
                <a:srgbClr val="C00000"/>
              </a:solidFill>
              <a:latin typeface="Arial" panose="020B0604020202020204" pitchFamily="34" charset="0"/>
              <a:ea typeface="宋体" panose="02010600030101010101" pitchFamily="2" charset="-122"/>
            </a:endParaRPr>
          </a:p>
          <a:p>
            <a:pPr defTabSz="908685" fontAlgn="base">
              <a:spcBef>
                <a:spcPct val="0"/>
              </a:spcBef>
              <a:spcAft>
                <a:spcPct val="0"/>
              </a:spcAft>
            </a:pPr>
            <a:endParaRPr lang="zh-CN" altLang="en-US" sz="1505" b="1">
              <a:solidFill>
                <a:srgbClr val="C00000"/>
              </a:solidFill>
              <a:latin typeface="Arial" panose="020B0604020202020204" pitchFamily="34" charset="0"/>
              <a:ea typeface="宋体" panose="02010600030101010101" pitchFamily="2" charset="-122"/>
            </a:endParaRPr>
          </a:p>
        </p:txBody>
      </p:sp>
      <p:graphicFrame>
        <p:nvGraphicFramePr>
          <p:cNvPr id="34" name="表格 33"/>
          <p:cNvGraphicFramePr/>
          <p:nvPr>
            <p:custDataLst>
              <p:tags r:id="rId6"/>
            </p:custDataLst>
          </p:nvPr>
        </p:nvGraphicFramePr>
        <p:xfrm>
          <a:off x="4932045" y="1428750"/>
          <a:ext cx="4015740" cy="1230630"/>
        </p:xfrm>
        <a:graphic>
          <a:graphicData uri="http://schemas.openxmlformats.org/drawingml/2006/table">
            <a:tbl>
              <a:tblPr firstRow="1" bandRow="1">
                <a:tableStyleId>{5C22544A-7EE6-4342-B048-85BDC9FD1C3A}</a:tableStyleId>
              </a:tblPr>
              <a:tblGrid>
                <a:gridCol w="526415"/>
                <a:gridCol w="3489325"/>
              </a:tblGrid>
              <a:tr h="325755">
                <a:tc>
                  <a:txBody>
                    <a:bodyPr/>
                    <a:lstStyle/>
                    <a:p>
                      <a:pPr>
                        <a:buNone/>
                      </a:pPr>
                      <a:r>
                        <a:rPr lang="en-US" altLang="zh-CN" sz="1100">
                          <a:sym typeface="+mn-ea"/>
                        </a:rPr>
                        <a:t>6.5.3</a:t>
                      </a:r>
                      <a:endParaRPr lang="en-US" altLang="zh-CN" sz="1100" b="1">
                        <a:solidFill>
                          <a:schemeClr val="lt1"/>
                        </a:solidFill>
                        <a:sym typeface="+mn-ea"/>
                      </a:endParaRPr>
                    </a:p>
                  </a:txBody>
                  <a:tcPr marL="85990" marR="85990" marT="42994" marB="42994">
                    <a:solidFill>
                      <a:schemeClr val="accent2">
                        <a:lumMod val="40000"/>
                        <a:lumOff val="60000"/>
                      </a:schemeClr>
                    </a:solidFill>
                  </a:tcPr>
                </a:tc>
                <a:tc>
                  <a:txBody>
                    <a:bodyPr/>
                    <a:lstStyle/>
                    <a:p>
                      <a:pPr>
                        <a:buNone/>
                      </a:pPr>
                      <a:r>
                        <a:rPr lang="zh-CN" altLang="en-US" sz="1100" b="1">
                          <a:solidFill>
                            <a:schemeClr val="lt1"/>
                          </a:solidFill>
                          <a:sym typeface="+mn-ea"/>
                        </a:rPr>
                        <a:t>排放过程工况参数编码规则</a:t>
                      </a:r>
                      <a:endParaRPr lang="zh-CN" altLang="en-US" sz="1100" b="1">
                        <a:solidFill>
                          <a:schemeClr val="lt1"/>
                        </a:solidFill>
                        <a:sym typeface="+mn-ea"/>
                      </a:endParaRPr>
                    </a:p>
                  </a:txBody>
                  <a:tcPr marL="85990" marR="85990" marT="42994" marB="42994">
                    <a:solidFill>
                      <a:schemeClr val="accent2">
                        <a:lumMod val="40000"/>
                        <a:lumOff val="60000"/>
                      </a:schemeClr>
                    </a:solidFill>
                  </a:tcPr>
                </a:tc>
              </a:tr>
              <a:tr h="325755">
                <a:tc>
                  <a:txBody>
                    <a:bodyPr/>
                    <a:lstStyle/>
                    <a:p>
                      <a:pPr>
                        <a:buNone/>
                      </a:pPr>
                      <a:r>
                        <a:rPr lang="en-US" altLang="zh-CN" sz="1100" b="1">
                          <a:solidFill>
                            <a:schemeClr val="lt1"/>
                          </a:solidFill>
                          <a:sym typeface="+mn-ea"/>
                        </a:rPr>
                        <a:t>6.5.5  </a:t>
                      </a:r>
                      <a:endParaRPr lang="en-US" altLang="zh-CN" sz="1100" b="1">
                        <a:solidFill>
                          <a:schemeClr val="lt1"/>
                        </a:solidFill>
                        <a:sym typeface="+mn-ea"/>
                      </a:endParaRPr>
                    </a:p>
                  </a:txBody>
                  <a:tcPr marL="85990" marR="85990" marT="42994" marB="42994">
                    <a:solidFill>
                      <a:schemeClr val="accent2">
                        <a:lumMod val="40000"/>
                        <a:lumOff val="60000"/>
                      </a:schemeClr>
                    </a:solidFill>
                  </a:tcPr>
                </a:tc>
                <a:tc>
                  <a:txBody>
                    <a:bodyPr/>
                    <a:lstStyle/>
                    <a:p>
                      <a:pPr>
                        <a:buNone/>
                      </a:pPr>
                      <a:r>
                        <a:rPr lang="zh-CN" altLang="en-US" sz="1100" b="1">
                          <a:solidFill>
                            <a:schemeClr val="lt1"/>
                          </a:solidFill>
                          <a:sym typeface="+mn-ea"/>
                        </a:rPr>
                        <a:t>用电参数编码规则、</a:t>
                      </a:r>
                      <a:endParaRPr lang="zh-CN" altLang="en-US" sz="1100" b="1">
                        <a:solidFill>
                          <a:schemeClr val="lt1"/>
                        </a:solidFill>
                        <a:sym typeface="+mn-ea"/>
                      </a:endParaRPr>
                    </a:p>
                  </a:txBody>
                  <a:tcPr marL="85990" marR="85990" marT="42994" marB="42994">
                    <a:solidFill>
                      <a:schemeClr val="accent2">
                        <a:lumMod val="40000"/>
                        <a:lumOff val="60000"/>
                      </a:schemeClr>
                    </a:solidFill>
                  </a:tcPr>
                </a:tc>
              </a:tr>
              <a:tr h="325120">
                <a:tc>
                  <a:txBody>
                    <a:bodyPr/>
                    <a:lstStyle/>
                    <a:p>
                      <a:pPr>
                        <a:buNone/>
                      </a:pPr>
                      <a:r>
                        <a:rPr lang="en-US" altLang="zh-CN" sz="1100" b="1">
                          <a:solidFill>
                            <a:schemeClr val="lt1"/>
                          </a:solidFill>
                          <a:sym typeface="+mn-ea"/>
                        </a:rPr>
                        <a:t>6.5.6</a:t>
                      </a:r>
                      <a:endParaRPr lang="en-US" altLang="zh-CN" sz="1100" b="1">
                        <a:solidFill>
                          <a:schemeClr val="lt1"/>
                        </a:solidFill>
                        <a:sym typeface="+mn-ea"/>
                      </a:endParaRPr>
                    </a:p>
                  </a:txBody>
                  <a:tcPr marL="85990" marR="85990" marT="42994" marB="42994">
                    <a:solidFill>
                      <a:schemeClr val="accent2">
                        <a:lumMod val="40000"/>
                        <a:lumOff val="60000"/>
                      </a:schemeClr>
                    </a:solidFill>
                  </a:tcPr>
                </a:tc>
                <a:tc>
                  <a:txBody>
                    <a:bodyPr/>
                    <a:lstStyle/>
                    <a:p>
                      <a:pPr>
                        <a:buNone/>
                      </a:pPr>
                      <a:r>
                        <a:rPr lang="zh-CN" altLang="en-US" sz="1100" b="1">
                          <a:solidFill>
                            <a:schemeClr val="lt1"/>
                          </a:solidFill>
                          <a:sym typeface="+mn-ea"/>
                        </a:rPr>
                        <a:t>关键生产工况参数编码规则</a:t>
                      </a:r>
                      <a:endParaRPr lang="zh-CN" altLang="en-US" sz="1100" b="1">
                        <a:solidFill>
                          <a:schemeClr val="lt1"/>
                        </a:solidFill>
                        <a:sym typeface="+mn-ea"/>
                      </a:endParaRPr>
                    </a:p>
                  </a:txBody>
                  <a:tcPr marL="85990" marR="85990" marT="42994" marB="42994">
                    <a:solidFill>
                      <a:schemeClr val="accent2">
                        <a:lumMod val="40000"/>
                        <a:lumOff val="60000"/>
                      </a:schemeClr>
                    </a:solidFill>
                  </a:tcPr>
                </a:tc>
              </a:tr>
              <a:tr h="254000">
                <a:tc>
                  <a:txBody>
                    <a:bodyPr/>
                    <a:lstStyle/>
                    <a:p>
                      <a:pPr>
                        <a:buNone/>
                      </a:pPr>
                      <a:r>
                        <a:rPr lang="en-US" altLang="zh-CN" sz="1100" b="1">
                          <a:solidFill>
                            <a:schemeClr val="lt1"/>
                          </a:solidFill>
                          <a:sym typeface="+mn-ea"/>
                        </a:rPr>
                        <a:t>8.3</a:t>
                      </a:r>
                      <a:endParaRPr lang="en-US" altLang="zh-CN" sz="1100" b="1">
                        <a:solidFill>
                          <a:schemeClr val="lt1"/>
                        </a:solidFill>
                        <a:sym typeface="+mn-ea"/>
                      </a:endParaRPr>
                    </a:p>
                  </a:txBody>
                  <a:tcPr marL="85990" marR="85990" marT="42994" marB="42994">
                    <a:solidFill>
                      <a:schemeClr val="accent2">
                        <a:lumMod val="40000"/>
                        <a:lumOff val="60000"/>
                      </a:schemeClr>
                    </a:solidFill>
                  </a:tcPr>
                </a:tc>
                <a:tc>
                  <a:txBody>
                    <a:bodyPr/>
                    <a:lstStyle/>
                    <a:p>
                      <a:pPr>
                        <a:buNone/>
                      </a:pPr>
                      <a:r>
                        <a:rPr lang="zh-CN" altLang="en-US" sz="1100" b="1">
                          <a:solidFill>
                            <a:schemeClr val="lt1"/>
                          </a:solidFill>
                          <a:sym typeface="+mn-ea"/>
                        </a:rPr>
                        <a:t>视频监控数据存储与传输要求</a:t>
                      </a:r>
                      <a:endParaRPr lang="zh-CN" altLang="en-US" sz="1100" b="1">
                        <a:solidFill>
                          <a:schemeClr val="lt1"/>
                        </a:solidFill>
                        <a:sym typeface="+mn-ea"/>
                      </a:endParaRPr>
                    </a:p>
                  </a:txBody>
                  <a:tcPr marL="85990" marR="85990" marT="42994" marB="42994">
                    <a:solidFill>
                      <a:schemeClr val="accent2">
                        <a:lumMod val="40000"/>
                        <a:lumOff val="60000"/>
                      </a:schemeClr>
                    </a:solidFill>
                  </a:tcPr>
                </a:tc>
              </a:tr>
            </a:tbl>
          </a:graphicData>
        </a:graphic>
      </p:graphicFrame>
      <p:sp>
        <p:nvSpPr>
          <p:cNvPr id="16" name="文本框 15"/>
          <p:cNvSpPr txBox="1"/>
          <p:nvPr>
            <p:custDataLst>
              <p:tags r:id="rId7"/>
            </p:custDataLst>
          </p:nvPr>
        </p:nvSpPr>
        <p:spPr>
          <a:xfrm>
            <a:off x="4387850" y="158115"/>
            <a:ext cx="2820670" cy="46037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ysClr val="windowText" lastClr="000000"/>
                </a:solidFill>
                <a:latin typeface="+mn-ea"/>
                <a:ea typeface="微软雅黑" panose="020B0503020204020204" pitchFamily="34" charset="-122"/>
                <a:cs typeface="+mn-ea"/>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ysClr val="windowText" lastClr="000000"/>
                </a:solidFill>
                <a:latin typeface="+mn-ea"/>
                <a:ea typeface="微软雅黑" panose="020B0503020204020204" pitchFamily="34" charset="-122"/>
                <a:cs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ysClr val="windowText" lastClr="000000"/>
                </a:solidFill>
                <a:latin typeface="+mn-ea"/>
                <a:ea typeface="微软雅黑" panose="020B0503020204020204" pitchFamily="34" charset="-122"/>
                <a:cs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ysClr val="windowText" lastClr="000000"/>
                </a:solidFill>
                <a:latin typeface="+mn-ea"/>
                <a:ea typeface="微软雅黑" panose="020B0503020204020204" pitchFamily="34" charset="-122"/>
                <a:cs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ysClr val="windowText" lastClr="000000"/>
                </a:solidFill>
                <a:latin typeface="+mn-ea"/>
                <a:ea typeface="微软雅黑" panose="020B0503020204020204" pitchFamily="34" charset="-122"/>
                <a:cs typeface="+mn-ea"/>
              </a:defRPr>
            </a:lvl5pPr>
          </a:lstStyle>
          <a:p>
            <a:pPr marL="0" lvl="0" indent="0"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拓展联网途径</a:t>
            </a:r>
            <a:r>
              <a:rPr lang="en-US" altLang="zh-CN" sz="2400" b="1" dirty="0">
                <a:latin typeface="微软雅黑" panose="020B0503020204020204" pitchFamily="34" charset="-122"/>
                <a:ea typeface="微软雅黑" panose="020B0503020204020204" pitchFamily="34" charset="-122"/>
              </a:rPr>
              <a:t> </a:t>
            </a:r>
            <a:endParaRPr lang="en-US" altLang="zh-CN" sz="2400" b="1" dirty="0">
              <a:latin typeface="微软雅黑" panose="020B0503020204020204" pitchFamily="34" charset="-122"/>
              <a:ea typeface="微软雅黑" panose="020B0503020204020204" pitchFamily="34" charset="-122"/>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5183029"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现场机与上位机的通信协议</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rPr>
              <a:t>编码规则</a:t>
            </a:r>
            <a:endParaRPr lang="zh-CN" altLang="en-US" sz="1500" b="1">
              <a:latin typeface="黑体" panose="02010609060101010101" pitchFamily="49" charset="-122"/>
              <a:ea typeface="黑体" panose="02010609060101010101" pitchFamily="49" charset="-122"/>
            </a:endParaRPr>
          </a:p>
        </p:txBody>
      </p:sp>
      <p:pic>
        <p:nvPicPr>
          <p:cNvPr id="12" name="C9F754DE-2CAD-44b6-B708-469DEB6407EB-6" descr="/Users/liujian/Library/Containers/com.kingsoft.wpsoffice.mac/Data/tmp/wpsoffice.xSxIvRwpsoffice"/>
          <p:cNvPicPr>
            <a:picLocks noChangeAspect="1"/>
          </p:cNvPicPr>
          <p:nvPr/>
        </p:nvPicPr>
        <p:blipFill>
          <a:blip r:embed="rId1"/>
          <a:stretch>
            <a:fillRect/>
          </a:stretch>
        </p:blipFill>
        <p:spPr>
          <a:xfrm>
            <a:off x="340995" y="1242536"/>
            <a:ext cx="6711791" cy="3348038"/>
          </a:xfrm>
          <a:prstGeom prst="rect">
            <a:avLst/>
          </a:prstGeom>
        </p:spPr>
      </p:pic>
      <p:sp>
        <p:nvSpPr>
          <p:cNvPr id="14" name="文本框 13"/>
          <p:cNvSpPr txBox="1"/>
          <p:nvPr/>
        </p:nvSpPr>
        <p:spPr>
          <a:xfrm>
            <a:off x="259080" y="4529614"/>
            <a:ext cx="6561296" cy="580073"/>
          </a:xfrm>
          <a:prstGeom prst="rect">
            <a:avLst/>
          </a:prstGeom>
          <a:solidFill>
            <a:schemeClr val="accent2"/>
          </a:solidFill>
        </p:spPr>
        <p:txBody>
          <a:bodyPr wrap="square" rtlCol="0">
            <a:noAutofit/>
          </a:bodyPr>
          <a:p>
            <a:pPr algn="just"/>
            <a:r>
              <a:rPr lang="zh-CN" altLang="en-US" sz="1500">
                <a:solidFill>
                  <a:schemeClr val="bg1"/>
                </a:solidFill>
                <a:latin typeface="黑体" panose="02010609060101010101" pitchFamily="49" charset="-122"/>
                <a:ea typeface="黑体" panose="02010609060101010101" pitchFamily="49" charset="-122"/>
              </a:rPr>
              <a:t>增加</a:t>
            </a:r>
            <a:r>
              <a:rPr lang="zh-CN" altLang="en-US" sz="1500" b="1">
                <a:solidFill>
                  <a:schemeClr val="bg1"/>
                </a:solidFill>
                <a:latin typeface="黑体" panose="02010609060101010101" pitchFamily="49" charset="-122"/>
                <a:ea typeface="黑体" panose="02010609060101010101" pitchFamily="49" charset="-122"/>
              </a:rPr>
              <a:t>设施用电监控、关键生产工况监控</a:t>
            </a:r>
            <a:r>
              <a:rPr lang="zh-CN" altLang="en-US" sz="1500">
                <a:solidFill>
                  <a:schemeClr val="bg1"/>
                </a:solidFill>
                <a:latin typeface="黑体" panose="02010609060101010101" pitchFamily="49" charset="-122"/>
                <a:ea typeface="黑体" panose="02010609060101010101" pitchFamily="49" charset="-122"/>
              </a:rPr>
              <a:t>等联网传输方法，支持非现场、无感式监管需求，增加排污单位履行法律义务的途径。</a:t>
            </a:r>
            <a:endParaRPr lang="zh-CN" altLang="en-US" sz="1500">
              <a:solidFill>
                <a:schemeClr val="bg1"/>
              </a:solidFill>
              <a:latin typeface="黑体" panose="02010609060101010101" pitchFamily="49" charset="-122"/>
              <a:ea typeface="黑体" panose="02010609060101010101" pitchFamily="49" charset="-122"/>
            </a:endParaRPr>
          </a:p>
        </p:txBody>
      </p:sp>
      <p:pic>
        <p:nvPicPr>
          <p:cNvPr id="15" name="图片 14"/>
          <p:cNvPicPr>
            <a:picLocks noChangeAspect="1"/>
          </p:cNvPicPr>
          <p:nvPr/>
        </p:nvPicPr>
        <p:blipFill>
          <a:blip r:embed="rId2"/>
          <a:stretch>
            <a:fillRect/>
          </a:stretch>
        </p:blipFill>
        <p:spPr>
          <a:xfrm>
            <a:off x="7052786" y="812959"/>
            <a:ext cx="1741170" cy="973455"/>
          </a:xfrm>
          <a:prstGeom prst="rect">
            <a:avLst/>
          </a:prstGeom>
          <a:ln>
            <a:solidFill>
              <a:srgbClr val="000000"/>
            </a:solidFill>
          </a:ln>
        </p:spPr>
      </p:pic>
      <p:sp>
        <p:nvSpPr>
          <p:cNvPr id="19" name="文本框 18"/>
          <p:cNvSpPr txBox="1"/>
          <p:nvPr/>
        </p:nvSpPr>
        <p:spPr>
          <a:xfrm>
            <a:off x="7543800" y="1843564"/>
            <a:ext cx="890588" cy="281464"/>
          </a:xfrm>
          <a:prstGeom prst="rect">
            <a:avLst/>
          </a:prstGeom>
          <a:noFill/>
        </p:spPr>
        <p:txBody>
          <a:bodyPr wrap="square" rtlCol="0">
            <a:noAutofit/>
          </a:bodyPr>
          <a:p>
            <a:r>
              <a:rPr lang="zh-CN" altLang="en-US" sz="1015"/>
              <a:t>过程监控</a:t>
            </a:r>
            <a:endParaRPr lang="zh-CN" altLang="en-US" sz="1015"/>
          </a:p>
        </p:txBody>
      </p:sp>
      <p:pic>
        <p:nvPicPr>
          <p:cNvPr id="21" name="图片 20"/>
          <p:cNvPicPr>
            <a:picLocks noChangeAspect="1"/>
          </p:cNvPicPr>
          <p:nvPr/>
        </p:nvPicPr>
        <p:blipFill>
          <a:blip r:embed="rId3"/>
          <a:stretch>
            <a:fillRect/>
          </a:stretch>
        </p:blipFill>
        <p:spPr>
          <a:xfrm>
            <a:off x="7052786" y="2182178"/>
            <a:ext cx="1741170" cy="974884"/>
          </a:xfrm>
          <a:prstGeom prst="rect">
            <a:avLst/>
          </a:prstGeom>
          <a:ln>
            <a:solidFill>
              <a:srgbClr val="000000"/>
            </a:solidFill>
          </a:ln>
        </p:spPr>
      </p:pic>
      <p:sp>
        <p:nvSpPr>
          <p:cNvPr id="22" name="文本框 21"/>
          <p:cNvSpPr txBox="1"/>
          <p:nvPr/>
        </p:nvSpPr>
        <p:spPr>
          <a:xfrm>
            <a:off x="7581900" y="3268504"/>
            <a:ext cx="975836" cy="292418"/>
          </a:xfrm>
          <a:prstGeom prst="rect">
            <a:avLst/>
          </a:prstGeom>
          <a:noFill/>
        </p:spPr>
        <p:txBody>
          <a:bodyPr wrap="square" rtlCol="0">
            <a:noAutofit/>
          </a:bodyPr>
          <a:p>
            <a:r>
              <a:rPr lang="zh-CN" altLang="en-US" sz="1015"/>
              <a:t>用电监控</a:t>
            </a:r>
            <a:endParaRPr lang="zh-CN" altLang="en-US" sz="1015"/>
          </a:p>
        </p:txBody>
      </p:sp>
      <p:pic>
        <p:nvPicPr>
          <p:cNvPr id="23" name="图片 22"/>
          <p:cNvPicPr>
            <a:picLocks noChangeAspect="1"/>
          </p:cNvPicPr>
          <p:nvPr/>
        </p:nvPicPr>
        <p:blipFill>
          <a:blip r:embed="rId4"/>
          <a:stretch>
            <a:fillRect/>
          </a:stretch>
        </p:blipFill>
        <p:spPr>
          <a:xfrm>
            <a:off x="7052786" y="3581876"/>
            <a:ext cx="1696403" cy="947738"/>
          </a:xfrm>
          <a:prstGeom prst="rect">
            <a:avLst/>
          </a:prstGeom>
          <a:ln>
            <a:solidFill>
              <a:srgbClr val="000000"/>
            </a:solidFill>
          </a:ln>
        </p:spPr>
      </p:pic>
      <p:sp>
        <p:nvSpPr>
          <p:cNvPr id="24" name="文本框 23"/>
          <p:cNvSpPr txBox="1"/>
          <p:nvPr/>
        </p:nvSpPr>
        <p:spPr>
          <a:xfrm>
            <a:off x="7581900" y="4680585"/>
            <a:ext cx="1147286" cy="308610"/>
          </a:xfrm>
          <a:prstGeom prst="rect">
            <a:avLst/>
          </a:prstGeom>
          <a:noFill/>
        </p:spPr>
        <p:txBody>
          <a:bodyPr wrap="square" rtlCol="0">
            <a:noAutofit/>
          </a:bodyPr>
          <a:p>
            <a:r>
              <a:rPr lang="zh-CN" altLang="en-US" sz="1015"/>
              <a:t>关键工况</a:t>
            </a:r>
            <a:endParaRPr lang="zh-CN" altLang="en-US" sz="1015"/>
          </a:p>
        </p:txBody>
      </p:sp>
      <p:sp>
        <p:nvSpPr>
          <p:cNvPr id="26" name="矩形 25"/>
          <p:cNvSpPr/>
          <p:nvPr/>
        </p:nvSpPr>
        <p:spPr>
          <a:xfrm>
            <a:off x="1854994" y="3268504"/>
            <a:ext cx="4309586" cy="117157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3" name="文本框 2"/>
          <p:cNvSpPr txBox="1"/>
          <p:nvPr/>
        </p:nvSpPr>
        <p:spPr>
          <a:xfrm>
            <a:off x="6263640" y="3560921"/>
            <a:ext cx="609124" cy="580073"/>
          </a:xfrm>
          <a:prstGeom prst="rect">
            <a:avLst/>
          </a:prstGeom>
          <a:solidFill>
            <a:schemeClr val="accent1">
              <a:lumMod val="60000"/>
              <a:lumOff val="40000"/>
            </a:schemeClr>
          </a:solidFill>
        </p:spPr>
        <p:txBody>
          <a:bodyPr wrap="square" rtlCol="0">
            <a:noAutofit/>
          </a:bodyPr>
          <a:p>
            <a:pPr algn="ctr"/>
            <a:r>
              <a:rPr lang="zh-CN" altLang="en-US" sz="1500">
                <a:solidFill>
                  <a:srgbClr val="FF0000"/>
                </a:solidFill>
                <a:latin typeface="黑体" panose="02010609060101010101" pitchFamily="49" charset="-122"/>
                <a:ea typeface="黑体" panose="02010609060101010101" pitchFamily="49" charset="-122"/>
              </a:rPr>
              <a:t>新增编码</a:t>
            </a:r>
            <a:endParaRPr lang="zh-CN" altLang="en-US" sz="1500">
              <a:solidFill>
                <a:srgbClr val="FF0000"/>
              </a:solidFill>
              <a:latin typeface="黑体" panose="02010609060101010101" pitchFamily="49" charset="-122"/>
              <a:ea typeface="黑体" panose="02010609060101010101" pitchFamily="49" charset="-122"/>
            </a:endParaRPr>
          </a:p>
        </p:txBody>
      </p:sp>
      <p:sp>
        <p:nvSpPr>
          <p:cNvPr id="6" name="矩形 5"/>
          <p:cNvSpPr/>
          <p:nvPr/>
        </p:nvSpPr>
        <p:spPr>
          <a:xfrm>
            <a:off x="1854994" y="1285399"/>
            <a:ext cx="5017294" cy="1949768"/>
          </a:xfrm>
          <a:prstGeom prst="rect">
            <a:avLst/>
          </a:prstGeom>
          <a:noFill/>
          <a:ln w="28575">
            <a:solidFill>
              <a:srgbClr val="0070C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7" name="文本框 6"/>
          <p:cNvSpPr txBox="1"/>
          <p:nvPr/>
        </p:nvSpPr>
        <p:spPr>
          <a:xfrm>
            <a:off x="5935028" y="769620"/>
            <a:ext cx="885349" cy="482441"/>
          </a:xfrm>
          <a:prstGeom prst="rect">
            <a:avLst/>
          </a:prstGeom>
          <a:solidFill>
            <a:schemeClr val="accent1">
              <a:lumMod val="60000"/>
              <a:lumOff val="40000"/>
            </a:schemeClr>
          </a:solidFill>
        </p:spPr>
        <p:txBody>
          <a:bodyPr wrap="square" rtlCol="0">
            <a:noAutofit/>
          </a:bodyPr>
          <a:p>
            <a:pPr algn="ctr"/>
            <a:r>
              <a:rPr lang="zh-CN" altLang="en-US" sz="1500">
                <a:solidFill>
                  <a:schemeClr val="tx1"/>
                </a:solidFill>
                <a:latin typeface="黑体" panose="02010609060101010101" pitchFamily="49" charset="-122"/>
                <a:ea typeface="黑体" panose="02010609060101010101" pitchFamily="49" charset="-122"/>
              </a:rPr>
              <a:t>无变化编码</a:t>
            </a:r>
            <a:endParaRPr lang="zh-CN" altLang="en-US" sz="1500">
              <a:solidFill>
                <a:schemeClr val="tx1"/>
              </a:solidFill>
              <a:latin typeface="黑体" panose="02010609060101010101" pitchFamily="49" charset="-122"/>
              <a:ea typeface="黑体" panose="02010609060101010101" pitchFamily="49" charset="-122"/>
            </a:endParaRPr>
          </a:p>
        </p:txBody>
      </p:sp>
      <p:cxnSp>
        <p:nvCxnSpPr>
          <p:cNvPr id="10" name="直接连接符 9"/>
          <p:cNvCxnSpPr/>
          <p:nvPr>
            <p:custDataLst>
              <p:tags r:id="rId5"/>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8" name="圆角矩形 7"/>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9" name="矩形: 圆角 1"/>
          <p:cNvSpPr/>
          <p:nvPr>
            <p:custDataLst>
              <p:tags r:id="rId6"/>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1" name="文本框 10"/>
          <p:cNvSpPr txBox="1"/>
          <p:nvPr>
            <p:custDataLst>
              <p:tags r:id="rId7"/>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5183029"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现场机与上位机的通信协议</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rPr>
              <a:t>编码规则</a:t>
            </a:r>
            <a:endParaRPr lang="zh-CN" altLang="en-US" sz="1500" b="1">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1"/>
          <a:stretch>
            <a:fillRect/>
          </a:stretch>
        </p:blipFill>
        <p:spPr>
          <a:xfrm>
            <a:off x="427196" y="2254568"/>
            <a:ext cx="4450080" cy="1895951"/>
          </a:xfrm>
          <a:prstGeom prst="rect">
            <a:avLst/>
          </a:prstGeom>
          <a:ln>
            <a:solidFill>
              <a:schemeClr val="tx1"/>
            </a:solidFill>
          </a:ln>
        </p:spPr>
      </p:pic>
      <p:pic>
        <p:nvPicPr>
          <p:cNvPr id="18" name="图片 17"/>
          <p:cNvPicPr>
            <a:picLocks noChangeAspect="1"/>
          </p:cNvPicPr>
          <p:nvPr/>
        </p:nvPicPr>
        <p:blipFill>
          <a:blip r:embed="rId2"/>
          <a:stretch>
            <a:fillRect/>
          </a:stretch>
        </p:blipFill>
        <p:spPr>
          <a:xfrm>
            <a:off x="427196" y="4219099"/>
            <a:ext cx="4450080" cy="810101"/>
          </a:xfrm>
          <a:prstGeom prst="rect">
            <a:avLst/>
          </a:prstGeom>
          <a:ln>
            <a:solidFill>
              <a:schemeClr val="tx1"/>
            </a:solidFill>
          </a:ln>
        </p:spPr>
      </p:pic>
      <p:sp>
        <p:nvSpPr>
          <p:cNvPr id="10" name="文本框 9"/>
          <p:cNvSpPr txBox="1"/>
          <p:nvPr/>
        </p:nvSpPr>
        <p:spPr>
          <a:xfrm>
            <a:off x="4942046" y="2247900"/>
            <a:ext cx="3888105" cy="2781300"/>
          </a:xfrm>
          <a:prstGeom prst="rect">
            <a:avLst/>
          </a:prstGeom>
          <a:solidFill>
            <a:schemeClr val="accent2"/>
          </a:solidFill>
        </p:spPr>
        <p:txBody>
          <a:bodyPr wrap="square" rtlCol="0">
            <a:noAutofit/>
          </a:bodyPr>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正文</a:t>
            </a:r>
            <a:r>
              <a:rPr lang="en-US" altLang="zh-CN" sz="1200" b="1">
                <a:solidFill>
                  <a:schemeClr val="bg1"/>
                </a:solidFill>
                <a:latin typeface="黑体" panose="02010609060101010101" pitchFamily="49" charset="-122"/>
                <a:ea typeface="黑体" panose="02010609060101010101" pitchFamily="49" charset="-122"/>
              </a:rPr>
              <a:t>6.5.5</a:t>
            </a:r>
            <a:r>
              <a:rPr lang="zh-CN" altLang="en-US" sz="1200" b="1">
                <a:solidFill>
                  <a:schemeClr val="bg1"/>
                </a:solidFill>
                <a:latin typeface="黑体" panose="02010609060101010101" pitchFamily="49" charset="-122"/>
                <a:ea typeface="黑体" panose="02010609060101010101" pitchFamily="49" charset="-122"/>
              </a:rPr>
              <a:t>增加用电参数编码规则</a:t>
            </a:r>
            <a:endParaRPr lang="en-US" altLang="zh-CN"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用电参数编码采用</a:t>
            </a:r>
            <a:r>
              <a:rPr lang="en-US" altLang="zh-CN" sz="1200" b="1">
                <a:solidFill>
                  <a:schemeClr val="bg1"/>
                </a:solidFill>
                <a:latin typeface="黑体" panose="02010609060101010101" pitchFamily="49" charset="-122"/>
                <a:ea typeface="黑体" panose="02010609060101010101" pitchFamily="49" charset="-122"/>
              </a:rPr>
              <a:t>6</a:t>
            </a:r>
            <a:r>
              <a:rPr lang="zh-CN" altLang="en-US" sz="1200" b="1">
                <a:solidFill>
                  <a:schemeClr val="bg1"/>
                </a:solidFill>
                <a:latin typeface="黑体" panose="02010609060101010101" pitchFamily="49" charset="-122"/>
                <a:ea typeface="黑体" panose="02010609060101010101" pitchFamily="49" charset="-122"/>
              </a:rPr>
              <a:t>位固定长度的字母数字混合格式。</a:t>
            </a:r>
            <a:endParaRPr lang="zh-CN" altLang="en-US"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第</a:t>
            </a:r>
            <a:r>
              <a:rPr lang="en-US" altLang="zh-CN" sz="1200" b="1">
                <a:solidFill>
                  <a:schemeClr val="bg1"/>
                </a:solidFill>
                <a:latin typeface="黑体" panose="02010609060101010101" pitchFamily="49" charset="-122"/>
                <a:ea typeface="黑体" panose="02010609060101010101" pitchFamily="49" charset="-122"/>
              </a:rPr>
              <a:t>1</a:t>
            </a:r>
            <a:r>
              <a:rPr lang="zh-CN" altLang="en-US" sz="1200" b="1">
                <a:solidFill>
                  <a:schemeClr val="bg1"/>
                </a:solidFill>
                <a:latin typeface="黑体" panose="02010609060101010101" pitchFamily="49" charset="-122"/>
                <a:ea typeface="黑体" panose="02010609060101010101" pitchFamily="49" charset="-122"/>
              </a:rPr>
              <a:t>位：</a:t>
            </a:r>
            <a:r>
              <a:rPr lang="en-US" altLang="zh-CN" sz="1200" b="1">
                <a:solidFill>
                  <a:schemeClr val="bg1"/>
                </a:solidFill>
                <a:latin typeface="黑体" panose="02010609060101010101" pitchFamily="49" charset="-122"/>
                <a:ea typeface="黑体" panose="02010609060101010101" pitchFamily="49" charset="-122"/>
              </a:rPr>
              <a:t>d</a:t>
            </a:r>
            <a:r>
              <a:rPr lang="zh-CN" altLang="en-US" sz="1200" b="1">
                <a:solidFill>
                  <a:schemeClr val="bg1"/>
                </a:solidFill>
                <a:latin typeface="黑体" panose="02010609060101010101" pitchFamily="49" charset="-122"/>
                <a:ea typeface="黑体" panose="02010609060101010101" pitchFamily="49" charset="-122"/>
              </a:rPr>
              <a:t>表示用电监测参数；</a:t>
            </a:r>
            <a:endParaRPr lang="zh-CN" altLang="en-US"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第</a:t>
            </a:r>
            <a:r>
              <a:rPr lang="en-US" altLang="zh-CN" sz="1200" b="1">
                <a:solidFill>
                  <a:schemeClr val="bg1"/>
                </a:solidFill>
                <a:latin typeface="黑体" panose="02010609060101010101" pitchFamily="49" charset="-122"/>
                <a:ea typeface="黑体" panose="02010609060101010101" pitchFamily="49" charset="-122"/>
              </a:rPr>
              <a:t>2</a:t>
            </a:r>
            <a:r>
              <a:rPr lang="zh-CN" altLang="en-US" sz="1200" b="1">
                <a:solidFill>
                  <a:schemeClr val="bg1"/>
                </a:solidFill>
                <a:latin typeface="黑体" panose="02010609060101010101" pitchFamily="49" charset="-122"/>
                <a:ea typeface="黑体" panose="02010609060101010101" pitchFamily="49" charset="-122"/>
              </a:rPr>
              <a:t>位：用电监测分类，编码</a:t>
            </a:r>
            <a:r>
              <a:rPr lang="en-US" altLang="zh-CN" sz="1200" b="1">
                <a:solidFill>
                  <a:schemeClr val="bg1"/>
                </a:solidFill>
                <a:latin typeface="黑体" panose="02010609060101010101" pitchFamily="49" charset="-122"/>
                <a:ea typeface="黑体" panose="02010609060101010101" pitchFamily="49" charset="-122"/>
              </a:rPr>
              <a:t>1-9</a:t>
            </a:r>
            <a:r>
              <a:rPr lang="zh-CN" altLang="en-US" sz="1200" b="1">
                <a:solidFill>
                  <a:schemeClr val="bg1"/>
                </a:solidFill>
                <a:latin typeface="黑体" panose="02010609060101010101" pitchFamily="49" charset="-122"/>
                <a:ea typeface="黑体" panose="02010609060101010101" pitchFamily="49" charset="-122"/>
              </a:rPr>
              <a:t>，编码表见附录</a:t>
            </a:r>
            <a:r>
              <a:rPr lang="en-US" altLang="zh-CN" sz="1200" b="1">
                <a:solidFill>
                  <a:schemeClr val="bg1"/>
                </a:solidFill>
                <a:latin typeface="黑体" panose="02010609060101010101" pitchFamily="49" charset="-122"/>
                <a:ea typeface="黑体" panose="02010609060101010101" pitchFamily="49" charset="-122"/>
              </a:rPr>
              <a:t>B.11</a:t>
            </a:r>
            <a:r>
              <a:rPr lang="zh-CN" altLang="en-US" sz="1200" b="1">
                <a:solidFill>
                  <a:schemeClr val="bg1"/>
                </a:solidFill>
                <a:latin typeface="黑体" panose="02010609060101010101" pitchFamily="49" charset="-122"/>
                <a:ea typeface="黑体" panose="02010609060101010101" pitchFamily="49" charset="-122"/>
              </a:rPr>
              <a:t>；</a:t>
            </a:r>
            <a:endParaRPr lang="zh-CN" altLang="en-US"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第</a:t>
            </a:r>
            <a:r>
              <a:rPr lang="en-US" altLang="zh-CN" sz="1200" b="1">
                <a:solidFill>
                  <a:schemeClr val="bg1"/>
                </a:solidFill>
                <a:latin typeface="黑体" panose="02010609060101010101" pitchFamily="49" charset="-122"/>
                <a:ea typeface="黑体" panose="02010609060101010101" pitchFamily="49" charset="-122"/>
              </a:rPr>
              <a:t>3-4</a:t>
            </a:r>
            <a:r>
              <a:rPr lang="zh-CN" altLang="en-US" sz="1200" b="1">
                <a:solidFill>
                  <a:schemeClr val="bg1"/>
                </a:solidFill>
                <a:latin typeface="黑体" panose="02010609060101010101" pitchFamily="49" charset="-122"/>
                <a:ea typeface="黑体" panose="02010609060101010101" pitchFamily="49" charset="-122"/>
              </a:rPr>
              <a:t>位：参数编码，</a:t>
            </a:r>
            <a:r>
              <a:rPr lang="en-US" altLang="zh-CN" sz="1200" b="1">
                <a:solidFill>
                  <a:schemeClr val="bg1"/>
                </a:solidFill>
                <a:latin typeface="黑体" panose="02010609060101010101" pitchFamily="49" charset="-122"/>
                <a:ea typeface="黑体" panose="02010609060101010101" pitchFamily="49" charset="-122"/>
              </a:rPr>
              <a:t>01-99</a:t>
            </a:r>
            <a:r>
              <a:rPr lang="zh-CN" altLang="en-US" sz="1200" b="1">
                <a:solidFill>
                  <a:schemeClr val="bg1"/>
                </a:solidFill>
                <a:latin typeface="黑体" panose="02010609060101010101" pitchFamily="49" charset="-122"/>
                <a:ea typeface="黑体" panose="02010609060101010101" pitchFamily="49" charset="-122"/>
              </a:rPr>
              <a:t>，编码表见附录</a:t>
            </a:r>
            <a:r>
              <a:rPr lang="en-US" altLang="zh-CN" sz="1200" b="1">
                <a:solidFill>
                  <a:schemeClr val="bg1"/>
                </a:solidFill>
                <a:latin typeface="黑体" panose="02010609060101010101" pitchFamily="49" charset="-122"/>
                <a:ea typeface="黑体" panose="02010609060101010101" pitchFamily="49" charset="-122"/>
              </a:rPr>
              <a:t>B.12</a:t>
            </a:r>
            <a:r>
              <a:rPr lang="zh-CN" altLang="en-US" sz="1200" b="1">
                <a:solidFill>
                  <a:schemeClr val="bg1"/>
                </a:solidFill>
                <a:latin typeface="黑体" panose="02010609060101010101" pitchFamily="49" charset="-122"/>
                <a:ea typeface="黑体" panose="02010609060101010101" pitchFamily="49" charset="-122"/>
              </a:rPr>
              <a:t>；</a:t>
            </a:r>
            <a:endParaRPr lang="zh-CN" altLang="en-US"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第</a:t>
            </a:r>
            <a:r>
              <a:rPr lang="en-US" altLang="zh-CN" sz="1200" b="1">
                <a:solidFill>
                  <a:schemeClr val="bg1"/>
                </a:solidFill>
                <a:latin typeface="黑体" panose="02010609060101010101" pitchFamily="49" charset="-122"/>
                <a:ea typeface="黑体" panose="02010609060101010101" pitchFamily="49" charset="-122"/>
              </a:rPr>
              <a:t>5-6</a:t>
            </a:r>
            <a:r>
              <a:rPr lang="zh-CN" altLang="en-US" sz="1200" b="1">
                <a:solidFill>
                  <a:schemeClr val="bg1"/>
                </a:solidFill>
                <a:latin typeface="黑体" panose="02010609060101010101" pitchFamily="49" charset="-122"/>
                <a:ea typeface="黑体" panose="02010609060101010101" pitchFamily="49" charset="-122"/>
              </a:rPr>
              <a:t>位：设备编码，</a:t>
            </a:r>
            <a:r>
              <a:rPr lang="en-US" altLang="zh-CN" sz="1200" b="1">
                <a:solidFill>
                  <a:schemeClr val="bg1"/>
                </a:solidFill>
                <a:latin typeface="黑体" panose="02010609060101010101" pitchFamily="49" charset="-122"/>
                <a:ea typeface="黑体" panose="02010609060101010101" pitchFamily="49" charset="-122"/>
              </a:rPr>
              <a:t>01-99</a:t>
            </a:r>
            <a:r>
              <a:rPr lang="zh-CN" altLang="en-US" sz="1200" b="1">
                <a:solidFill>
                  <a:schemeClr val="bg1"/>
                </a:solidFill>
                <a:latin typeface="黑体" panose="02010609060101010101" pitchFamily="49" charset="-122"/>
                <a:ea typeface="黑体" panose="02010609060101010101" pitchFamily="49" charset="-122"/>
              </a:rPr>
              <a:t>。</a:t>
            </a:r>
            <a:endParaRPr lang="zh-CN" altLang="en-US" sz="1200" b="1">
              <a:solidFill>
                <a:schemeClr val="bg1"/>
              </a:solidFill>
              <a:latin typeface="黑体" panose="02010609060101010101" pitchFamily="49" charset="-122"/>
              <a:ea typeface="黑体" panose="02010609060101010101" pitchFamily="49" charset="-122"/>
            </a:endParaRPr>
          </a:p>
        </p:txBody>
      </p:sp>
      <p:sp>
        <p:nvSpPr>
          <p:cNvPr id="6" name="文本框 5"/>
          <p:cNvSpPr txBox="1"/>
          <p:nvPr/>
        </p:nvSpPr>
        <p:spPr>
          <a:xfrm>
            <a:off x="5563076" y="1276350"/>
            <a:ext cx="3262313" cy="899160"/>
          </a:xfrm>
          <a:prstGeom prst="rect">
            <a:avLst/>
          </a:prstGeom>
          <a:noFill/>
        </p:spPr>
        <p:txBody>
          <a:bodyPr wrap="square" rtlCol="0" anchor="t">
            <a:spAutoFit/>
          </a:bodyPr>
          <a:p>
            <a:pPr lvl="0" algn="just">
              <a:lnSpc>
                <a:spcPct val="150000"/>
              </a:lnSpc>
              <a:spcBef>
                <a:spcPts val="0"/>
              </a:spcBef>
              <a:spcAft>
                <a:spcPts val="0"/>
              </a:spcAft>
              <a:buClrTx/>
              <a:buSzTx/>
              <a:buFontTx/>
            </a:pPr>
            <a:r>
              <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扩充系统编码</a:t>
            </a:r>
            <a:r>
              <a:rPr lang="en-US" altLang="zh-CN"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“44</a:t>
            </a:r>
            <a:r>
              <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设施用电监控</a:t>
            </a:r>
            <a:r>
              <a:rPr lang="en-US" altLang="zh-CN"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a:t>
            </a:r>
            <a:r>
              <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a:t>
            </a:r>
            <a:endPar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endParaRPr>
          </a:p>
          <a:p>
            <a:pPr lvl="0" algn="just">
              <a:lnSpc>
                <a:spcPct val="200000"/>
              </a:lnSpc>
              <a:spcBef>
                <a:spcPts val="0"/>
              </a:spcBef>
              <a:spcAft>
                <a:spcPts val="0"/>
              </a:spcAft>
              <a:buClrTx/>
              <a:buSzTx/>
              <a:buFontTx/>
              <a:buNone/>
            </a:pPr>
            <a:r>
              <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增加用电参数编码规则</a:t>
            </a:r>
            <a:endPar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endParaRPr>
          </a:p>
        </p:txBody>
      </p:sp>
      <p:sp>
        <p:nvSpPr>
          <p:cNvPr id="7" name="文本框 6"/>
          <p:cNvSpPr txBox="1"/>
          <p:nvPr/>
        </p:nvSpPr>
        <p:spPr>
          <a:xfrm>
            <a:off x="380048" y="1166336"/>
            <a:ext cx="5076349" cy="1198880"/>
          </a:xfrm>
          <a:prstGeom prst="rect">
            <a:avLst/>
          </a:prstGeom>
          <a:noFill/>
        </p:spPr>
        <p:txBody>
          <a:bodyPr wrap="square" rtlCol="0" anchor="t">
            <a:spAutoFit/>
          </a:bodyPr>
          <a:p>
            <a:pPr indent="0" algn="just" fontAlgn="auto">
              <a:lnSpc>
                <a:spcPct val="150000"/>
              </a:lnSpc>
              <a:buClrTx/>
              <a:buSzTx/>
              <a:buFontTx/>
            </a:pPr>
            <a:r>
              <a:rPr lang="zh-CN" altLang="en-US" sz="1200" b="1">
                <a:solidFill>
                  <a:schemeClr val="tx1"/>
                </a:solidFill>
                <a:latin typeface="黑体" panose="02010609060101010101" pitchFamily="49" charset="-122"/>
                <a:ea typeface="黑体" panose="02010609060101010101" pitchFamily="49" charset="-122"/>
                <a:sym typeface="+mn-ea"/>
              </a:rPr>
              <a:t>用电监控：</a:t>
            </a:r>
            <a:endParaRPr lang="zh-CN" altLang="en-US" sz="1200" b="1">
              <a:solidFill>
                <a:schemeClr val="tx1"/>
              </a:solidFill>
              <a:latin typeface="黑体" panose="02010609060101010101" pitchFamily="49" charset="-122"/>
              <a:ea typeface="黑体" panose="02010609060101010101" pitchFamily="49" charset="-122"/>
              <a:sym typeface="+mn-ea"/>
            </a:endParaRPr>
          </a:p>
          <a:p>
            <a:pPr indent="0" algn="just" fontAlgn="auto">
              <a:lnSpc>
                <a:spcPct val="150000"/>
              </a:lnSpc>
              <a:buClrTx/>
              <a:buSzTx/>
              <a:buFontTx/>
            </a:pPr>
            <a:r>
              <a:rPr lang="zh-CN" altLang="en-US" sz="1200" b="1">
                <a:solidFill>
                  <a:schemeClr val="tx1"/>
                </a:solidFill>
                <a:latin typeface="黑体" panose="02010609060101010101" pitchFamily="49" charset="-122"/>
                <a:ea typeface="黑体" panose="02010609060101010101" pitchFamily="49" charset="-122"/>
                <a:sym typeface="+mn-ea"/>
              </a:rPr>
              <a:t>通过用电监测设备、电力数据等，对反映生产设施及污染治理设施运行状态的电气设备的运行技术参数（电流、电压、功率、电量等）实施的监控。</a:t>
            </a:r>
            <a:endParaRPr lang="zh-CN" altLang="en-US" sz="1200" b="1">
              <a:solidFill>
                <a:schemeClr val="tx1"/>
              </a:solidFill>
              <a:latin typeface="黑体" panose="02010609060101010101" pitchFamily="49" charset="-122"/>
              <a:ea typeface="黑体" panose="02010609060101010101" pitchFamily="49" charset="-122"/>
              <a:sym typeface="+mn-ea"/>
            </a:endParaRPr>
          </a:p>
        </p:txBody>
      </p:sp>
      <p:cxnSp>
        <p:nvCxnSpPr>
          <p:cNvPr id="3" name="直接连接符 2"/>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9" name="圆角矩形 8"/>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5183029"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现场机与上位机的通信协议</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rPr>
              <a:t>编码规则</a:t>
            </a:r>
            <a:endParaRPr lang="zh-CN" altLang="en-US" sz="1500" b="1">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a:stretch>
            <a:fillRect/>
          </a:stretch>
        </p:blipFill>
        <p:spPr>
          <a:xfrm>
            <a:off x="458629" y="2654618"/>
            <a:ext cx="4384358" cy="1844040"/>
          </a:xfrm>
          <a:prstGeom prst="rect">
            <a:avLst/>
          </a:prstGeom>
        </p:spPr>
      </p:pic>
      <p:sp>
        <p:nvSpPr>
          <p:cNvPr id="10" name="文本框 9"/>
          <p:cNvSpPr txBox="1"/>
          <p:nvPr/>
        </p:nvSpPr>
        <p:spPr>
          <a:xfrm>
            <a:off x="4924901" y="2062163"/>
            <a:ext cx="3888105" cy="2939415"/>
          </a:xfrm>
          <a:prstGeom prst="rect">
            <a:avLst/>
          </a:prstGeom>
          <a:solidFill>
            <a:schemeClr val="accent2"/>
          </a:solidFill>
        </p:spPr>
        <p:txBody>
          <a:bodyPr wrap="square" rtlCol="0">
            <a:noAutofit/>
          </a:bodyPr>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正文</a:t>
            </a:r>
            <a:r>
              <a:rPr lang="en-US" altLang="zh-CN" sz="1200" b="1">
                <a:solidFill>
                  <a:schemeClr val="bg1"/>
                </a:solidFill>
                <a:latin typeface="黑体" panose="02010609060101010101" pitchFamily="49" charset="-122"/>
                <a:ea typeface="黑体" panose="02010609060101010101" pitchFamily="49" charset="-122"/>
              </a:rPr>
              <a:t>6.5.6</a:t>
            </a:r>
            <a:r>
              <a:rPr lang="zh-CN" altLang="en-US" sz="1200" b="1">
                <a:solidFill>
                  <a:schemeClr val="bg1"/>
                </a:solidFill>
                <a:latin typeface="黑体" panose="02010609060101010101" pitchFamily="49" charset="-122"/>
                <a:ea typeface="黑体" panose="02010609060101010101" pitchFamily="49" charset="-122"/>
              </a:rPr>
              <a:t>增加关键生产工况参数编码规则</a:t>
            </a:r>
            <a:endParaRPr lang="en-US" altLang="zh-CN"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sym typeface="+mn-ea"/>
              </a:rPr>
              <a:t>关键生产工况</a:t>
            </a:r>
            <a:r>
              <a:rPr lang="zh-CN" altLang="en-US" sz="1200" b="1">
                <a:solidFill>
                  <a:schemeClr val="bg1"/>
                </a:solidFill>
                <a:latin typeface="黑体" panose="02010609060101010101" pitchFamily="49" charset="-122"/>
                <a:ea typeface="黑体" panose="02010609060101010101" pitchFamily="49" charset="-122"/>
              </a:rPr>
              <a:t>参数编码采用</a:t>
            </a:r>
            <a:r>
              <a:rPr lang="en-US" altLang="zh-CN" sz="1200" b="1">
                <a:solidFill>
                  <a:schemeClr val="bg1"/>
                </a:solidFill>
                <a:latin typeface="黑体" panose="02010609060101010101" pitchFamily="49" charset="-122"/>
                <a:ea typeface="黑体" panose="02010609060101010101" pitchFamily="49" charset="-122"/>
              </a:rPr>
              <a:t>6</a:t>
            </a:r>
            <a:r>
              <a:rPr lang="zh-CN" altLang="en-US" sz="1200" b="1">
                <a:solidFill>
                  <a:schemeClr val="bg1"/>
                </a:solidFill>
                <a:latin typeface="黑体" panose="02010609060101010101" pitchFamily="49" charset="-122"/>
                <a:ea typeface="黑体" panose="02010609060101010101" pitchFamily="49" charset="-122"/>
              </a:rPr>
              <a:t>位固定长度的字母数字混合格式。</a:t>
            </a:r>
            <a:endParaRPr lang="zh-CN" altLang="en-US"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第</a:t>
            </a:r>
            <a:r>
              <a:rPr lang="en-US" altLang="zh-CN" sz="1200" b="1">
                <a:solidFill>
                  <a:schemeClr val="bg1"/>
                </a:solidFill>
                <a:latin typeface="黑体" panose="02010609060101010101" pitchFamily="49" charset="-122"/>
                <a:ea typeface="黑体" panose="02010609060101010101" pitchFamily="49" charset="-122"/>
              </a:rPr>
              <a:t>1</a:t>
            </a:r>
            <a:r>
              <a:rPr lang="zh-CN" altLang="en-US" sz="1200" b="1">
                <a:solidFill>
                  <a:schemeClr val="bg1"/>
                </a:solidFill>
                <a:latin typeface="黑体" panose="02010609060101010101" pitchFamily="49" charset="-122"/>
                <a:ea typeface="黑体" panose="02010609060101010101" pitchFamily="49" charset="-122"/>
              </a:rPr>
              <a:t>位：</a:t>
            </a:r>
            <a:r>
              <a:rPr lang="en-US" altLang="zh-CN" sz="1200" b="1">
                <a:solidFill>
                  <a:schemeClr val="bg1"/>
                </a:solidFill>
                <a:latin typeface="黑体" panose="02010609060101010101" pitchFamily="49" charset="-122"/>
                <a:ea typeface="黑体" panose="02010609060101010101" pitchFamily="49" charset="-122"/>
              </a:rPr>
              <a:t>p</a:t>
            </a:r>
            <a:r>
              <a:rPr lang="zh-CN" altLang="en-US" sz="1200" b="1">
                <a:solidFill>
                  <a:schemeClr val="bg1"/>
                </a:solidFill>
                <a:latin typeface="黑体" panose="02010609060101010101" pitchFamily="49" charset="-122"/>
                <a:ea typeface="黑体" panose="02010609060101010101" pitchFamily="49" charset="-122"/>
              </a:rPr>
              <a:t>表示</a:t>
            </a:r>
            <a:r>
              <a:rPr lang="zh-CN" altLang="en-US" sz="1200" b="1">
                <a:solidFill>
                  <a:schemeClr val="bg1"/>
                </a:solidFill>
                <a:latin typeface="黑体" panose="02010609060101010101" pitchFamily="49" charset="-122"/>
                <a:ea typeface="黑体" panose="02010609060101010101" pitchFamily="49" charset="-122"/>
                <a:sym typeface="+mn-ea"/>
              </a:rPr>
              <a:t>关键生产工况</a:t>
            </a:r>
            <a:r>
              <a:rPr lang="zh-CN" altLang="en-US" sz="1200" b="1">
                <a:solidFill>
                  <a:schemeClr val="bg1"/>
                </a:solidFill>
                <a:latin typeface="黑体" panose="02010609060101010101" pitchFamily="49" charset="-122"/>
                <a:ea typeface="黑体" panose="02010609060101010101" pitchFamily="49" charset="-122"/>
              </a:rPr>
              <a:t>监测参数；</a:t>
            </a:r>
            <a:endParaRPr lang="zh-CN" altLang="en-US"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第</a:t>
            </a:r>
            <a:r>
              <a:rPr lang="en-US" altLang="zh-CN" sz="1200" b="1">
                <a:solidFill>
                  <a:schemeClr val="bg1"/>
                </a:solidFill>
                <a:latin typeface="黑体" panose="02010609060101010101" pitchFamily="49" charset="-122"/>
                <a:ea typeface="黑体" panose="02010609060101010101" pitchFamily="49" charset="-122"/>
              </a:rPr>
              <a:t>2-3</a:t>
            </a:r>
            <a:r>
              <a:rPr lang="zh-CN" altLang="en-US" sz="1200" b="1">
                <a:solidFill>
                  <a:schemeClr val="bg1"/>
                </a:solidFill>
                <a:latin typeface="黑体" panose="02010609060101010101" pitchFamily="49" charset="-122"/>
                <a:ea typeface="黑体" panose="02010609060101010101" pitchFamily="49" charset="-122"/>
              </a:rPr>
              <a:t>位：</a:t>
            </a:r>
            <a:r>
              <a:rPr lang="zh-CN" altLang="en-US" sz="1200" b="1">
                <a:solidFill>
                  <a:schemeClr val="bg1"/>
                </a:solidFill>
                <a:latin typeface="黑体" panose="02010609060101010101" pitchFamily="49" charset="-122"/>
                <a:ea typeface="黑体" panose="02010609060101010101" pitchFamily="49" charset="-122"/>
                <a:sym typeface="+mn-ea"/>
              </a:rPr>
              <a:t>关键生产工况</a:t>
            </a:r>
            <a:r>
              <a:rPr lang="zh-CN" altLang="en-US" sz="1200" b="1">
                <a:solidFill>
                  <a:schemeClr val="bg1"/>
                </a:solidFill>
                <a:latin typeface="黑体" panose="02010609060101010101" pitchFamily="49" charset="-122"/>
                <a:ea typeface="黑体" panose="02010609060101010101" pitchFamily="49" charset="-122"/>
              </a:rPr>
              <a:t>监测分类，编码</a:t>
            </a:r>
            <a:r>
              <a:rPr lang="en-US" altLang="zh-CN" sz="1200" b="1">
                <a:solidFill>
                  <a:schemeClr val="bg1"/>
                </a:solidFill>
                <a:latin typeface="黑体" panose="02010609060101010101" pitchFamily="49" charset="-122"/>
                <a:ea typeface="黑体" panose="02010609060101010101" pitchFamily="49" charset="-122"/>
              </a:rPr>
              <a:t>01-99</a:t>
            </a:r>
            <a:r>
              <a:rPr lang="zh-CN" altLang="en-US" sz="1200" b="1">
                <a:solidFill>
                  <a:schemeClr val="bg1"/>
                </a:solidFill>
                <a:latin typeface="黑体" panose="02010609060101010101" pitchFamily="49" charset="-122"/>
                <a:ea typeface="黑体" panose="02010609060101010101" pitchFamily="49" charset="-122"/>
              </a:rPr>
              <a:t>，编码表见附录</a:t>
            </a:r>
            <a:r>
              <a:rPr lang="en-US" altLang="zh-CN" sz="1200" b="1">
                <a:solidFill>
                  <a:schemeClr val="bg1"/>
                </a:solidFill>
                <a:latin typeface="黑体" panose="02010609060101010101" pitchFamily="49" charset="-122"/>
                <a:ea typeface="黑体" panose="02010609060101010101" pitchFamily="49" charset="-122"/>
              </a:rPr>
              <a:t>B.13</a:t>
            </a:r>
            <a:r>
              <a:rPr lang="zh-CN" altLang="en-US" sz="1200" b="1">
                <a:solidFill>
                  <a:schemeClr val="bg1"/>
                </a:solidFill>
                <a:latin typeface="黑体" panose="02010609060101010101" pitchFamily="49" charset="-122"/>
                <a:ea typeface="黑体" panose="02010609060101010101" pitchFamily="49" charset="-122"/>
              </a:rPr>
              <a:t>；</a:t>
            </a:r>
            <a:endParaRPr lang="zh-CN" altLang="en-US"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第</a:t>
            </a:r>
            <a:r>
              <a:rPr lang="en-US" altLang="zh-CN" sz="1200" b="1">
                <a:solidFill>
                  <a:schemeClr val="bg1"/>
                </a:solidFill>
                <a:latin typeface="黑体" panose="02010609060101010101" pitchFamily="49" charset="-122"/>
                <a:ea typeface="黑体" panose="02010609060101010101" pitchFamily="49" charset="-122"/>
              </a:rPr>
              <a:t>4</a:t>
            </a:r>
            <a:r>
              <a:rPr lang="zh-CN" altLang="en-US" sz="1200" b="1">
                <a:solidFill>
                  <a:schemeClr val="bg1"/>
                </a:solidFill>
                <a:latin typeface="黑体" panose="02010609060101010101" pitchFamily="49" charset="-122"/>
                <a:ea typeface="黑体" panose="02010609060101010101" pitchFamily="49" charset="-122"/>
              </a:rPr>
              <a:t>位：参数编码，</a:t>
            </a:r>
            <a:r>
              <a:rPr lang="en-US" altLang="zh-CN" sz="1200" b="1">
                <a:solidFill>
                  <a:schemeClr val="bg1"/>
                </a:solidFill>
                <a:latin typeface="黑体" panose="02010609060101010101" pitchFamily="49" charset="-122"/>
                <a:ea typeface="黑体" panose="02010609060101010101" pitchFamily="49" charset="-122"/>
              </a:rPr>
              <a:t>1-9/a-z</a:t>
            </a:r>
            <a:r>
              <a:rPr lang="zh-CN" altLang="en-US" sz="1200" b="1">
                <a:solidFill>
                  <a:schemeClr val="bg1"/>
                </a:solidFill>
                <a:latin typeface="黑体" panose="02010609060101010101" pitchFamily="49" charset="-122"/>
                <a:ea typeface="黑体" panose="02010609060101010101" pitchFamily="49" charset="-122"/>
              </a:rPr>
              <a:t>，编码表见附录</a:t>
            </a:r>
            <a:r>
              <a:rPr lang="en-US" altLang="zh-CN" sz="1200" b="1">
                <a:solidFill>
                  <a:schemeClr val="bg1"/>
                </a:solidFill>
                <a:latin typeface="黑体" panose="02010609060101010101" pitchFamily="49" charset="-122"/>
                <a:ea typeface="黑体" panose="02010609060101010101" pitchFamily="49" charset="-122"/>
              </a:rPr>
              <a:t>B.14</a:t>
            </a:r>
            <a:r>
              <a:rPr lang="zh-CN" altLang="en-US" sz="1200" b="1">
                <a:solidFill>
                  <a:schemeClr val="bg1"/>
                </a:solidFill>
                <a:latin typeface="黑体" panose="02010609060101010101" pitchFamily="49" charset="-122"/>
                <a:ea typeface="黑体" panose="02010609060101010101" pitchFamily="49" charset="-122"/>
              </a:rPr>
              <a:t>；</a:t>
            </a:r>
            <a:endParaRPr lang="zh-CN" altLang="en-US" sz="1200" b="1">
              <a:solidFill>
                <a:schemeClr val="bg1"/>
              </a:solidFill>
              <a:latin typeface="黑体" panose="02010609060101010101" pitchFamily="49" charset="-122"/>
              <a:ea typeface="黑体" panose="02010609060101010101" pitchFamily="49" charset="-122"/>
            </a:endParaRPr>
          </a:p>
          <a:p>
            <a:pPr indent="0" algn="just" fontAlgn="auto">
              <a:lnSpc>
                <a:spcPct val="200000"/>
              </a:lnSpc>
              <a:buClrTx/>
              <a:buSzTx/>
              <a:buFontTx/>
            </a:pPr>
            <a:r>
              <a:rPr lang="zh-CN" altLang="en-US" sz="1200" b="1">
                <a:solidFill>
                  <a:schemeClr val="bg1"/>
                </a:solidFill>
                <a:latin typeface="黑体" panose="02010609060101010101" pitchFamily="49" charset="-122"/>
                <a:ea typeface="黑体" panose="02010609060101010101" pitchFamily="49" charset="-122"/>
              </a:rPr>
              <a:t>第</a:t>
            </a:r>
            <a:r>
              <a:rPr lang="en-US" altLang="zh-CN" sz="1200" b="1">
                <a:solidFill>
                  <a:schemeClr val="bg1"/>
                </a:solidFill>
                <a:latin typeface="黑体" panose="02010609060101010101" pitchFamily="49" charset="-122"/>
                <a:ea typeface="黑体" panose="02010609060101010101" pitchFamily="49" charset="-122"/>
              </a:rPr>
              <a:t>5-6</a:t>
            </a:r>
            <a:r>
              <a:rPr lang="zh-CN" altLang="en-US" sz="1200" b="1">
                <a:solidFill>
                  <a:schemeClr val="bg1"/>
                </a:solidFill>
                <a:latin typeface="黑体" panose="02010609060101010101" pitchFamily="49" charset="-122"/>
                <a:ea typeface="黑体" panose="02010609060101010101" pitchFamily="49" charset="-122"/>
              </a:rPr>
              <a:t>位：设备编码，</a:t>
            </a:r>
            <a:r>
              <a:rPr lang="en-US" altLang="zh-CN" sz="1200" b="1">
                <a:solidFill>
                  <a:schemeClr val="bg1"/>
                </a:solidFill>
                <a:latin typeface="黑体" panose="02010609060101010101" pitchFamily="49" charset="-122"/>
                <a:ea typeface="黑体" panose="02010609060101010101" pitchFamily="49" charset="-122"/>
              </a:rPr>
              <a:t>01-99</a:t>
            </a:r>
            <a:r>
              <a:rPr lang="zh-CN" altLang="en-US" sz="1200" b="1">
                <a:solidFill>
                  <a:schemeClr val="bg1"/>
                </a:solidFill>
                <a:latin typeface="黑体" panose="02010609060101010101" pitchFamily="49" charset="-122"/>
                <a:ea typeface="黑体" panose="02010609060101010101" pitchFamily="49" charset="-122"/>
              </a:rPr>
              <a:t>。</a:t>
            </a:r>
            <a:endParaRPr lang="zh-CN" altLang="en-US" sz="1200" b="1">
              <a:solidFill>
                <a:schemeClr val="bg1"/>
              </a:solidFill>
              <a:latin typeface="黑体" panose="02010609060101010101" pitchFamily="49" charset="-122"/>
              <a:ea typeface="黑体" panose="02010609060101010101" pitchFamily="49" charset="-122"/>
            </a:endParaRPr>
          </a:p>
        </p:txBody>
      </p:sp>
      <p:sp>
        <p:nvSpPr>
          <p:cNvPr id="6" name="文本框 5"/>
          <p:cNvSpPr txBox="1"/>
          <p:nvPr/>
        </p:nvSpPr>
        <p:spPr>
          <a:xfrm>
            <a:off x="1296829" y="4551045"/>
            <a:ext cx="2041684" cy="275590"/>
          </a:xfrm>
          <a:prstGeom prst="rect">
            <a:avLst/>
          </a:prstGeom>
          <a:noFill/>
        </p:spPr>
        <p:txBody>
          <a:bodyPr wrap="square" rtlCol="0" anchor="t">
            <a:spAutoFit/>
          </a:bodyPr>
          <a:p>
            <a:r>
              <a:rPr lang="zh-CN" altLang="en-US" sz="1200" b="1">
                <a:solidFill>
                  <a:schemeClr val="tx1"/>
                </a:solidFill>
                <a:latin typeface="黑体" panose="02010609060101010101" pitchFamily="49" charset="-122"/>
                <a:ea typeface="黑体" panose="02010609060101010101" pitchFamily="49" charset="-122"/>
                <a:sym typeface="+mn-ea"/>
              </a:rPr>
              <a:t>关键生产工况参数编码规则</a:t>
            </a:r>
            <a:endParaRPr lang="zh-CN" altLang="en-US" sz="1200" b="1">
              <a:solidFill>
                <a:schemeClr val="tx1"/>
              </a:solidFill>
              <a:latin typeface="黑体" panose="02010609060101010101" pitchFamily="49" charset="-122"/>
              <a:ea typeface="黑体" panose="02010609060101010101" pitchFamily="49" charset="-122"/>
              <a:sym typeface="+mn-ea"/>
            </a:endParaRPr>
          </a:p>
        </p:txBody>
      </p:sp>
      <p:sp>
        <p:nvSpPr>
          <p:cNvPr id="7" name="文本框 6"/>
          <p:cNvSpPr txBox="1"/>
          <p:nvPr/>
        </p:nvSpPr>
        <p:spPr>
          <a:xfrm>
            <a:off x="5264785" y="1186180"/>
            <a:ext cx="3561080" cy="812800"/>
          </a:xfrm>
          <a:prstGeom prst="rect">
            <a:avLst/>
          </a:prstGeom>
          <a:noFill/>
        </p:spPr>
        <p:txBody>
          <a:bodyPr wrap="square" rtlCol="0" anchor="t">
            <a:noAutofit/>
          </a:bodyPr>
          <a:p>
            <a:pPr lvl="0" algn="just">
              <a:lnSpc>
                <a:spcPct val="150000"/>
              </a:lnSpc>
              <a:spcBef>
                <a:spcPts val="0"/>
              </a:spcBef>
              <a:spcAft>
                <a:spcPts val="0"/>
              </a:spcAft>
              <a:buClrTx/>
              <a:buSzTx/>
              <a:buFontTx/>
            </a:pPr>
            <a:r>
              <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扩充系统编码</a:t>
            </a:r>
            <a:r>
              <a:rPr lang="en-US" altLang="zh-CN"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“45</a:t>
            </a:r>
            <a:r>
              <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关键生产工况监控</a:t>
            </a:r>
            <a:r>
              <a:rPr lang="en-US" altLang="zh-CN"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a:t>
            </a:r>
            <a:endParaRPr lang="en-US" altLang="zh-CN"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endParaRPr>
          </a:p>
          <a:p>
            <a:pPr lvl="0" algn="just">
              <a:lnSpc>
                <a:spcPct val="150000"/>
              </a:lnSpc>
              <a:spcBef>
                <a:spcPts val="0"/>
              </a:spcBef>
              <a:spcAft>
                <a:spcPts val="0"/>
              </a:spcAft>
              <a:buClrTx/>
              <a:buSzTx/>
              <a:buFontTx/>
            </a:pPr>
            <a:r>
              <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rPr>
              <a:t>正文增加用电参数编码规则。</a:t>
            </a:r>
            <a:endPar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endParaRPr>
          </a:p>
          <a:p>
            <a:pPr lvl="0" algn="just">
              <a:lnSpc>
                <a:spcPct val="150000"/>
              </a:lnSpc>
              <a:spcBef>
                <a:spcPts val="0"/>
              </a:spcBef>
              <a:spcAft>
                <a:spcPts val="0"/>
              </a:spcAft>
              <a:buClrTx/>
              <a:buSzTx/>
              <a:buFontTx/>
            </a:pPr>
            <a:endParaRPr lang="zh-CN" altLang="en-US" sz="1500" b="1">
              <a:ln>
                <a:noFill/>
              </a:ln>
              <a:solidFill>
                <a:srgbClr val="FF0000"/>
              </a:solidFill>
              <a:effectLst/>
              <a:latin typeface="微软雅黑" panose="020B0503020204020204" pitchFamily="34" charset="-122"/>
              <a:ea typeface="微软雅黑" panose="020B0503020204020204" pitchFamily="34" charset="-122"/>
              <a:cs typeface="黑体" panose="02010609060101010101" pitchFamily="49" charset="-122"/>
              <a:sym typeface="微软雅黑" panose="020B0503020204020204" pitchFamily="34" charset="-122"/>
            </a:endParaRPr>
          </a:p>
        </p:txBody>
      </p:sp>
      <p:sp>
        <p:nvSpPr>
          <p:cNvPr id="8" name="文本框 7"/>
          <p:cNvSpPr txBox="1"/>
          <p:nvPr/>
        </p:nvSpPr>
        <p:spPr>
          <a:xfrm>
            <a:off x="380048" y="1166336"/>
            <a:ext cx="4462463" cy="1476375"/>
          </a:xfrm>
          <a:prstGeom prst="rect">
            <a:avLst/>
          </a:prstGeom>
          <a:noFill/>
        </p:spPr>
        <p:txBody>
          <a:bodyPr wrap="square" rtlCol="0" anchor="t">
            <a:spAutoFit/>
          </a:bodyPr>
          <a:p>
            <a:pPr indent="0" algn="just" fontAlgn="auto">
              <a:lnSpc>
                <a:spcPct val="150000"/>
              </a:lnSpc>
              <a:buClrTx/>
              <a:buSzTx/>
              <a:buFontTx/>
            </a:pPr>
            <a:r>
              <a:rPr lang="zh-CN" altLang="en-US" sz="1200" b="1">
                <a:solidFill>
                  <a:schemeClr val="tx1"/>
                </a:solidFill>
                <a:latin typeface="黑体" panose="02010609060101010101" pitchFamily="49" charset="-122"/>
                <a:ea typeface="黑体" panose="02010609060101010101" pitchFamily="49" charset="-122"/>
                <a:sym typeface="+mn-ea"/>
              </a:rPr>
              <a:t>通过污染物排放过程（工况）</a:t>
            </a:r>
            <a:endParaRPr lang="zh-CN" altLang="en-US" sz="1200" b="1">
              <a:solidFill>
                <a:schemeClr val="tx1"/>
              </a:solidFill>
              <a:latin typeface="黑体" panose="02010609060101010101" pitchFamily="49" charset="-122"/>
              <a:ea typeface="黑体" panose="02010609060101010101" pitchFamily="49" charset="-122"/>
              <a:sym typeface="+mn-ea"/>
            </a:endParaRPr>
          </a:p>
          <a:p>
            <a:pPr indent="0" algn="just" fontAlgn="auto">
              <a:lnSpc>
                <a:spcPct val="150000"/>
              </a:lnSpc>
              <a:buClrTx/>
              <a:buSzTx/>
              <a:buFontTx/>
            </a:pPr>
            <a:r>
              <a:rPr lang="zh-CN" altLang="en-US" sz="1200" b="1">
                <a:solidFill>
                  <a:schemeClr val="tx1"/>
                </a:solidFill>
                <a:latin typeface="黑体" panose="02010609060101010101" pitchFamily="49" charset="-122"/>
                <a:ea typeface="黑体" panose="02010609060101010101" pitchFamily="49" charset="-122"/>
                <a:sym typeface="+mn-ea"/>
              </a:rPr>
              <a:t>监测设备、污染物排放过程（工况）数据等，对影响污染物排放的生产设施和污染防治设施的运行参数（包括流量、温度、氧含量、压力等工艺参数）和电流、电压等其他参数实施的监控。</a:t>
            </a:r>
            <a:endParaRPr lang="zh-CN" altLang="en-US" sz="1200" b="1">
              <a:solidFill>
                <a:schemeClr val="tx1"/>
              </a:solidFill>
              <a:latin typeface="黑体" panose="02010609060101010101" pitchFamily="49" charset="-122"/>
              <a:ea typeface="黑体" panose="02010609060101010101" pitchFamily="49" charset="-122"/>
              <a:sym typeface="+mn-ea"/>
            </a:endParaRPr>
          </a:p>
        </p:txBody>
      </p:sp>
      <p:cxnSp>
        <p:nvCxnSpPr>
          <p:cNvPr id="9" name="直接连接符 8"/>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1" name="圆角矩形 10"/>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5183029"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现场机与上位机的通信协议</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rPr>
              <a:t>系统编码</a:t>
            </a:r>
            <a:endParaRPr lang="zh-CN" altLang="en-US" sz="1500" b="1">
              <a:latin typeface="黑体" panose="02010609060101010101" pitchFamily="49" charset="-122"/>
              <a:ea typeface="黑体" panose="02010609060101010101" pitchFamily="49" charset="-122"/>
            </a:endParaRPr>
          </a:p>
        </p:txBody>
      </p:sp>
      <p:pic>
        <p:nvPicPr>
          <p:cNvPr id="10" name="图片 9" descr="基础样式(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578" y="1067276"/>
            <a:ext cx="2805113" cy="3994785"/>
          </a:xfrm>
          <a:prstGeom prst="rect">
            <a:avLst/>
          </a:prstGeom>
        </p:spPr>
      </p:pic>
      <p:sp>
        <p:nvSpPr>
          <p:cNvPr id="3" name="文本框 2"/>
          <p:cNvSpPr txBox="1"/>
          <p:nvPr/>
        </p:nvSpPr>
        <p:spPr>
          <a:xfrm>
            <a:off x="2935605" y="1164908"/>
            <a:ext cx="6208395" cy="531495"/>
          </a:xfrm>
          <a:prstGeom prst="rect">
            <a:avLst/>
          </a:prstGeom>
          <a:solidFill>
            <a:schemeClr val="accent3"/>
          </a:solidFill>
        </p:spPr>
        <p:txBody>
          <a:bodyPr wrap="square" rtlCol="0">
            <a:noAutofit/>
          </a:bodyPr>
          <a:p>
            <a:pPr indent="0" fontAlgn="auto">
              <a:lnSpc>
                <a:spcPct val="130000"/>
              </a:lnSpc>
            </a:pPr>
            <a:r>
              <a:rPr lang="zh-CN" altLang="en-US" sz="1350">
                <a:solidFill>
                  <a:schemeClr val="tx1"/>
                </a:solidFill>
                <a:latin typeface="黑体" panose="02010609060101010101" pitchFamily="49" charset="-122"/>
                <a:ea typeface="黑体" panose="02010609060101010101" pitchFamily="49" charset="-122"/>
                <a:cs typeface="黑体" panose="02010609060101010101" pitchFamily="49" charset="-122"/>
              </a:rPr>
              <a:t>系统编码较上个版本新增了温室气体和生态系统类别</a:t>
            </a:r>
            <a:r>
              <a:rPr lang="en-US" altLang="zh-CN" sz="135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20</a:t>
            </a:r>
            <a:r>
              <a:rPr lang="zh-CN" altLang="en-US" sz="135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种</a:t>
            </a:r>
            <a:r>
              <a:rPr lang="zh-CN" altLang="en-US" sz="135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扩充至</a:t>
            </a:r>
            <a:r>
              <a:rPr lang="en-US" altLang="zh-CN" sz="135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34</a:t>
            </a:r>
            <a:r>
              <a:rPr lang="zh-CN" altLang="en-US" sz="1350">
                <a:ln>
                  <a:noFill/>
                </a:ln>
                <a:solidFill>
                  <a:srgbClr val="FF0000"/>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种</a:t>
            </a:r>
            <a:r>
              <a:rPr lang="zh-CN" altLang="en-US" sz="135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rPr>
              <a:t>，为下一步更多数据的传输奠定基础。</a:t>
            </a:r>
            <a:endParaRPr lang="zh-CN" altLang="en-US" sz="1350">
              <a:ln>
                <a:noFill/>
              </a:ln>
              <a:solidFill>
                <a:schemeClr val="tx1"/>
              </a:solidFill>
              <a:effectLst/>
              <a:latin typeface="黑体" panose="02010609060101010101" pitchFamily="49" charset="-122"/>
              <a:ea typeface="黑体" panose="02010609060101010101" pitchFamily="49" charset="-122"/>
              <a:cs typeface="黑体" panose="02010609060101010101" pitchFamily="49" charset="-122"/>
              <a:sym typeface="微软雅黑" panose="020B0503020204020204" pitchFamily="34" charset="-122"/>
            </a:endParaRPr>
          </a:p>
        </p:txBody>
      </p:sp>
      <p:graphicFrame>
        <p:nvGraphicFramePr>
          <p:cNvPr id="8" name="表格 7"/>
          <p:cNvGraphicFramePr/>
          <p:nvPr>
            <p:custDataLst>
              <p:tags r:id="rId3"/>
            </p:custDataLst>
          </p:nvPr>
        </p:nvGraphicFramePr>
        <p:xfrm>
          <a:off x="2977991" y="1841183"/>
          <a:ext cx="5862955" cy="3175000"/>
        </p:xfrm>
        <a:graphic>
          <a:graphicData uri="http://schemas.openxmlformats.org/drawingml/2006/table">
            <a:tbl>
              <a:tblPr firstRow="1">
                <a:tableStyleId>{C124A740-E92B-4AA7-9114-B493FF2D67AE}</a:tableStyleId>
              </a:tblPr>
              <a:tblGrid>
                <a:gridCol w="1749425"/>
                <a:gridCol w="843280"/>
                <a:gridCol w="1981835"/>
                <a:gridCol w="1288415"/>
              </a:tblGrid>
              <a:tr h="227965">
                <a:tc>
                  <a:txBody>
                    <a:bodyPr/>
                    <a:p>
                      <a:pPr algn="ctr" fontAlgn="ctr">
                        <a:lnSpc>
                          <a:spcPct val="120000"/>
                        </a:lnSpc>
                      </a:pPr>
                      <a:r>
                        <a:rPr lang="zh-CN" altLang="en-US" sz="1200" spc="60"/>
                        <a:t>系统名称</a:t>
                      </a:r>
                      <a:endParaRPr lang="zh-CN" altLang="en-US" sz="1200" spc="60"/>
                    </a:p>
                  </a:txBody>
                  <a:tcPr marL="19050" marR="19050" marT="4762" marB="4762" anchor="ctr" anchorCtr="0"/>
                </a:tc>
                <a:tc>
                  <a:txBody>
                    <a:bodyPr/>
                    <a:p>
                      <a:pPr algn="ctr" fontAlgn="ctr">
                        <a:lnSpc>
                          <a:spcPct val="120000"/>
                        </a:lnSpc>
                      </a:pPr>
                      <a:r>
                        <a:rPr lang="zh-CN" altLang="en-US" sz="1200" spc="60"/>
                        <a:t>系统编码</a:t>
                      </a:r>
                      <a:endParaRPr lang="zh-CN" altLang="en-US" sz="1200" spc="60"/>
                    </a:p>
                  </a:txBody>
                  <a:tcPr marL="19050" marR="19050" marT="4762" marB="4762" anchor="ctr" anchorCtr="0"/>
                </a:tc>
                <a:tc>
                  <a:txBody>
                    <a:bodyPr/>
                    <a:p>
                      <a:pPr algn="ctr" fontAlgn="ctr">
                        <a:lnSpc>
                          <a:spcPct val="120000"/>
                        </a:lnSpc>
                      </a:pPr>
                      <a:r>
                        <a:rPr lang="zh-CN" altLang="en-US" sz="1200" spc="60"/>
                        <a:t>系统名称</a:t>
                      </a:r>
                      <a:endParaRPr lang="zh-CN" altLang="en-US" sz="1200" spc="60"/>
                    </a:p>
                  </a:txBody>
                  <a:tcPr marL="19050" marR="19050" marT="4762" marB="4762" anchor="ctr" anchorCtr="0"/>
                </a:tc>
                <a:tc>
                  <a:txBody>
                    <a:bodyPr/>
                    <a:p>
                      <a:pPr algn="ctr" fontAlgn="ctr">
                        <a:lnSpc>
                          <a:spcPct val="120000"/>
                        </a:lnSpc>
                      </a:pPr>
                      <a:r>
                        <a:rPr lang="zh-CN" altLang="en-US" sz="1200" spc="60"/>
                        <a:t>系统编码</a:t>
                      </a:r>
                      <a:endParaRPr lang="zh-CN" altLang="en-US" sz="1200" spc="60"/>
                    </a:p>
                  </a:txBody>
                  <a:tcPr marL="19050" marR="19050" marT="4762" marB="4762" anchor="ctr" anchorCtr="0"/>
                </a:tc>
              </a:tr>
              <a:tr h="173355">
                <a:tc>
                  <a:txBody>
                    <a:bodyPr/>
                    <a:p>
                      <a:pPr algn="ctr" fontAlgn="ctr">
                        <a:lnSpc>
                          <a:spcPct val="120000"/>
                        </a:lnSpc>
                      </a:pPr>
                      <a:r>
                        <a:rPr lang="zh-CN" altLang="en-US" sz="900"/>
                        <a:t>地表水环境质量监测</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21</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t>电磁环境污染源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41</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环境空气质量监测</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22</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烟气排放过程（工况）监控</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42</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声环境质量监测</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23</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污水排放过程（工况）监控</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43</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地下水环境质量监测</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24</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设施用电（能）量监控</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44</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土壤环境质量监测</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25</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关键生产工况监控</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45</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海水质量监测</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26</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t>温室气体排放监测系统</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51</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挥发性有机物监测</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27</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t>碳足迹跟踪系统</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52</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solidFill>
                            <a:srgbClr val="FF0000"/>
                          </a:solidFill>
                        </a:rPr>
                        <a:t>自动化实验室监测</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28</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河流生态系统</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71</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大气环境污染源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31</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湖泊和水库生态系统</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72</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地表水体环境污染源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32</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森林生态系统</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73</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地下水体环境污染源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33</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灌丛生态系统</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74</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海洋环境污染源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34</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草原生态系统</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75</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土壤环境污染源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35</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湿地生态系统</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76</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声环境污染源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36</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农田生态系统</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77</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振动环境污染源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37</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城镇生态系统</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78</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放射性环境污染源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38</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荒漠生态系统</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79</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r h="173355">
                <a:tc>
                  <a:txBody>
                    <a:bodyPr/>
                    <a:p>
                      <a:pPr algn="ctr" fontAlgn="ctr">
                        <a:lnSpc>
                          <a:spcPct val="120000"/>
                        </a:lnSpc>
                      </a:pPr>
                      <a:r>
                        <a:rPr lang="zh-CN" altLang="en-US" sz="900"/>
                        <a:t>工地扬尘污染源</a:t>
                      </a:r>
                      <a:endParaRPr lang="zh-CN" altLang="en-US" sz="900"/>
                    </a:p>
                  </a:txBody>
                  <a:tcPr marL="19050" marR="19050" marT="4762" marB="4762" anchor="ctr" anchorCtr="0"/>
                </a:tc>
                <a:tc>
                  <a:txBody>
                    <a:bodyPr/>
                    <a:p>
                      <a:pPr algn="ctr" fontAlgn="ctr">
                        <a:lnSpc>
                          <a:spcPct val="120000"/>
                        </a:lnSpc>
                      </a:pPr>
                      <a:r>
                        <a:rPr lang="en-US" altLang="zh-CN" sz="900">
                          <a:latin typeface="宋体" panose="02010600030101010101" pitchFamily="2" charset="-122"/>
                          <a:ea typeface="宋体" panose="02010600030101010101" pitchFamily="2" charset="-122"/>
                        </a:rPr>
                        <a:t>39</a:t>
                      </a:r>
                      <a:endParaRPr lang="en-US" altLang="zh-CN" sz="900">
                        <a:latin typeface="宋体" panose="02010600030101010101" pitchFamily="2" charset="-122"/>
                        <a:ea typeface="宋体" panose="02010600030101010101" pitchFamily="2" charset="-122"/>
                      </a:endParaRPr>
                    </a:p>
                  </a:txBody>
                  <a:tcPr marL="19050" marR="19050" marT="4762" marB="4762" anchor="ctr" anchorCtr="0"/>
                </a:tc>
                <a:tc>
                  <a:txBody>
                    <a:bodyPr/>
                    <a:p>
                      <a:pPr algn="ctr" fontAlgn="ctr">
                        <a:lnSpc>
                          <a:spcPct val="120000"/>
                        </a:lnSpc>
                      </a:pPr>
                      <a:r>
                        <a:rPr lang="zh-CN" altLang="en-US" sz="900">
                          <a:solidFill>
                            <a:srgbClr val="FF0000"/>
                          </a:solidFill>
                        </a:rPr>
                        <a:t>系统交互</a:t>
                      </a:r>
                      <a:endParaRPr lang="zh-CN" altLang="en-US" sz="900">
                        <a:solidFill>
                          <a:srgbClr val="FF0000"/>
                        </a:solidFill>
                      </a:endParaRPr>
                    </a:p>
                  </a:txBody>
                  <a:tcPr marL="19050" marR="19050" marT="4762" marB="4762" anchor="ctr" anchorCtr="0"/>
                </a:tc>
                <a:tc>
                  <a:txBody>
                    <a:bodyPr/>
                    <a:p>
                      <a:pPr algn="ctr" fontAlgn="ctr">
                        <a:lnSpc>
                          <a:spcPct val="120000"/>
                        </a:lnSpc>
                      </a:pPr>
                      <a:r>
                        <a:rPr lang="en-US" altLang="zh-CN" sz="900">
                          <a:solidFill>
                            <a:srgbClr val="FF0000"/>
                          </a:solidFill>
                          <a:latin typeface="宋体" panose="02010600030101010101" pitchFamily="2" charset="-122"/>
                          <a:ea typeface="宋体" panose="02010600030101010101" pitchFamily="2" charset="-122"/>
                        </a:rPr>
                        <a:t>91</a:t>
                      </a:r>
                      <a:endParaRPr lang="en-US" altLang="zh-CN" sz="900">
                        <a:solidFill>
                          <a:srgbClr val="FF0000"/>
                        </a:solidFill>
                        <a:latin typeface="宋体" panose="02010600030101010101" pitchFamily="2" charset="-122"/>
                        <a:ea typeface="宋体" panose="02010600030101010101" pitchFamily="2" charset="-122"/>
                      </a:endParaRPr>
                    </a:p>
                  </a:txBody>
                  <a:tcPr marL="19050" marR="19050" marT="4762" marB="4762" anchor="ctr" anchorCtr="0"/>
                </a:tc>
              </a:tr>
            </a:tbl>
          </a:graphicData>
        </a:graphic>
      </p:graphicFrame>
      <p:cxnSp>
        <p:nvCxnSpPr>
          <p:cNvPr id="6" name="直接连接符 5"/>
          <p:cNvCxnSpPr/>
          <p:nvPr>
            <p:custDataLst>
              <p:tags r:id="rId4"/>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7" name="圆角矩形 6"/>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5"/>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6"/>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94298" y="795814"/>
            <a:ext cx="4387691"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pPr algn="l">
              <a:buClrTx/>
              <a:buSzTx/>
              <a:buFontTx/>
            </a:pPr>
            <a:r>
              <a:rPr lang="zh-CN" altLang="en-US" sz="1500" b="1">
                <a:latin typeface="黑体" panose="02010609060101010101" pitchFamily="49" charset="-122"/>
                <a:ea typeface="黑体" panose="02010609060101010101" pitchFamily="49" charset="-122"/>
              </a:rPr>
              <a:t>现场机与上位机的通信协议</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数据标记内容</a:t>
            </a:r>
            <a:endParaRPr lang="zh-CN" altLang="en-US" sz="1500" b="1">
              <a:latin typeface="黑体" panose="02010609060101010101" pitchFamily="49" charset="-122"/>
              <a:ea typeface="黑体" panose="02010609060101010101" pitchFamily="49" charset="-122"/>
            </a:endParaRPr>
          </a:p>
        </p:txBody>
      </p:sp>
      <p:grpSp>
        <p:nvGrpSpPr>
          <p:cNvPr id="6" name="组合 5"/>
          <p:cNvGrpSpPr/>
          <p:nvPr/>
        </p:nvGrpSpPr>
        <p:grpSpPr>
          <a:xfrm>
            <a:off x="287179" y="1147286"/>
            <a:ext cx="3249454" cy="2835593"/>
            <a:chOff x="892" y="1804"/>
            <a:chExt cx="8354" cy="6766"/>
          </a:xfrm>
        </p:grpSpPr>
        <p:sp useBgFill="1">
          <p:nvSpPr>
            <p:cNvPr id="18" name="圆角矩形 20"/>
            <p:cNvSpPr/>
            <p:nvPr>
              <p:custDataLst>
                <p:tags r:id="rId1"/>
              </p:custDataLst>
            </p:nvPr>
          </p:nvSpPr>
          <p:spPr>
            <a:xfrm>
              <a:off x="892" y="1804"/>
              <a:ext cx="8354" cy="6767"/>
            </a:xfrm>
            <a:prstGeom prst="roundRect">
              <a:avLst>
                <a:gd name="adj" fmla="val 3104"/>
              </a:avLst>
            </a:prstGeom>
            <a:ln w="3175">
              <a:noFill/>
            </a:ln>
            <a:effectLst>
              <a:outerShdw blurRad="444500" dist="38100" dir="2700000" algn="tl" rotWithShape="0">
                <a:prstClr val="black">
                  <a:alpha val="1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21" name="圆角矩形 20"/>
            <p:cNvSpPr/>
            <p:nvPr>
              <p:custDataLst>
                <p:tags r:id="rId2"/>
              </p:custDataLst>
            </p:nvPr>
          </p:nvSpPr>
          <p:spPr>
            <a:xfrm>
              <a:off x="892" y="1804"/>
              <a:ext cx="8354" cy="6767"/>
            </a:xfrm>
            <a:prstGeom prst="roundRect">
              <a:avLst>
                <a:gd name="adj" fmla="val 3104"/>
              </a:avLst>
            </a:prstGeom>
            <a:solidFill>
              <a:srgbClr val="FFFFFF">
                <a:alpha val="15000"/>
              </a:srgbClr>
            </a:solidFill>
            <a:ln w="3175">
              <a:solidFill>
                <a:schemeClr val="accent1">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28" name="文本框 27"/>
            <p:cNvSpPr txBox="1"/>
            <p:nvPr/>
          </p:nvSpPr>
          <p:spPr>
            <a:xfrm>
              <a:off x="1159" y="2125"/>
              <a:ext cx="7821" cy="6200"/>
            </a:xfrm>
            <a:prstGeom prst="rect">
              <a:avLst/>
            </a:prstGeom>
            <a:gradFill>
              <a:gsLst>
                <a:gs pos="100000">
                  <a:srgbClr val="8CE3FF"/>
                </a:gs>
                <a:gs pos="0">
                  <a:srgbClr val="E3FDB4"/>
                </a:gs>
              </a:gsLst>
              <a:lin ang="4200000" scaled="1"/>
            </a:gradFill>
          </p:spPr>
          <p:txBody>
            <a:bodyPr wrap="square" rtlCol="0">
              <a:noAutofit/>
            </a:bodyPr>
            <a:p>
              <a:pPr algn="ctr"/>
              <a:r>
                <a:rPr lang="en-US" altLang="zh-CN" b="1"/>
                <a:t>HJ212-2017</a:t>
              </a:r>
              <a:endParaRPr lang="en-US" altLang="zh-CN" b="1"/>
            </a:p>
            <a:p>
              <a:pPr algn="just"/>
              <a:endParaRPr lang="zh-CN" altLang="en-US" sz="1350"/>
            </a:p>
            <a:p>
              <a:pPr algn="just"/>
              <a:endParaRPr lang="zh-CN" altLang="en-US" sz="1350"/>
            </a:p>
            <a:p>
              <a:pPr algn="just"/>
              <a:endParaRPr lang="zh-CN" altLang="en-US" sz="1350"/>
            </a:p>
          </p:txBody>
        </p:sp>
      </p:grpSp>
      <p:pic>
        <p:nvPicPr>
          <p:cNvPr id="3" name="图片 2"/>
          <p:cNvPicPr>
            <a:picLocks noChangeAspect="1"/>
          </p:cNvPicPr>
          <p:nvPr/>
        </p:nvPicPr>
        <p:blipFill>
          <a:blip r:embed="rId3"/>
          <a:srcRect b="1678"/>
          <a:stretch>
            <a:fillRect/>
          </a:stretch>
        </p:blipFill>
        <p:spPr>
          <a:xfrm>
            <a:off x="352901" y="1754981"/>
            <a:ext cx="3080385" cy="1480661"/>
          </a:xfrm>
          <a:prstGeom prst="rect">
            <a:avLst/>
          </a:prstGeom>
        </p:spPr>
      </p:pic>
      <p:sp>
        <p:nvSpPr>
          <p:cNvPr id="12" name="圆角矩形 11"/>
          <p:cNvSpPr/>
          <p:nvPr/>
        </p:nvSpPr>
        <p:spPr>
          <a:xfrm>
            <a:off x="587693" y="4139089"/>
            <a:ext cx="7966234" cy="814864"/>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en-US" altLang="zh-CN" sz="1500">
                <a:solidFill>
                  <a:sysClr val="windowText" lastClr="000000"/>
                </a:solidFill>
                <a:latin typeface="微软雅黑" panose="020B0503020204020204" pitchFamily="34" charset="-122"/>
                <a:ea typeface="微软雅黑" panose="020B0503020204020204" pitchFamily="34" charset="-122"/>
              </a:rPr>
              <a:t>HJ212-2025</a:t>
            </a:r>
            <a:r>
              <a:rPr lang="zh-CN" altLang="en-US" sz="1500">
                <a:solidFill>
                  <a:sysClr val="windowText" lastClr="000000"/>
                </a:solidFill>
                <a:latin typeface="微软雅黑" panose="020B0503020204020204" pitchFamily="34" charset="-122"/>
                <a:ea typeface="微软雅黑" panose="020B0503020204020204" pitchFamily="34" charset="-122"/>
              </a:rPr>
              <a:t>修改新增自动监测设备标记与生产工况标记，解决数据有效性的责任归属，为深化数据应用创造条件；衔接《污染物排放自动监测设备标记规则》修改原标准不合理内容。</a:t>
            </a:r>
            <a:endParaRPr lang="zh-CN" altLang="en-US" sz="1500">
              <a:solidFill>
                <a:sysClr val="windowText" lastClr="000000"/>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756184" y="1094899"/>
            <a:ext cx="5228273" cy="2957036"/>
            <a:chOff x="9606" y="1804"/>
            <a:chExt cx="8320" cy="8750"/>
          </a:xfrm>
        </p:grpSpPr>
        <p:sp useBgFill="1">
          <p:nvSpPr>
            <p:cNvPr id="11" name="圆角矩形 4"/>
            <p:cNvSpPr/>
            <p:nvPr>
              <p:custDataLst>
                <p:tags r:id="rId4"/>
              </p:custDataLst>
            </p:nvPr>
          </p:nvSpPr>
          <p:spPr>
            <a:xfrm>
              <a:off x="9606" y="1804"/>
              <a:ext cx="8321" cy="8726"/>
            </a:xfrm>
            <a:prstGeom prst="roundRect">
              <a:avLst>
                <a:gd name="adj" fmla="val 3104"/>
              </a:avLst>
            </a:prstGeom>
            <a:ln w="3175">
              <a:noFill/>
            </a:ln>
            <a:effectLst>
              <a:outerShdw blurRad="444500" dist="38100" dir="2700000" algn="tl" rotWithShape="0">
                <a:prstClr val="black">
                  <a:alpha val="1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19" name="圆角矩形 4"/>
            <p:cNvSpPr/>
            <p:nvPr>
              <p:custDataLst>
                <p:tags r:id="rId5"/>
              </p:custDataLst>
            </p:nvPr>
          </p:nvSpPr>
          <p:spPr>
            <a:xfrm>
              <a:off x="9606" y="1946"/>
              <a:ext cx="8321" cy="8608"/>
            </a:xfrm>
            <a:prstGeom prst="roundRect">
              <a:avLst>
                <a:gd name="adj" fmla="val 3104"/>
              </a:avLst>
            </a:prstGeom>
            <a:solidFill>
              <a:srgbClr val="FFFFFF">
                <a:alpha val="15000"/>
              </a:srgbClr>
            </a:solidFill>
            <a:ln w="3175">
              <a:solidFill>
                <a:schemeClr val="accent1">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bg1"/>
                </a:solidFill>
              </a:endParaRPr>
            </a:p>
          </p:txBody>
        </p:sp>
        <p:sp>
          <p:nvSpPr>
            <p:cNvPr id="30" name="文本框 29"/>
            <p:cNvSpPr txBox="1"/>
            <p:nvPr/>
          </p:nvSpPr>
          <p:spPr>
            <a:xfrm>
              <a:off x="9856" y="2125"/>
              <a:ext cx="7821" cy="8187"/>
            </a:xfrm>
            <a:prstGeom prst="rect">
              <a:avLst/>
            </a:prstGeom>
            <a:gradFill>
              <a:gsLst>
                <a:gs pos="43000">
                  <a:srgbClr val="FED7DC"/>
                </a:gs>
                <a:gs pos="100000">
                  <a:srgbClr val="C4FEFF"/>
                </a:gs>
              </a:gsLst>
              <a:lin ang="5400000" scaled="1"/>
            </a:gradFill>
          </p:spPr>
          <p:txBody>
            <a:bodyPr wrap="square" rtlCol="0">
              <a:noAutofit/>
            </a:bodyPr>
            <a:p>
              <a:pPr algn="ctr"/>
              <a:r>
                <a:rPr lang="en-US" altLang="zh-CN" b="1"/>
                <a:t>HJ212-2025</a:t>
              </a:r>
              <a:endParaRPr lang="en-US" altLang="zh-CN" b="1"/>
            </a:p>
            <a:p>
              <a:pPr algn="just"/>
              <a:endParaRPr lang="zh-CN" altLang="en-US" sz="1350"/>
            </a:p>
            <a:p>
              <a:pPr algn="just"/>
              <a:endParaRPr lang="zh-CN" altLang="en-US" sz="1350"/>
            </a:p>
          </p:txBody>
        </p:sp>
      </p:grpSp>
      <p:graphicFrame>
        <p:nvGraphicFramePr>
          <p:cNvPr id="15" name="表格 14"/>
          <p:cNvGraphicFramePr/>
          <p:nvPr>
            <p:custDataLst>
              <p:tags r:id="rId6"/>
            </p:custDataLst>
          </p:nvPr>
        </p:nvGraphicFramePr>
        <p:xfrm>
          <a:off x="4036219" y="1587341"/>
          <a:ext cx="2480945" cy="2382520"/>
        </p:xfrm>
        <a:graphic>
          <a:graphicData uri="http://schemas.openxmlformats.org/drawingml/2006/table">
            <a:tbl>
              <a:tblPr firstRow="1" bandRow="1" bandCol="1">
                <a:tableStyleId>{69012ECD-51FC-41F1-AA8D-1B2483CD663E}</a:tableStyleId>
              </a:tblPr>
              <a:tblGrid>
                <a:gridCol w="1320800"/>
                <a:gridCol w="1160145"/>
              </a:tblGrid>
              <a:tr h="280670">
                <a:tc gridSpan="2">
                  <a:txBody>
                    <a:bodyPr/>
                    <a:p>
                      <a:pPr marL="0" indent="0" algn="ctr">
                        <a:lnSpc>
                          <a:spcPct val="120000"/>
                        </a:lnSpc>
                        <a:spcBef>
                          <a:spcPct val="0"/>
                        </a:spcBef>
                        <a:spcAft>
                          <a:spcPct val="0"/>
                        </a:spcAft>
                        <a:buNone/>
                      </a:pPr>
                      <a:r>
                        <a:rPr lang="zh-CN" altLang="en-US" sz="900" spc="120">
                          <a:ln w="12700" cmpd="sng">
                            <a:noFill/>
                            <a:prstDash val="solid"/>
                          </a:ln>
                          <a:latin typeface="黑体" panose="02010609060101010101" pitchFamily="49" charset="-122"/>
                          <a:ea typeface="微软雅黑" panose="020B0503020204020204" pitchFamily="34" charset="-122"/>
                        </a:rPr>
                        <a:t>自动监测设备标记内容表</a:t>
                      </a:r>
                      <a:endParaRPr lang="zh-CN" altLang="en-US" sz="900" spc="120">
                        <a:ln w="12700" cmpd="sng">
                          <a:noFill/>
                          <a:prstDash val="solid"/>
                        </a:ln>
                        <a:latin typeface="黑体" panose="02010609060101010101" pitchFamily="49" charset="-122"/>
                        <a:ea typeface="微软雅黑" panose="020B0503020204020204" pitchFamily="34" charset="-122"/>
                      </a:endParaRPr>
                    </a:p>
                  </a:txBody>
                  <a:tcPr marL="190500" marR="190500" marT="57150" marB="57150" anchor="ctr" anchorCtr="0"/>
                </a:tc>
                <a:tc hMerge="1">
                  <a:tcPr marL="17780" marR="17780" marT="0" marB="0" anchor="ctr" anchorCtr="0"/>
                </a:tc>
              </a:tr>
              <a:tr h="445770">
                <a:tc>
                  <a:txBody>
                    <a:bodyPr/>
                    <a:p>
                      <a:pPr marL="0" indent="0" algn="ctr">
                        <a:lnSpc>
                          <a:spcPct val="120000"/>
                        </a:lnSpc>
                        <a:spcBef>
                          <a:spcPct val="0"/>
                        </a:spcBef>
                        <a:spcAft>
                          <a:spcPct val="0"/>
                        </a:spcAft>
                      </a:pPr>
                      <a:r>
                        <a:rPr lang="zh-CN" sz="900" b="1" spc="120">
                          <a:ln w="12700" cmpd="sng">
                            <a:noFill/>
                            <a:prstDash val="solid"/>
                          </a:ln>
                          <a:latin typeface="黑体" panose="02010609060101010101" pitchFamily="49" charset="-122"/>
                          <a:ea typeface="微软雅黑" panose="020B0503020204020204" pitchFamily="34" charset="-122"/>
                        </a:rPr>
                        <a:t>标记内容及代码</a:t>
                      </a:r>
                      <a:endParaRPr lang="zh-CN" sz="900" b="1" spc="120">
                        <a:ln w="12700" cmpd="sng">
                          <a:noFill/>
                          <a:prstDash val="solid"/>
                        </a:ln>
                        <a:latin typeface="黑体" panose="02010609060101010101" pitchFamily="49" charset="-122"/>
                        <a:ea typeface="微软雅黑" panose="020B0503020204020204" pitchFamily="34" charset="-122"/>
                      </a:endParaRPr>
                    </a:p>
                  </a:txBody>
                  <a:tcPr marL="190500" marR="190500" marT="57150" marB="57150" anchor="ctr" anchorCtr="0"/>
                </a:tc>
                <a:tc>
                  <a:txBody>
                    <a:bodyPr/>
                    <a:p>
                      <a:pPr marL="0" indent="0" algn="ctr">
                        <a:lnSpc>
                          <a:spcPct val="120000"/>
                        </a:lnSpc>
                        <a:spcBef>
                          <a:spcPct val="0"/>
                        </a:spcBef>
                        <a:spcAft>
                          <a:spcPct val="0"/>
                        </a:spcAft>
                      </a:pPr>
                      <a:r>
                        <a:rPr lang="zh-CN" sz="900" b="1" spc="120">
                          <a:ln w="12700" cmpd="sng">
                            <a:noFill/>
                            <a:prstDash val="solid"/>
                          </a:ln>
                          <a:latin typeface="黑体" panose="02010609060101010101" pitchFamily="49" charset="-122"/>
                          <a:ea typeface="微软雅黑" panose="020B0503020204020204" pitchFamily="34" charset="-122"/>
                        </a:rPr>
                        <a:t>标记说明</a:t>
                      </a:r>
                      <a:endParaRPr lang="zh-CN" sz="900" b="1" spc="120">
                        <a:ln w="12700" cmpd="sng">
                          <a:noFill/>
                          <a:prstDash val="solid"/>
                        </a:ln>
                        <a:latin typeface="黑体" panose="02010609060101010101" pitchFamily="49" charset="-122"/>
                        <a:ea typeface="微软雅黑" panose="020B0503020204020204" pitchFamily="34" charset="-122"/>
                      </a:endParaRPr>
                    </a:p>
                  </a:txBody>
                  <a:tcPr marL="190500" marR="190500" marT="57150" marB="57150" anchor="ctr" anchorCtr="0"/>
                </a:tc>
              </a:tr>
              <a:tr h="252730">
                <a:tc>
                  <a:txBody>
                    <a:bodyPr/>
                    <a:p>
                      <a:pPr marL="0" indent="0" algn="ctr">
                        <a:lnSpc>
                          <a:spcPct val="120000"/>
                        </a:lnSpc>
                        <a:spcBef>
                          <a:spcPct val="0"/>
                        </a:spcBef>
                        <a:spcAft>
                          <a:spcPct val="0"/>
                        </a:spcAft>
                      </a:pPr>
                      <a:r>
                        <a:rPr lang="en-US" altLang="zh-CN" sz="750">
                          <a:ln w="12700" cmpd="sng">
                            <a:noFill/>
                            <a:prstDash val="solid"/>
                          </a:ln>
                          <a:latin typeface="黑体" panose="02010609060101010101" pitchFamily="49" charset="-122"/>
                          <a:ea typeface="微软雅黑" panose="020B0503020204020204" pitchFamily="34" charset="-122"/>
                        </a:rPr>
                        <a:t>N</a:t>
                      </a:r>
                      <a:endParaRPr lang="en-US" altLang="zh-CN" sz="750">
                        <a:ln w="12700" cmpd="sng">
                          <a:noFill/>
                          <a:prstDash val="solid"/>
                        </a:ln>
                        <a:latin typeface="黑体" panose="02010609060101010101" pitchFamily="49" charset="-122"/>
                        <a:ea typeface="微软雅黑" panose="020B0503020204020204" pitchFamily="34" charset="-122"/>
                      </a:endParaRPr>
                    </a:p>
                  </a:txBody>
                  <a:tcPr marL="190500" marR="190500" marT="57150" marB="57150" anchor="ctr" anchorCtr="0"/>
                </a:tc>
                <a:tc>
                  <a:txBody>
                    <a:bodyPr/>
                    <a:p>
                      <a:pPr marL="0" indent="0" algn="ctr">
                        <a:lnSpc>
                          <a:spcPct val="120000"/>
                        </a:lnSpc>
                        <a:spcBef>
                          <a:spcPct val="0"/>
                        </a:spcBef>
                        <a:spcAft>
                          <a:spcPct val="0"/>
                        </a:spcAft>
                      </a:pPr>
                      <a:r>
                        <a:rPr lang="zh-CN" sz="750">
                          <a:ln w="12700" cmpd="sng">
                            <a:noFill/>
                            <a:prstDash val="solid"/>
                          </a:ln>
                          <a:latin typeface="黑体" panose="02010609060101010101" pitchFamily="49" charset="-122"/>
                          <a:ea typeface="微软雅黑" panose="020B0503020204020204" pitchFamily="34" charset="-122"/>
                          <a:sym typeface="+mn-ea"/>
                        </a:rPr>
                        <a:t>数据有效</a:t>
                      </a:r>
                      <a:endParaRPr lang="zh-CN" sz="750">
                        <a:ln w="12700" cmpd="sng">
                          <a:noFill/>
                          <a:prstDash val="solid"/>
                        </a:ln>
                        <a:latin typeface="黑体" panose="02010609060101010101" pitchFamily="49" charset="-122"/>
                        <a:ea typeface="微软雅黑" panose="020B0503020204020204" pitchFamily="34" charset="-122"/>
                        <a:sym typeface="+mn-ea"/>
                      </a:endParaRPr>
                    </a:p>
                  </a:txBody>
                  <a:tcPr marL="190500" marR="190500" marT="57150" marB="57150" anchor="ctr" anchorCtr="0"/>
                </a:tc>
              </a:tr>
              <a:tr h="253365">
                <a:tc>
                  <a:txBody>
                    <a:bodyPr/>
                    <a:p>
                      <a:pPr marL="0" indent="0" algn="ctr">
                        <a:lnSpc>
                          <a:spcPct val="120000"/>
                        </a:lnSpc>
                        <a:spcBef>
                          <a:spcPct val="0"/>
                        </a:spcBef>
                        <a:spcAft>
                          <a:spcPct val="0"/>
                        </a:spcAft>
                      </a:pPr>
                      <a:r>
                        <a:rPr lang="en-US" altLang="zh-CN" sz="750">
                          <a:ln w="12700" cmpd="sng">
                            <a:noFill/>
                            <a:prstDash val="solid"/>
                          </a:ln>
                          <a:latin typeface="黑体" panose="02010609060101010101" pitchFamily="49" charset="-122"/>
                          <a:ea typeface="微软雅黑" panose="020B0503020204020204" pitchFamily="34" charset="-122"/>
                        </a:rPr>
                        <a:t>D</a:t>
                      </a:r>
                      <a:endParaRPr lang="en-US" altLang="zh-CN" sz="750">
                        <a:ln w="12700" cmpd="sng">
                          <a:noFill/>
                          <a:prstDash val="solid"/>
                        </a:ln>
                        <a:latin typeface="黑体" panose="02010609060101010101" pitchFamily="49" charset="-122"/>
                        <a:ea typeface="微软雅黑" panose="020B0503020204020204" pitchFamily="34" charset="-122"/>
                      </a:endParaRPr>
                    </a:p>
                  </a:txBody>
                  <a:tcPr marL="190500" marR="190500" marT="57150" marB="57150" anchor="ctr" anchorCtr="0"/>
                </a:tc>
                <a:tc>
                  <a:txBody>
                    <a:bodyPr/>
                    <a:p>
                      <a:pPr marL="0" indent="0" algn="ctr" defTabSz="914400">
                        <a:lnSpc>
                          <a:spcPct val="120000"/>
                        </a:lnSpc>
                        <a:spcBef>
                          <a:spcPct val="0"/>
                        </a:spcBef>
                        <a:spcAft>
                          <a:spcPct val="0"/>
                        </a:spcAft>
                        <a:tabLst>
                          <a:tab pos="198120" algn="l"/>
                        </a:tabLst>
                      </a:pPr>
                      <a:r>
                        <a:rPr lang="zh-CN" sz="750">
                          <a:ln w="12700" cmpd="sng">
                            <a:noFill/>
                            <a:prstDash val="solid"/>
                          </a:ln>
                          <a:latin typeface="黑体" panose="02010609060101010101" pitchFamily="49" charset="-122"/>
                          <a:ea typeface="微软雅黑" panose="020B0503020204020204" pitchFamily="34" charset="-122"/>
                          <a:sym typeface="+mn-ea"/>
                        </a:rPr>
                        <a:t>故障</a:t>
                      </a:r>
                      <a:endParaRPr lang="zh-CN" sz="750">
                        <a:ln w="12700" cmpd="sng">
                          <a:noFill/>
                          <a:prstDash val="solid"/>
                        </a:ln>
                        <a:latin typeface="黑体" panose="02010609060101010101" pitchFamily="49" charset="-122"/>
                        <a:ea typeface="微软雅黑" panose="020B0503020204020204" pitchFamily="34" charset="-122"/>
                        <a:sym typeface="+mn-ea"/>
                      </a:endParaRPr>
                    </a:p>
                  </a:txBody>
                  <a:tcPr marL="190500" marR="190500" marT="57150" marB="57150" anchor="ctr" anchorCtr="0"/>
                </a:tc>
              </a:tr>
              <a:tr h="252730">
                <a:tc>
                  <a:txBody>
                    <a:bodyPr/>
                    <a:p>
                      <a:pPr marL="0" indent="0" algn="ctr">
                        <a:lnSpc>
                          <a:spcPct val="120000"/>
                        </a:lnSpc>
                        <a:spcBef>
                          <a:spcPct val="0"/>
                        </a:spcBef>
                        <a:spcAft>
                          <a:spcPct val="0"/>
                        </a:spcAft>
                      </a:pPr>
                      <a:r>
                        <a:rPr lang="en-US" altLang="zh-CN" sz="750">
                          <a:ln w="12700" cmpd="sng">
                            <a:noFill/>
                            <a:prstDash val="solid"/>
                          </a:ln>
                          <a:latin typeface="黑体" panose="02010609060101010101" pitchFamily="49" charset="-122"/>
                          <a:ea typeface="微软雅黑" panose="020B0503020204020204" pitchFamily="34" charset="-122"/>
                        </a:rPr>
                        <a:t>C</a:t>
                      </a:r>
                      <a:endParaRPr lang="en-US" altLang="zh-CN" sz="750">
                        <a:ln w="12700" cmpd="sng">
                          <a:noFill/>
                          <a:prstDash val="solid"/>
                        </a:ln>
                        <a:latin typeface="黑体" panose="02010609060101010101" pitchFamily="49" charset="-122"/>
                        <a:ea typeface="微软雅黑" panose="020B0503020204020204" pitchFamily="34" charset="-122"/>
                      </a:endParaRPr>
                    </a:p>
                  </a:txBody>
                  <a:tcPr marL="190500" marR="190500" marT="57150" marB="57150" anchor="ctr" anchorCtr="0"/>
                </a:tc>
                <a:tc>
                  <a:txBody>
                    <a:bodyPr/>
                    <a:p>
                      <a:pPr marL="0" indent="0" algn="ctr">
                        <a:lnSpc>
                          <a:spcPct val="120000"/>
                        </a:lnSpc>
                        <a:spcBef>
                          <a:spcPct val="0"/>
                        </a:spcBef>
                        <a:spcAft>
                          <a:spcPct val="0"/>
                        </a:spcAft>
                      </a:pPr>
                      <a:r>
                        <a:rPr lang="zh-CN" sz="750">
                          <a:ln w="12700" cmpd="sng">
                            <a:noFill/>
                            <a:prstDash val="solid"/>
                          </a:ln>
                          <a:latin typeface="黑体" panose="02010609060101010101" pitchFamily="49" charset="-122"/>
                          <a:ea typeface="微软雅黑" panose="020B0503020204020204" pitchFamily="34" charset="-122"/>
                          <a:sym typeface="+mn-ea"/>
                        </a:rPr>
                        <a:t>校准</a:t>
                      </a:r>
                      <a:endParaRPr lang="zh-CN" sz="750">
                        <a:ln w="12700" cmpd="sng">
                          <a:noFill/>
                          <a:prstDash val="solid"/>
                        </a:ln>
                        <a:latin typeface="黑体" panose="02010609060101010101" pitchFamily="49" charset="-122"/>
                        <a:ea typeface="微软雅黑" panose="020B0503020204020204" pitchFamily="34" charset="-122"/>
                        <a:sym typeface="+mn-ea"/>
                      </a:endParaRPr>
                    </a:p>
                  </a:txBody>
                  <a:tcPr marL="190500" marR="190500" marT="57150" marB="57150" anchor="ctr" anchorCtr="0"/>
                </a:tc>
              </a:tr>
              <a:tr h="252730">
                <a:tc>
                  <a:txBody>
                    <a:bodyPr/>
                    <a:p>
                      <a:pPr marL="0" indent="0" algn="ctr">
                        <a:lnSpc>
                          <a:spcPct val="120000"/>
                        </a:lnSpc>
                        <a:spcBef>
                          <a:spcPct val="0"/>
                        </a:spcBef>
                        <a:spcAft>
                          <a:spcPct val="0"/>
                        </a:spcAft>
                      </a:pPr>
                      <a:r>
                        <a:rPr lang="en-US" altLang="zh-CN" sz="750">
                          <a:ln w="12700" cmpd="sng">
                            <a:noFill/>
                            <a:prstDash val="solid"/>
                          </a:ln>
                          <a:latin typeface="黑体" panose="02010609060101010101" pitchFamily="49" charset="-122"/>
                          <a:ea typeface="微软雅黑" panose="020B0503020204020204" pitchFamily="34" charset="-122"/>
                        </a:rPr>
                        <a:t>M</a:t>
                      </a:r>
                      <a:endParaRPr lang="en-US" altLang="zh-CN" sz="750">
                        <a:ln w="12700" cmpd="sng">
                          <a:noFill/>
                          <a:prstDash val="solid"/>
                        </a:ln>
                        <a:latin typeface="黑体" panose="02010609060101010101" pitchFamily="49" charset="-122"/>
                        <a:ea typeface="微软雅黑" panose="020B0503020204020204" pitchFamily="34" charset="-122"/>
                      </a:endParaRPr>
                    </a:p>
                  </a:txBody>
                  <a:tcPr marL="190500" marR="190500" marT="57150" marB="57150" anchor="ctr" anchorCtr="0"/>
                </a:tc>
                <a:tc>
                  <a:txBody>
                    <a:bodyPr/>
                    <a:p>
                      <a:pPr marL="0" indent="0" algn="ctr">
                        <a:lnSpc>
                          <a:spcPct val="120000"/>
                        </a:lnSpc>
                        <a:spcBef>
                          <a:spcPct val="0"/>
                        </a:spcBef>
                        <a:spcAft>
                          <a:spcPct val="0"/>
                        </a:spcAft>
                      </a:pPr>
                      <a:r>
                        <a:rPr lang="zh-CN" sz="750">
                          <a:ln w="12700" cmpd="sng">
                            <a:noFill/>
                            <a:prstDash val="solid"/>
                          </a:ln>
                          <a:latin typeface="黑体" panose="02010609060101010101" pitchFamily="49" charset="-122"/>
                          <a:ea typeface="微软雅黑" panose="020B0503020204020204" pitchFamily="34" charset="-122"/>
                          <a:sym typeface="+mn-ea"/>
                        </a:rPr>
                        <a:t>日常维护</a:t>
                      </a:r>
                      <a:endParaRPr lang="zh-CN" sz="750">
                        <a:ln w="12700" cmpd="sng">
                          <a:noFill/>
                          <a:prstDash val="solid"/>
                        </a:ln>
                        <a:latin typeface="黑体" panose="02010609060101010101" pitchFamily="49" charset="-122"/>
                        <a:ea typeface="微软雅黑" panose="020B0503020204020204" pitchFamily="34" charset="-122"/>
                        <a:sym typeface="+mn-ea"/>
                      </a:endParaRPr>
                    </a:p>
                  </a:txBody>
                  <a:tcPr marL="190500" marR="190500" marT="57150" marB="57150" anchor="ctr" anchorCtr="0"/>
                </a:tc>
              </a:tr>
              <a:tr h="253365">
                <a:tc>
                  <a:txBody>
                    <a:bodyPr/>
                    <a:p>
                      <a:pPr marL="0" indent="0" algn="ctr">
                        <a:lnSpc>
                          <a:spcPct val="120000"/>
                        </a:lnSpc>
                        <a:spcBef>
                          <a:spcPct val="0"/>
                        </a:spcBef>
                        <a:spcAft>
                          <a:spcPct val="0"/>
                        </a:spcAft>
                      </a:pPr>
                      <a:r>
                        <a:rPr lang="en-US" altLang="zh-CN" sz="750">
                          <a:ln w="12700" cmpd="sng">
                            <a:noFill/>
                            <a:prstDash val="solid"/>
                          </a:ln>
                          <a:latin typeface="黑体" panose="02010609060101010101" pitchFamily="49" charset="-122"/>
                          <a:ea typeface="微软雅黑" panose="020B0503020204020204" pitchFamily="34" charset="-122"/>
                        </a:rPr>
                        <a:t>T</a:t>
                      </a:r>
                      <a:endParaRPr lang="en-US" altLang="zh-CN" sz="750">
                        <a:ln w="12700" cmpd="sng">
                          <a:noFill/>
                          <a:prstDash val="solid"/>
                        </a:ln>
                        <a:latin typeface="黑体" panose="02010609060101010101" pitchFamily="49" charset="-122"/>
                        <a:ea typeface="微软雅黑" panose="020B0503020204020204" pitchFamily="34" charset="-122"/>
                      </a:endParaRPr>
                    </a:p>
                  </a:txBody>
                  <a:tcPr marL="190500" marR="190500" marT="57150" marB="57150" anchor="ctr" anchorCtr="0"/>
                </a:tc>
                <a:tc>
                  <a:txBody>
                    <a:bodyPr/>
                    <a:p>
                      <a:pPr marL="0" indent="0" algn="ctr">
                        <a:lnSpc>
                          <a:spcPct val="120000"/>
                        </a:lnSpc>
                        <a:spcBef>
                          <a:spcPct val="0"/>
                        </a:spcBef>
                        <a:spcAft>
                          <a:spcPct val="0"/>
                        </a:spcAft>
                      </a:pPr>
                      <a:r>
                        <a:rPr lang="zh-CN" sz="750">
                          <a:ln w="12700" cmpd="sng">
                            <a:noFill/>
                            <a:prstDash val="solid"/>
                          </a:ln>
                          <a:latin typeface="黑体" panose="02010609060101010101" pitchFamily="49" charset="-122"/>
                          <a:ea typeface="微软雅黑" panose="020B0503020204020204" pitchFamily="34" charset="-122"/>
                          <a:sym typeface="+mn-ea"/>
                        </a:rPr>
                        <a:t>超量程</a:t>
                      </a:r>
                      <a:endParaRPr lang="zh-CN" sz="750">
                        <a:ln w="12700" cmpd="sng">
                          <a:noFill/>
                          <a:prstDash val="solid"/>
                        </a:ln>
                        <a:latin typeface="黑体" panose="02010609060101010101" pitchFamily="49" charset="-122"/>
                        <a:ea typeface="微软雅黑" panose="020B0503020204020204" pitchFamily="34" charset="-122"/>
                        <a:sym typeface="+mn-ea"/>
                      </a:endParaRPr>
                    </a:p>
                  </a:txBody>
                  <a:tcPr marL="190500" marR="190500" marT="57150" marB="57150" anchor="ctr" anchorCtr="0"/>
                </a:tc>
              </a:tr>
              <a:tr h="391160">
                <a:tc>
                  <a:txBody>
                    <a:bodyPr/>
                    <a:p>
                      <a:pPr marL="0" indent="0" algn="ctr">
                        <a:lnSpc>
                          <a:spcPct val="120000"/>
                        </a:lnSpc>
                        <a:spcBef>
                          <a:spcPct val="0"/>
                        </a:spcBef>
                        <a:spcAft>
                          <a:spcPct val="0"/>
                        </a:spcAft>
                      </a:pPr>
                      <a:r>
                        <a:rPr lang="zh-CN" sz="750">
                          <a:ln w="12700" cmpd="sng">
                            <a:noFill/>
                            <a:prstDash val="solid"/>
                          </a:ln>
                          <a:latin typeface="黑体" panose="02010609060101010101" pitchFamily="49" charset="-122"/>
                          <a:ea typeface="微软雅黑" panose="020B0503020204020204" pitchFamily="34" charset="-122"/>
                        </a:rPr>
                        <a:t>（</a:t>
                      </a:r>
                      <a:r>
                        <a:rPr lang="en-US" altLang="zh-CN" sz="750">
                          <a:ln w="12700" cmpd="sng">
                            <a:noFill/>
                            <a:prstDash val="solid"/>
                          </a:ln>
                          <a:latin typeface="黑体" panose="02010609060101010101" pitchFamily="49" charset="-122"/>
                          <a:ea typeface="微软雅黑" panose="020B0503020204020204" pitchFamily="34" charset="-122"/>
                        </a:rPr>
                        <a:t>Td</a:t>
                      </a:r>
                      <a:r>
                        <a:rPr lang="zh-CN" sz="750">
                          <a:ln w="12700" cmpd="sng">
                            <a:noFill/>
                            <a:prstDash val="solid"/>
                          </a:ln>
                          <a:latin typeface="黑体" panose="02010609060101010101" pitchFamily="49" charset="-122"/>
                          <a:ea typeface="微软雅黑" panose="020B0503020204020204" pitchFamily="34" charset="-122"/>
                        </a:rPr>
                        <a:t>）</a:t>
                      </a:r>
                      <a:endParaRPr lang="zh-CN" sz="750">
                        <a:ln w="12700" cmpd="sng">
                          <a:noFill/>
                          <a:prstDash val="solid"/>
                        </a:ln>
                        <a:latin typeface="黑体" panose="02010609060101010101" pitchFamily="49" charset="-122"/>
                        <a:ea typeface="微软雅黑" panose="020B0503020204020204" pitchFamily="34" charset="-122"/>
                      </a:endParaRPr>
                    </a:p>
                  </a:txBody>
                  <a:tcPr marL="190500" marR="190500" marT="57150" marB="57150" anchor="ctr" anchorCtr="0"/>
                </a:tc>
                <a:tc>
                  <a:txBody>
                    <a:bodyPr/>
                    <a:p>
                      <a:pPr marL="0" indent="0" algn="ctr" defTabSz="914400">
                        <a:lnSpc>
                          <a:spcPct val="120000"/>
                        </a:lnSpc>
                        <a:spcBef>
                          <a:spcPct val="0"/>
                        </a:spcBef>
                        <a:spcAft>
                          <a:spcPct val="0"/>
                        </a:spcAft>
                        <a:tabLst>
                          <a:tab pos="198120" algn="l"/>
                        </a:tabLst>
                      </a:pPr>
                      <a:r>
                        <a:rPr lang="zh-CN" sz="750">
                          <a:ln w="12700" cmpd="sng">
                            <a:noFill/>
                            <a:prstDash val="solid"/>
                          </a:ln>
                          <a:latin typeface="黑体" panose="02010609060101010101" pitchFamily="49" charset="-122"/>
                          <a:ea typeface="微软雅黑" panose="020B0503020204020204" pitchFamily="34" charset="-122"/>
                          <a:sym typeface="+mn-ea"/>
                        </a:rPr>
                        <a:t>关键工况参数故障</a:t>
                      </a:r>
                      <a:endParaRPr lang="zh-CN" sz="750">
                        <a:ln w="12700" cmpd="sng">
                          <a:noFill/>
                          <a:prstDash val="solid"/>
                        </a:ln>
                        <a:solidFill>
                          <a:srgbClr val="FF0000"/>
                        </a:solidFill>
                        <a:latin typeface="黑体" panose="02010609060101010101" pitchFamily="49" charset="-122"/>
                        <a:ea typeface="微软雅黑" panose="020B0503020204020204" pitchFamily="34" charset="-122"/>
                        <a:sym typeface="+mn-ea"/>
                      </a:endParaRPr>
                    </a:p>
                  </a:txBody>
                  <a:tcPr marL="190500" marR="190500" marT="57150" marB="57150" anchor="ctr" anchorCtr="0"/>
                </a:tc>
              </a:tr>
            </a:tbl>
          </a:graphicData>
        </a:graphic>
      </p:graphicFrame>
      <p:graphicFrame>
        <p:nvGraphicFramePr>
          <p:cNvPr id="22" name="表格 21"/>
          <p:cNvGraphicFramePr/>
          <p:nvPr>
            <p:custDataLst>
              <p:tags r:id="rId7"/>
            </p:custDataLst>
          </p:nvPr>
        </p:nvGraphicFramePr>
        <p:xfrm>
          <a:off x="6588443" y="1586865"/>
          <a:ext cx="2023110" cy="1960245"/>
        </p:xfrm>
        <a:graphic>
          <a:graphicData uri="http://schemas.openxmlformats.org/drawingml/2006/table">
            <a:tbl>
              <a:tblPr firstRow="1" bandRow="1" bandCol="1">
                <a:tableStyleId>{69012ECD-51FC-41F1-AA8D-1B2483CD663E}</a:tableStyleId>
              </a:tblPr>
              <a:tblGrid>
                <a:gridCol w="1011555"/>
                <a:gridCol w="1011555"/>
              </a:tblGrid>
              <a:tr h="251460">
                <a:tc gridSpan="2">
                  <a:txBody>
                    <a:bodyPr/>
                    <a:p>
                      <a:pPr marL="0" indent="0" algn="ctr">
                        <a:lnSpc>
                          <a:spcPct val="120000"/>
                        </a:lnSpc>
                        <a:spcBef>
                          <a:spcPts val="0"/>
                        </a:spcBef>
                        <a:spcAft>
                          <a:spcPts val="0"/>
                        </a:spcAft>
                        <a:buNone/>
                      </a:pPr>
                      <a:r>
                        <a:rPr lang="zh-CN" altLang="en-US" sz="975" spc="120">
                          <a:ln w="12700" cmpd="sng">
                            <a:noFill/>
                            <a:prstDash val="solid"/>
                          </a:ln>
                          <a:latin typeface="黑体" panose="02010609060101010101" pitchFamily="49" charset="-122"/>
                          <a:ea typeface="微软雅黑" panose="020B0503020204020204" pitchFamily="34" charset="-122"/>
                        </a:rPr>
                        <a:t>生产工况标记内容表</a:t>
                      </a:r>
                      <a:endParaRPr lang="zh-CN" altLang="en-US" sz="975" spc="120">
                        <a:ln w="12700" cmpd="sng">
                          <a:noFill/>
                          <a:prstDash val="solid"/>
                        </a:ln>
                        <a:latin typeface="黑体" panose="02010609060101010101" pitchFamily="49" charset="-122"/>
                        <a:ea typeface="微软雅黑" panose="020B0503020204020204" pitchFamily="34" charset="-122"/>
                      </a:endParaRPr>
                    </a:p>
                  </a:txBody>
                  <a:tcPr marL="19050" marR="19050" marT="4762" marB="4762" anchor="ctr" anchorCtr="0"/>
                </a:tc>
                <a:tc hMerge="1">
                  <a:tcPr marL="107950" marR="107950" marT="12700" marB="12700" anchor="ctr" anchorCtr="0"/>
                </a:tc>
              </a:tr>
              <a:tr h="384810">
                <a:tc>
                  <a:txBody>
                    <a:bodyPr/>
                    <a:p>
                      <a:pPr marL="0" indent="0" algn="ctr">
                        <a:lnSpc>
                          <a:spcPct val="120000"/>
                        </a:lnSpc>
                        <a:spcBef>
                          <a:spcPts val="0"/>
                        </a:spcBef>
                        <a:spcAft>
                          <a:spcPts val="0"/>
                        </a:spcAft>
                      </a:pPr>
                      <a:r>
                        <a:rPr lang="zh-CN" altLang="zh-CN" sz="975" b="1" spc="120">
                          <a:ln w="12700" cmpd="sng">
                            <a:noFill/>
                            <a:prstDash val="solid"/>
                          </a:ln>
                          <a:latin typeface="黑体" panose="02010609060101010101" pitchFamily="49" charset="-122"/>
                          <a:ea typeface="微软雅黑" panose="020B0503020204020204" pitchFamily="34" charset="-122"/>
                        </a:rPr>
                        <a:t>标记内容及代码</a:t>
                      </a:r>
                      <a:endParaRPr lang="zh-CN" altLang="zh-CN" sz="975" b="1" spc="120">
                        <a:ln w="12700" cmpd="sng">
                          <a:noFill/>
                          <a:prstDash val="solid"/>
                        </a:ln>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ts val="0"/>
                        </a:spcBef>
                        <a:spcAft>
                          <a:spcPts val="0"/>
                        </a:spcAft>
                      </a:pPr>
                      <a:r>
                        <a:rPr lang="zh-CN" altLang="zh-CN" sz="975" b="1" spc="120">
                          <a:ln w="12700" cmpd="sng">
                            <a:noFill/>
                            <a:prstDash val="solid"/>
                          </a:ln>
                          <a:latin typeface="黑体" panose="02010609060101010101" pitchFamily="49" charset="-122"/>
                          <a:ea typeface="微软雅黑" panose="020B0503020204020204" pitchFamily="34" charset="-122"/>
                        </a:rPr>
                        <a:t>标记说明</a:t>
                      </a:r>
                      <a:endParaRPr lang="zh-CN" altLang="zh-CN" sz="975" b="1" spc="120">
                        <a:ln w="12700" cmpd="sng">
                          <a:noFill/>
                          <a:prstDash val="solid"/>
                        </a:ln>
                        <a:latin typeface="黑体" panose="02010609060101010101" pitchFamily="49" charset="-122"/>
                        <a:ea typeface="微软雅黑" panose="020B0503020204020204" pitchFamily="34" charset="-122"/>
                      </a:endParaRPr>
                    </a:p>
                  </a:txBody>
                  <a:tcPr marL="19050" marR="19050" marT="4762" marB="4762" anchor="ctr" anchorCtr="0"/>
                </a:tc>
              </a:tr>
              <a:tr h="188595">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rPr>
                        <a:t>N</a:t>
                      </a:r>
                      <a:endParaRPr lang="en-US" altLang="zh-CN" sz="825">
                        <a:ln w="12700" cmpd="sng">
                          <a:noFill/>
                          <a:prstDash val="solid"/>
                        </a:ln>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sym typeface="+mn-ea"/>
                        </a:rPr>
                        <a:t>正常运行</a:t>
                      </a:r>
                      <a:endParaRPr lang="en-US" altLang="zh-CN" sz="825">
                        <a:ln w="12700" cmpd="sng">
                          <a:noFill/>
                          <a:prstDash val="solid"/>
                        </a:ln>
                        <a:latin typeface="黑体" panose="02010609060101010101" pitchFamily="49" charset="-122"/>
                        <a:ea typeface="微软雅黑" panose="020B0503020204020204" pitchFamily="34" charset="-122"/>
                        <a:sym typeface="+mn-ea"/>
                      </a:endParaRPr>
                    </a:p>
                  </a:txBody>
                  <a:tcPr marL="19050" marR="19050" marT="4762" marB="4762" anchor="ctr" anchorCtr="0"/>
                </a:tc>
              </a:tr>
              <a:tr h="189865">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rPr>
                        <a:t>St</a:t>
                      </a:r>
                      <a:endParaRPr lang="en-US" altLang="zh-CN" sz="825">
                        <a:ln w="12700" cmpd="sng">
                          <a:noFill/>
                          <a:prstDash val="solid"/>
                        </a:ln>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sym typeface="+mn-ea"/>
                        </a:rPr>
                        <a:t>启动</a:t>
                      </a:r>
                      <a:endParaRPr lang="en-US" altLang="zh-CN" sz="825">
                        <a:ln w="12700" cmpd="sng">
                          <a:noFill/>
                          <a:prstDash val="solid"/>
                        </a:ln>
                        <a:latin typeface="黑体" panose="02010609060101010101" pitchFamily="49" charset="-122"/>
                        <a:ea typeface="微软雅黑" panose="020B0503020204020204" pitchFamily="34" charset="-122"/>
                        <a:sym typeface="+mn-ea"/>
                      </a:endParaRPr>
                    </a:p>
                  </a:txBody>
                  <a:tcPr marL="19050" marR="19050" marT="4762" marB="4762" anchor="ctr" anchorCtr="0"/>
                </a:tc>
              </a:tr>
              <a:tr h="189230">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rPr>
                        <a:t>Sd</a:t>
                      </a:r>
                      <a:endParaRPr lang="en-US" altLang="zh-CN" sz="825">
                        <a:ln w="12700" cmpd="sng">
                          <a:noFill/>
                          <a:prstDash val="solid"/>
                        </a:ln>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defTabSz="914400">
                        <a:lnSpc>
                          <a:spcPct val="120000"/>
                        </a:lnSpc>
                        <a:spcBef>
                          <a:spcPts val="0"/>
                        </a:spcBef>
                        <a:spcAft>
                          <a:spcPts val="0"/>
                        </a:spcAft>
                        <a:tabLst>
                          <a:tab pos="198120" algn="l"/>
                        </a:tabLst>
                      </a:pPr>
                      <a:r>
                        <a:rPr lang="en-US" altLang="zh-CN" sz="825">
                          <a:ln w="12700" cmpd="sng">
                            <a:noFill/>
                            <a:prstDash val="solid"/>
                          </a:ln>
                          <a:latin typeface="黑体" panose="02010609060101010101" pitchFamily="49" charset="-122"/>
                          <a:ea typeface="微软雅黑" panose="020B0503020204020204" pitchFamily="34" charset="-122"/>
                          <a:sym typeface="+mn-ea"/>
                        </a:rPr>
                        <a:t>停炉（机）</a:t>
                      </a:r>
                      <a:endParaRPr lang="en-US" altLang="zh-CN" sz="825">
                        <a:ln w="12700" cmpd="sng">
                          <a:noFill/>
                          <a:prstDash val="solid"/>
                        </a:ln>
                        <a:latin typeface="黑体" panose="02010609060101010101" pitchFamily="49" charset="-122"/>
                        <a:ea typeface="微软雅黑" panose="020B0503020204020204" pitchFamily="34" charset="-122"/>
                        <a:sym typeface="+mn-ea"/>
                      </a:endParaRPr>
                    </a:p>
                  </a:txBody>
                  <a:tcPr marL="19050" marR="19050" marT="4762" marB="4762" anchor="ctr" anchorCtr="0"/>
                </a:tc>
              </a:tr>
              <a:tr h="188595">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sym typeface="+mn-ea"/>
                        </a:rPr>
                        <a:t>B</a:t>
                      </a:r>
                      <a:endParaRPr lang="en-US" altLang="zh-CN" sz="825">
                        <a:ln w="12700" cmpd="sng">
                          <a:noFill/>
                          <a:prstDash val="solid"/>
                        </a:ln>
                        <a:latin typeface="黑体" panose="02010609060101010101" pitchFamily="49" charset="-122"/>
                        <a:ea typeface="微软雅黑" panose="020B0503020204020204" pitchFamily="34" charset="-122"/>
                        <a:sym typeface="+mn-ea"/>
                      </a:endParaRPr>
                    </a:p>
                  </a:txBody>
                  <a:tcPr marL="19050" marR="19050" marT="4762" marB="4762" anchor="ctr" anchorCtr="0"/>
                </a:tc>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sym typeface="+mn-ea"/>
                        </a:rPr>
                        <a:t>闷炉</a:t>
                      </a:r>
                      <a:endParaRPr lang="en-US" altLang="zh-CN" sz="825">
                        <a:ln w="12700" cmpd="sng">
                          <a:noFill/>
                          <a:prstDash val="solid"/>
                        </a:ln>
                        <a:latin typeface="黑体" panose="02010609060101010101" pitchFamily="49" charset="-122"/>
                        <a:ea typeface="微软雅黑" panose="020B0503020204020204" pitchFamily="34" charset="-122"/>
                        <a:sym typeface="+mn-ea"/>
                      </a:endParaRPr>
                    </a:p>
                  </a:txBody>
                  <a:tcPr marL="19050" marR="19050" marT="4762" marB="4762" anchor="ctr" anchorCtr="0"/>
                </a:tc>
              </a:tr>
              <a:tr h="189230">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rPr>
                        <a:t>F</a:t>
                      </a:r>
                      <a:endParaRPr lang="en-US" altLang="zh-CN" sz="825">
                        <a:ln w="12700" cmpd="sng">
                          <a:noFill/>
                          <a:prstDash val="solid"/>
                        </a:ln>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sym typeface="+mn-ea"/>
                        </a:rPr>
                        <a:t>停运</a:t>
                      </a:r>
                      <a:endParaRPr lang="en-US" altLang="zh-CN" sz="825">
                        <a:ln w="12700" cmpd="sng">
                          <a:noFill/>
                          <a:prstDash val="solid"/>
                        </a:ln>
                        <a:latin typeface="黑体" panose="02010609060101010101" pitchFamily="49" charset="-122"/>
                        <a:ea typeface="微软雅黑" panose="020B0503020204020204" pitchFamily="34" charset="-122"/>
                        <a:sym typeface="+mn-ea"/>
                      </a:endParaRPr>
                    </a:p>
                  </a:txBody>
                  <a:tcPr marL="19050" marR="19050" marT="4762" marB="4762" anchor="ctr" anchorCtr="0"/>
                </a:tc>
              </a:tr>
              <a:tr h="189230">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rPr>
                        <a:t>Sr</a:t>
                      </a:r>
                      <a:endParaRPr lang="en-US" altLang="zh-CN" sz="825">
                        <a:ln w="12700" cmpd="sng">
                          <a:noFill/>
                          <a:prstDash val="solid"/>
                        </a:ln>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sym typeface="+mn-ea"/>
                        </a:rPr>
                        <a:t>故障/事故</a:t>
                      </a:r>
                      <a:endParaRPr lang="en-US" altLang="zh-CN" sz="825">
                        <a:ln w="12700" cmpd="sng">
                          <a:noFill/>
                          <a:prstDash val="solid"/>
                        </a:ln>
                        <a:latin typeface="黑体" panose="02010609060101010101" pitchFamily="49" charset="-122"/>
                        <a:ea typeface="微软雅黑" panose="020B0503020204020204" pitchFamily="34" charset="-122"/>
                        <a:sym typeface="+mn-ea"/>
                      </a:endParaRPr>
                    </a:p>
                  </a:txBody>
                  <a:tcPr marL="19050" marR="19050" marT="4762" marB="4762" anchor="ctr" anchorCtr="0"/>
                </a:tc>
              </a:tr>
              <a:tr h="189230">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rPr>
                        <a:t>F</a:t>
                      </a:r>
                      <a:endParaRPr lang="en-US" altLang="zh-CN" sz="825">
                        <a:ln w="12700" cmpd="sng">
                          <a:noFill/>
                          <a:prstDash val="solid"/>
                        </a:ln>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ts val="0"/>
                        </a:spcBef>
                        <a:spcAft>
                          <a:spcPts val="0"/>
                        </a:spcAft>
                      </a:pPr>
                      <a:r>
                        <a:rPr lang="en-US" altLang="zh-CN" sz="825">
                          <a:ln w="12700" cmpd="sng">
                            <a:noFill/>
                            <a:prstDash val="solid"/>
                          </a:ln>
                          <a:latin typeface="黑体" panose="02010609060101010101" pitchFamily="49" charset="-122"/>
                          <a:ea typeface="微软雅黑" panose="020B0503020204020204" pitchFamily="34" charset="-122"/>
                          <a:sym typeface="+mn-ea"/>
                        </a:rPr>
                        <a:t>停排</a:t>
                      </a:r>
                      <a:endParaRPr lang="en-US" altLang="zh-CN" sz="825">
                        <a:ln w="12700" cmpd="sng">
                          <a:noFill/>
                          <a:prstDash val="solid"/>
                        </a:ln>
                        <a:latin typeface="黑体" panose="02010609060101010101" pitchFamily="49" charset="-122"/>
                        <a:ea typeface="微软雅黑" panose="020B0503020204020204" pitchFamily="34" charset="-122"/>
                        <a:sym typeface="+mn-ea"/>
                      </a:endParaRPr>
                    </a:p>
                  </a:txBody>
                  <a:tcPr marL="19050" marR="19050" marT="4762" marB="4762" anchor="ctr" anchorCtr="0"/>
                </a:tc>
              </a:tr>
            </a:tbl>
          </a:graphicData>
        </a:graphic>
      </p:graphicFrame>
      <p:cxnSp>
        <p:nvCxnSpPr>
          <p:cNvPr id="7" name="直接连接符 6"/>
          <p:cNvCxnSpPr/>
          <p:nvPr>
            <p:custDataLst>
              <p:tags r:id="rId8"/>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8" name="圆角矩形 7"/>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9"/>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9" name="文本框 8"/>
          <p:cNvSpPr txBox="1"/>
          <p:nvPr>
            <p:custDataLst>
              <p:tags r:id="rId10"/>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5183029"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现场机与上位机的通信协议</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数据标记内容</a:t>
            </a:r>
            <a:endParaRPr lang="zh-CN" altLang="en-US" sz="1500" b="1">
              <a:latin typeface="黑体" panose="02010609060101010101" pitchFamily="49" charset="-122"/>
              <a:ea typeface="黑体" panose="02010609060101010101" pitchFamily="49" charset="-122"/>
            </a:endParaRPr>
          </a:p>
        </p:txBody>
      </p:sp>
      <p:graphicFrame>
        <p:nvGraphicFramePr>
          <p:cNvPr id="9" name="表格 8"/>
          <p:cNvGraphicFramePr/>
          <p:nvPr>
            <p:custDataLst>
              <p:tags r:id="rId1"/>
            </p:custDataLst>
          </p:nvPr>
        </p:nvGraphicFramePr>
        <p:xfrm>
          <a:off x="3221831" y="1167765"/>
          <a:ext cx="5709285" cy="3837305"/>
        </p:xfrm>
        <a:graphic>
          <a:graphicData uri="http://schemas.openxmlformats.org/drawingml/2006/table">
            <a:tbl>
              <a:tblPr firstRow="1" bandRow="1" bandCol="1">
                <a:tableStyleId>{69012ECD-51FC-41F1-AA8D-1B2483CD663E}</a:tableStyleId>
              </a:tblPr>
              <a:tblGrid>
                <a:gridCol w="1377950"/>
                <a:gridCol w="4331335"/>
              </a:tblGrid>
              <a:tr h="398145">
                <a:tc gridSpan="2">
                  <a:txBody>
                    <a:bodyPr/>
                    <a:p>
                      <a:pPr marL="0" indent="0" algn="ctr">
                        <a:spcBef>
                          <a:spcPct val="0"/>
                        </a:spcBef>
                        <a:spcAft>
                          <a:spcPct val="0"/>
                        </a:spcAft>
                        <a:buNone/>
                      </a:pPr>
                      <a:r>
                        <a:rPr lang="zh-CN" altLang="en-US" sz="1350">
                          <a:ln w="12700" cmpd="sng">
                            <a:noFill/>
                            <a:prstDash val="solid"/>
                          </a:ln>
                        </a:rPr>
                        <a:t>自动监测设备标记内容表</a:t>
                      </a:r>
                      <a:endParaRPr lang="zh-CN" altLang="en-US" sz="1350">
                        <a:ln w="12700" cmpd="sng">
                          <a:noFill/>
                          <a:prstDash val="solid"/>
                        </a:ln>
                      </a:endParaRPr>
                    </a:p>
                  </a:txBody>
                  <a:tcPr marL="13335" marR="13335" marT="0" marB="0" anchor="ctr" anchorCtr="0"/>
                </a:tc>
                <a:tc hMerge="1">
                  <a:tcPr marL="17780" marR="17780" marT="0" marB="0" anchor="ctr" anchorCtr="0"/>
                </a:tc>
              </a:tr>
              <a:tr h="238760">
                <a:tc>
                  <a:txBody>
                    <a:bodyPr/>
                    <a:p>
                      <a:pPr marL="0" indent="0" algn="ctr">
                        <a:spcBef>
                          <a:spcPct val="0"/>
                        </a:spcBef>
                        <a:spcAft>
                          <a:spcPct val="0"/>
                        </a:spcAft>
                      </a:pPr>
                      <a:r>
                        <a:rPr lang="zh-CN" sz="900">
                          <a:ln w="12700" cmpd="sng">
                            <a:noFill/>
                            <a:prstDash val="solid"/>
                          </a:ln>
                        </a:rPr>
                        <a:t>标记内容及代码</a:t>
                      </a:r>
                      <a:endParaRPr lang="zh-CN" sz="900">
                        <a:ln w="12700" cmpd="sng">
                          <a:noFill/>
                          <a:prstDash val="solid"/>
                        </a:ln>
                      </a:endParaRPr>
                    </a:p>
                  </a:txBody>
                  <a:tcPr marL="13335" marR="13335" marT="0" marB="0" anchor="ctr" anchorCtr="0"/>
                </a:tc>
                <a:tc>
                  <a:txBody>
                    <a:bodyPr/>
                    <a:p>
                      <a:pPr marL="0" indent="0" algn="ctr">
                        <a:spcBef>
                          <a:spcPct val="0"/>
                        </a:spcBef>
                        <a:spcAft>
                          <a:spcPct val="0"/>
                        </a:spcAft>
                      </a:pPr>
                      <a:r>
                        <a:rPr lang="zh-CN" sz="900">
                          <a:ln w="12700" cmpd="sng">
                            <a:noFill/>
                            <a:prstDash val="solid"/>
                          </a:ln>
                        </a:rPr>
                        <a:t>标记说明</a:t>
                      </a:r>
                      <a:endParaRPr lang="zh-CN" sz="900">
                        <a:ln w="12700" cmpd="sng">
                          <a:noFill/>
                          <a:prstDash val="solid"/>
                        </a:ln>
                      </a:endParaRPr>
                    </a:p>
                  </a:txBody>
                  <a:tcPr marL="13335" marR="13335" marT="0" marB="0" anchor="ctr" anchorCtr="0"/>
                </a:tc>
              </a:tr>
              <a:tr h="373380">
                <a:tc>
                  <a:txBody>
                    <a:bodyPr/>
                    <a:p>
                      <a:pPr marL="0" indent="0" algn="ctr">
                        <a:spcBef>
                          <a:spcPct val="0"/>
                        </a:spcBef>
                        <a:spcAft>
                          <a:spcPct val="0"/>
                        </a:spcAft>
                      </a:pPr>
                      <a:r>
                        <a:rPr lang="zh-CN" sz="900">
                          <a:ln w="12700" cmpd="sng">
                            <a:noFill/>
                            <a:prstDash val="solid"/>
                          </a:ln>
                        </a:rPr>
                        <a:t>数据有效</a:t>
                      </a:r>
                      <a:endParaRPr lang="zh-CN" sz="900">
                        <a:ln w="12700" cmpd="sng">
                          <a:noFill/>
                          <a:prstDash val="solid"/>
                        </a:ln>
                      </a:endParaRPr>
                    </a:p>
                    <a:p>
                      <a:pPr marL="0" indent="0" algn="ctr">
                        <a:spcBef>
                          <a:spcPct val="0"/>
                        </a:spcBef>
                        <a:spcAft>
                          <a:spcPct val="0"/>
                        </a:spcAft>
                      </a:pPr>
                      <a:r>
                        <a:rPr lang="zh-CN" sz="900">
                          <a:ln w="12700" cmpd="sng">
                            <a:noFill/>
                            <a:prstDash val="solid"/>
                          </a:ln>
                        </a:rPr>
                        <a:t>（</a:t>
                      </a:r>
                      <a:r>
                        <a:rPr lang="en-US" altLang="zh-CN" sz="900">
                          <a:ln w="12700" cmpd="sng">
                            <a:noFill/>
                            <a:prstDash val="solid"/>
                          </a:ln>
                        </a:rPr>
                        <a:t>N</a:t>
                      </a:r>
                      <a:r>
                        <a:rPr lang="zh-CN" sz="900">
                          <a:ln w="12700" cmpd="sng">
                            <a:noFill/>
                            <a:prstDash val="solid"/>
                          </a:ln>
                        </a:rPr>
                        <a:t>）</a:t>
                      </a:r>
                      <a:endParaRPr lang="zh-CN" sz="900">
                        <a:ln w="12700" cmpd="sng">
                          <a:noFill/>
                          <a:prstDash val="solid"/>
                        </a:ln>
                      </a:endParaRPr>
                    </a:p>
                  </a:txBody>
                  <a:tcPr marL="13335" marR="13335" marT="0" marB="0" anchor="ctr" anchorCtr="0"/>
                </a:tc>
                <a:tc>
                  <a:txBody>
                    <a:bodyPr/>
                    <a:p>
                      <a:pPr marL="0" indent="0" algn="l">
                        <a:spcBef>
                          <a:spcPct val="0"/>
                        </a:spcBef>
                        <a:spcAft>
                          <a:spcPct val="0"/>
                        </a:spcAft>
                      </a:pPr>
                      <a:r>
                        <a:rPr lang="zh-CN" sz="900">
                          <a:ln w="12700" cmpd="sng">
                            <a:noFill/>
                            <a:prstDash val="solid"/>
                          </a:ln>
                        </a:rPr>
                        <a:t>自动监测数据默认自动标记为</a:t>
                      </a:r>
                      <a:r>
                        <a:rPr lang="zh-CN" altLang="en-US" sz="900">
                          <a:ln w="12700" cmpd="sng">
                            <a:noFill/>
                            <a:prstDash val="solid"/>
                          </a:ln>
                        </a:rPr>
                        <a:t>“</a:t>
                      </a:r>
                      <a:r>
                        <a:rPr lang="zh-CN" sz="900">
                          <a:ln w="12700" cmpd="sng">
                            <a:noFill/>
                            <a:prstDash val="solid"/>
                          </a:ln>
                        </a:rPr>
                        <a:t>数据有效</a:t>
                      </a:r>
                      <a:r>
                        <a:rPr lang="zh-CN" altLang="en-US" sz="900">
                          <a:ln w="12700" cmpd="sng">
                            <a:noFill/>
                            <a:prstDash val="solid"/>
                          </a:ln>
                        </a:rPr>
                        <a:t>”</a:t>
                      </a:r>
                      <a:r>
                        <a:rPr lang="zh-CN" sz="900">
                          <a:ln w="12700" cmpd="sng">
                            <a:noFill/>
                            <a:prstDash val="solid"/>
                          </a:ln>
                        </a:rPr>
                        <a:t>。</a:t>
                      </a:r>
                      <a:endParaRPr lang="zh-CN" sz="900">
                        <a:ln w="12700" cmpd="sng">
                          <a:noFill/>
                          <a:prstDash val="solid"/>
                        </a:ln>
                      </a:endParaRPr>
                    </a:p>
                  </a:txBody>
                  <a:tcPr marL="13335" marR="13335" marT="0" marB="0" anchor="ctr" anchorCtr="0"/>
                </a:tc>
              </a:tr>
              <a:tr h="857250">
                <a:tc>
                  <a:txBody>
                    <a:bodyPr/>
                    <a:p>
                      <a:pPr marL="0" indent="0" algn="ctr">
                        <a:spcBef>
                          <a:spcPct val="0"/>
                        </a:spcBef>
                        <a:spcAft>
                          <a:spcPct val="0"/>
                        </a:spcAft>
                      </a:pPr>
                      <a:r>
                        <a:rPr lang="zh-CN" sz="900">
                          <a:ln w="12700" cmpd="sng">
                            <a:noFill/>
                            <a:prstDash val="solid"/>
                          </a:ln>
                        </a:rPr>
                        <a:t>故障</a:t>
                      </a:r>
                      <a:endParaRPr lang="zh-CN" sz="900">
                        <a:ln w="12700" cmpd="sng">
                          <a:noFill/>
                          <a:prstDash val="solid"/>
                        </a:ln>
                      </a:endParaRPr>
                    </a:p>
                    <a:p>
                      <a:pPr marL="0" indent="0" algn="ctr">
                        <a:spcBef>
                          <a:spcPct val="0"/>
                        </a:spcBef>
                        <a:spcAft>
                          <a:spcPct val="0"/>
                        </a:spcAft>
                      </a:pPr>
                      <a:r>
                        <a:rPr lang="zh-CN" sz="900">
                          <a:ln w="12700" cmpd="sng">
                            <a:noFill/>
                            <a:prstDash val="solid"/>
                          </a:ln>
                        </a:rPr>
                        <a:t>（</a:t>
                      </a:r>
                      <a:r>
                        <a:rPr lang="en-US" altLang="zh-CN" sz="900">
                          <a:ln w="12700" cmpd="sng">
                            <a:noFill/>
                            <a:prstDash val="solid"/>
                          </a:ln>
                        </a:rPr>
                        <a:t>D</a:t>
                      </a:r>
                      <a:r>
                        <a:rPr lang="zh-CN" sz="900">
                          <a:ln w="12700" cmpd="sng">
                            <a:noFill/>
                            <a:prstDash val="solid"/>
                          </a:ln>
                        </a:rPr>
                        <a:t>）</a:t>
                      </a:r>
                      <a:endParaRPr lang="zh-CN" sz="900">
                        <a:ln w="12700" cmpd="sng">
                          <a:noFill/>
                          <a:prstDash val="solid"/>
                        </a:ln>
                      </a:endParaRPr>
                    </a:p>
                  </a:txBody>
                  <a:tcPr marL="13335" marR="13335" marT="0" marB="0" anchor="ctr" anchorCtr="0"/>
                </a:tc>
                <a:tc>
                  <a:txBody>
                    <a:bodyPr/>
                    <a:p>
                      <a:pPr marL="0" indent="0" algn="l" defTabSz="914400">
                        <a:spcBef>
                          <a:spcPct val="0"/>
                        </a:spcBef>
                        <a:spcAft>
                          <a:spcPct val="0"/>
                        </a:spcAft>
                        <a:tabLst>
                          <a:tab pos="198120" algn="l"/>
                        </a:tabLst>
                      </a:pPr>
                      <a:r>
                        <a:rPr lang="en-US" altLang="zh-CN" sz="900">
                          <a:ln w="12700" cmpd="sng">
                            <a:noFill/>
                            <a:prstDash val="solid"/>
                          </a:ln>
                        </a:rPr>
                        <a:t>1. </a:t>
                      </a:r>
                      <a:r>
                        <a:rPr lang="zh-CN" sz="900">
                          <a:ln w="12700" cmpd="sng">
                            <a:noFill/>
                            <a:prstDash val="solid"/>
                          </a:ln>
                          <a:solidFill>
                            <a:srgbClr val="FF0000"/>
                          </a:solidFill>
                        </a:rPr>
                        <a:t>因自动监测设备故障、检修产生数据缺失或无效的时段</a:t>
                      </a:r>
                      <a:r>
                        <a:rPr lang="zh-CN" sz="900">
                          <a:ln w="12700" cmpd="sng">
                            <a:noFill/>
                            <a:prstDash val="solid"/>
                          </a:ln>
                        </a:rPr>
                        <a:t>，标记为</a:t>
                      </a:r>
                      <a:r>
                        <a:rPr lang="zh-CN" altLang="en-US" sz="900">
                          <a:ln w="12700" cmpd="sng">
                            <a:noFill/>
                            <a:prstDash val="solid"/>
                          </a:ln>
                        </a:rPr>
                        <a:t>“</a:t>
                      </a:r>
                      <a:r>
                        <a:rPr lang="zh-CN" sz="900">
                          <a:ln w="12700" cmpd="sng">
                            <a:noFill/>
                            <a:prstDash val="solid"/>
                          </a:ln>
                        </a:rPr>
                        <a:t>故障</a:t>
                      </a:r>
                      <a:r>
                        <a:rPr lang="zh-CN" altLang="en-US" sz="900">
                          <a:ln w="12700" cmpd="sng">
                            <a:noFill/>
                            <a:prstDash val="solid"/>
                          </a:ln>
                        </a:rPr>
                        <a:t>”</a:t>
                      </a:r>
                      <a:r>
                        <a:rPr lang="zh-CN" sz="900">
                          <a:ln w="12700" cmpd="sng">
                            <a:noFill/>
                            <a:prstDash val="solid"/>
                          </a:ln>
                        </a:rPr>
                        <a:t>。包括浓度、温度（烟温或水温）、湿度、压力、流量、运行状态等各类</a:t>
                      </a:r>
                      <a:r>
                        <a:rPr lang="zh-CN" sz="900">
                          <a:ln w="12700" cmpd="sng">
                            <a:noFill/>
                            <a:prstDash val="solid"/>
                          </a:ln>
                          <a:solidFill>
                            <a:srgbClr val="FF0000"/>
                          </a:solidFill>
                        </a:rPr>
                        <a:t>自动监测设备故障，采样环节的泄漏、堵塞、掺杂等故障，以及现场端内部通信故障等</a:t>
                      </a:r>
                      <a:r>
                        <a:rPr lang="zh-CN" sz="900">
                          <a:ln w="12700" cmpd="sng">
                            <a:noFill/>
                            <a:prstDash val="solid"/>
                          </a:ln>
                        </a:rPr>
                        <a:t>；</a:t>
                      </a:r>
                      <a:endParaRPr lang="zh-CN" sz="900">
                        <a:ln w="12700" cmpd="sng">
                          <a:noFill/>
                          <a:prstDash val="solid"/>
                        </a:ln>
                      </a:endParaRPr>
                    </a:p>
                    <a:p>
                      <a:pPr marL="0" indent="0" algn="l" defTabSz="914400">
                        <a:spcBef>
                          <a:spcPct val="0"/>
                        </a:spcBef>
                        <a:spcAft>
                          <a:spcPct val="0"/>
                        </a:spcAft>
                        <a:tabLst>
                          <a:tab pos="198120" algn="l"/>
                        </a:tabLst>
                      </a:pPr>
                      <a:r>
                        <a:rPr lang="en-US" altLang="zh-CN" sz="900">
                          <a:ln w="12700" cmpd="sng">
                            <a:noFill/>
                            <a:prstDash val="solid"/>
                          </a:ln>
                        </a:rPr>
                        <a:t>2. </a:t>
                      </a:r>
                      <a:r>
                        <a:rPr lang="zh-CN" sz="900">
                          <a:ln w="12700" cmpd="sng">
                            <a:noFill/>
                            <a:prstDash val="solid"/>
                          </a:ln>
                          <a:solidFill>
                            <a:srgbClr val="FF0000"/>
                          </a:solidFill>
                        </a:rPr>
                        <a:t>因自动监测设备断电产生数据缺失或无效的时段</a:t>
                      </a:r>
                      <a:r>
                        <a:rPr lang="zh-CN" sz="900">
                          <a:ln w="12700" cmpd="sng">
                            <a:noFill/>
                            <a:prstDash val="solid"/>
                          </a:ln>
                        </a:rPr>
                        <a:t>，标记为</a:t>
                      </a:r>
                      <a:r>
                        <a:rPr lang="zh-CN" altLang="en-US" sz="900">
                          <a:ln w="12700" cmpd="sng">
                            <a:noFill/>
                            <a:prstDash val="solid"/>
                          </a:ln>
                        </a:rPr>
                        <a:t>“</a:t>
                      </a:r>
                      <a:r>
                        <a:rPr lang="zh-CN" sz="900">
                          <a:ln w="12700" cmpd="sng">
                            <a:noFill/>
                            <a:prstDash val="solid"/>
                          </a:ln>
                        </a:rPr>
                        <a:t>故障</a:t>
                      </a:r>
                      <a:r>
                        <a:rPr lang="zh-CN" altLang="en-US" sz="900">
                          <a:ln w="12700" cmpd="sng">
                            <a:noFill/>
                            <a:prstDash val="solid"/>
                          </a:ln>
                        </a:rPr>
                        <a:t>”。</a:t>
                      </a:r>
                      <a:r>
                        <a:rPr lang="zh-CN" sz="900">
                          <a:ln w="12700" cmpd="sng">
                            <a:noFill/>
                            <a:prstDash val="solid"/>
                          </a:ln>
                        </a:rPr>
                        <a:t>如站房停电导致自动监测设备停止运行的时段。</a:t>
                      </a:r>
                      <a:endParaRPr lang="zh-CN" sz="900">
                        <a:ln w="12700" cmpd="sng">
                          <a:noFill/>
                          <a:prstDash val="solid"/>
                        </a:ln>
                      </a:endParaRPr>
                    </a:p>
                  </a:txBody>
                  <a:tcPr marL="13335" marR="13335" marT="0" marB="0" anchor="ctr" anchorCtr="0"/>
                </a:tc>
              </a:tr>
              <a:tr h="365125">
                <a:tc>
                  <a:txBody>
                    <a:bodyPr/>
                    <a:p>
                      <a:pPr marL="0" indent="0" algn="ctr">
                        <a:spcBef>
                          <a:spcPct val="0"/>
                        </a:spcBef>
                        <a:spcAft>
                          <a:spcPct val="0"/>
                        </a:spcAft>
                      </a:pPr>
                      <a:r>
                        <a:rPr lang="zh-CN" sz="900">
                          <a:ln w="12700" cmpd="sng">
                            <a:noFill/>
                            <a:prstDash val="solid"/>
                          </a:ln>
                        </a:rPr>
                        <a:t>校准</a:t>
                      </a:r>
                      <a:endParaRPr lang="zh-CN" sz="900">
                        <a:ln w="12700" cmpd="sng">
                          <a:noFill/>
                          <a:prstDash val="solid"/>
                        </a:ln>
                      </a:endParaRPr>
                    </a:p>
                    <a:p>
                      <a:pPr marL="0" indent="0" algn="ctr">
                        <a:spcBef>
                          <a:spcPct val="0"/>
                        </a:spcBef>
                        <a:spcAft>
                          <a:spcPct val="0"/>
                        </a:spcAft>
                      </a:pPr>
                      <a:r>
                        <a:rPr lang="zh-CN" sz="900">
                          <a:ln w="12700" cmpd="sng">
                            <a:noFill/>
                            <a:prstDash val="solid"/>
                          </a:ln>
                        </a:rPr>
                        <a:t>（</a:t>
                      </a:r>
                      <a:r>
                        <a:rPr lang="en-US" altLang="zh-CN" sz="900">
                          <a:ln w="12700" cmpd="sng">
                            <a:noFill/>
                            <a:prstDash val="solid"/>
                          </a:ln>
                        </a:rPr>
                        <a:t>C</a:t>
                      </a:r>
                      <a:r>
                        <a:rPr lang="zh-CN" sz="900">
                          <a:ln w="12700" cmpd="sng">
                            <a:noFill/>
                            <a:prstDash val="solid"/>
                          </a:ln>
                        </a:rPr>
                        <a:t>）</a:t>
                      </a:r>
                      <a:endParaRPr lang="zh-CN" sz="900">
                        <a:ln w="12700" cmpd="sng">
                          <a:noFill/>
                          <a:prstDash val="solid"/>
                        </a:ln>
                      </a:endParaRPr>
                    </a:p>
                  </a:txBody>
                  <a:tcPr marL="13335" marR="13335" marT="0" marB="0" anchor="ctr" anchorCtr="0"/>
                </a:tc>
                <a:tc>
                  <a:txBody>
                    <a:bodyPr/>
                    <a:p>
                      <a:pPr marL="0" indent="0" algn="l">
                        <a:spcBef>
                          <a:spcPct val="0"/>
                        </a:spcBef>
                        <a:spcAft>
                          <a:spcPct val="0"/>
                        </a:spcAft>
                      </a:pPr>
                      <a:r>
                        <a:rPr lang="zh-CN" sz="900">
                          <a:ln w="12700" cmpd="sng">
                            <a:noFill/>
                            <a:prstDash val="solid"/>
                          </a:ln>
                        </a:rPr>
                        <a:t>因自动监测设备校准、核查产生数据缺失或无效的时段，标记为</a:t>
                      </a:r>
                      <a:r>
                        <a:rPr lang="zh-CN" altLang="en-US" sz="900">
                          <a:ln w="12700" cmpd="sng">
                            <a:noFill/>
                            <a:prstDash val="solid"/>
                          </a:ln>
                        </a:rPr>
                        <a:t>“</a:t>
                      </a:r>
                      <a:r>
                        <a:rPr lang="zh-CN" sz="900">
                          <a:ln w="12700" cmpd="sng">
                            <a:noFill/>
                            <a:prstDash val="solid"/>
                          </a:ln>
                        </a:rPr>
                        <a:t>校准</a:t>
                      </a:r>
                      <a:r>
                        <a:rPr lang="zh-CN" altLang="en-US" sz="900">
                          <a:ln w="12700" cmpd="sng">
                            <a:noFill/>
                            <a:prstDash val="solid"/>
                          </a:ln>
                        </a:rPr>
                        <a:t>”</a:t>
                      </a:r>
                      <a:r>
                        <a:rPr lang="zh-CN" sz="900">
                          <a:ln w="12700" cmpd="sng">
                            <a:noFill/>
                            <a:prstDash val="solid"/>
                          </a:ln>
                        </a:rPr>
                        <a:t>。</a:t>
                      </a:r>
                      <a:endParaRPr lang="zh-CN" sz="900">
                        <a:ln w="12700" cmpd="sng">
                          <a:noFill/>
                          <a:prstDash val="solid"/>
                        </a:ln>
                      </a:endParaRPr>
                    </a:p>
                  </a:txBody>
                  <a:tcPr marL="13335" marR="13335" marT="0" marB="0" anchor="ctr" anchorCtr="0"/>
                </a:tc>
              </a:tr>
              <a:tr h="363855">
                <a:tc>
                  <a:txBody>
                    <a:bodyPr/>
                    <a:p>
                      <a:pPr marL="0" indent="0" algn="ctr">
                        <a:spcBef>
                          <a:spcPct val="0"/>
                        </a:spcBef>
                        <a:spcAft>
                          <a:spcPct val="0"/>
                        </a:spcAft>
                      </a:pPr>
                      <a:r>
                        <a:rPr lang="zh-CN" sz="900">
                          <a:ln w="12700" cmpd="sng">
                            <a:noFill/>
                            <a:prstDash val="solid"/>
                          </a:ln>
                        </a:rPr>
                        <a:t>日常维护</a:t>
                      </a:r>
                      <a:endParaRPr lang="zh-CN" sz="900">
                        <a:ln w="12700" cmpd="sng">
                          <a:noFill/>
                          <a:prstDash val="solid"/>
                        </a:ln>
                      </a:endParaRPr>
                    </a:p>
                    <a:p>
                      <a:pPr marL="0" indent="0" algn="ctr">
                        <a:spcBef>
                          <a:spcPct val="0"/>
                        </a:spcBef>
                        <a:spcAft>
                          <a:spcPct val="0"/>
                        </a:spcAft>
                      </a:pPr>
                      <a:r>
                        <a:rPr lang="zh-CN" sz="900">
                          <a:ln w="12700" cmpd="sng">
                            <a:noFill/>
                            <a:prstDash val="solid"/>
                          </a:ln>
                        </a:rPr>
                        <a:t>（</a:t>
                      </a:r>
                      <a:r>
                        <a:rPr lang="en-US" altLang="zh-CN" sz="900">
                          <a:ln w="12700" cmpd="sng">
                            <a:noFill/>
                            <a:prstDash val="solid"/>
                          </a:ln>
                        </a:rPr>
                        <a:t>M</a:t>
                      </a:r>
                      <a:r>
                        <a:rPr lang="zh-CN" sz="900">
                          <a:ln w="12700" cmpd="sng">
                            <a:noFill/>
                            <a:prstDash val="solid"/>
                          </a:ln>
                        </a:rPr>
                        <a:t>）</a:t>
                      </a:r>
                      <a:endParaRPr lang="zh-CN" sz="900">
                        <a:ln w="12700" cmpd="sng">
                          <a:noFill/>
                          <a:prstDash val="solid"/>
                        </a:ln>
                      </a:endParaRPr>
                    </a:p>
                  </a:txBody>
                  <a:tcPr marL="13335" marR="13335" marT="0" marB="0" anchor="ctr" anchorCtr="0"/>
                </a:tc>
                <a:tc>
                  <a:txBody>
                    <a:bodyPr/>
                    <a:p>
                      <a:pPr marL="0" indent="0" algn="l">
                        <a:spcBef>
                          <a:spcPct val="0"/>
                        </a:spcBef>
                        <a:spcAft>
                          <a:spcPct val="0"/>
                        </a:spcAft>
                      </a:pPr>
                      <a:r>
                        <a:rPr lang="zh-CN" sz="900">
                          <a:ln w="12700" cmpd="sng">
                            <a:noFill/>
                            <a:prstDash val="solid"/>
                          </a:ln>
                        </a:rPr>
                        <a:t>因自动监测设备计划性维护保养产生数据缺失或无效的时段，标记为</a:t>
                      </a:r>
                      <a:r>
                        <a:rPr lang="zh-CN" altLang="en-US" sz="900">
                          <a:ln w="12700" cmpd="sng">
                            <a:noFill/>
                            <a:prstDash val="solid"/>
                          </a:ln>
                        </a:rPr>
                        <a:t>“</a:t>
                      </a:r>
                      <a:r>
                        <a:rPr lang="zh-CN" sz="900">
                          <a:ln w="12700" cmpd="sng">
                            <a:noFill/>
                            <a:prstDash val="solid"/>
                          </a:ln>
                        </a:rPr>
                        <a:t>日常维护</a:t>
                      </a:r>
                      <a:r>
                        <a:rPr lang="zh-CN" altLang="en-US" sz="900">
                          <a:ln w="12700" cmpd="sng">
                            <a:noFill/>
                            <a:prstDash val="solid"/>
                          </a:ln>
                        </a:rPr>
                        <a:t>”</a:t>
                      </a:r>
                      <a:r>
                        <a:rPr lang="zh-CN" sz="900">
                          <a:ln w="12700" cmpd="sng">
                            <a:noFill/>
                            <a:prstDash val="solid"/>
                          </a:ln>
                        </a:rPr>
                        <a:t>。</a:t>
                      </a:r>
                      <a:endParaRPr lang="zh-CN" sz="900">
                        <a:ln w="12700" cmpd="sng">
                          <a:noFill/>
                          <a:prstDash val="solid"/>
                        </a:ln>
                      </a:endParaRPr>
                    </a:p>
                  </a:txBody>
                  <a:tcPr marL="13335" marR="13335" marT="0" marB="0" anchor="ctr" anchorCtr="0"/>
                </a:tc>
              </a:tr>
              <a:tr h="365760">
                <a:tc>
                  <a:txBody>
                    <a:bodyPr/>
                    <a:p>
                      <a:pPr marL="0" indent="0" algn="ctr">
                        <a:spcBef>
                          <a:spcPct val="0"/>
                        </a:spcBef>
                        <a:spcAft>
                          <a:spcPct val="0"/>
                        </a:spcAft>
                      </a:pPr>
                      <a:r>
                        <a:rPr lang="zh-CN" sz="900">
                          <a:ln w="12700" cmpd="sng">
                            <a:noFill/>
                            <a:prstDash val="solid"/>
                          </a:ln>
                        </a:rPr>
                        <a:t>超量程</a:t>
                      </a:r>
                      <a:endParaRPr lang="zh-CN" sz="900">
                        <a:ln w="12700" cmpd="sng">
                          <a:noFill/>
                          <a:prstDash val="solid"/>
                        </a:ln>
                      </a:endParaRPr>
                    </a:p>
                    <a:p>
                      <a:pPr marL="0" indent="0" algn="ctr">
                        <a:spcBef>
                          <a:spcPct val="0"/>
                        </a:spcBef>
                        <a:spcAft>
                          <a:spcPct val="0"/>
                        </a:spcAft>
                      </a:pPr>
                      <a:r>
                        <a:rPr lang="zh-CN" sz="900">
                          <a:ln w="12700" cmpd="sng">
                            <a:noFill/>
                            <a:prstDash val="solid"/>
                          </a:ln>
                        </a:rPr>
                        <a:t>（</a:t>
                      </a:r>
                      <a:r>
                        <a:rPr lang="en-US" altLang="zh-CN" sz="900">
                          <a:ln w="12700" cmpd="sng">
                            <a:noFill/>
                            <a:prstDash val="solid"/>
                          </a:ln>
                        </a:rPr>
                        <a:t>T</a:t>
                      </a:r>
                      <a:r>
                        <a:rPr lang="zh-CN" sz="900">
                          <a:ln w="12700" cmpd="sng">
                            <a:noFill/>
                            <a:prstDash val="solid"/>
                          </a:ln>
                        </a:rPr>
                        <a:t>）</a:t>
                      </a:r>
                      <a:endParaRPr lang="zh-CN" sz="900">
                        <a:ln w="12700" cmpd="sng">
                          <a:noFill/>
                          <a:prstDash val="solid"/>
                        </a:ln>
                      </a:endParaRPr>
                    </a:p>
                  </a:txBody>
                  <a:tcPr marL="13335" marR="13335" marT="0" marB="0" anchor="ctr" anchorCtr="0"/>
                </a:tc>
                <a:tc>
                  <a:txBody>
                    <a:bodyPr/>
                    <a:p>
                      <a:pPr marL="0" indent="0" algn="l">
                        <a:spcBef>
                          <a:spcPct val="0"/>
                        </a:spcBef>
                        <a:spcAft>
                          <a:spcPct val="0"/>
                        </a:spcAft>
                      </a:pPr>
                      <a:r>
                        <a:rPr lang="zh-CN" sz="900">
                          <a:ln w="12700" cmpd="sng">
                            <a:noFill/>
                            <a:prstDash val="solid"/>
                          </a:ln>
                        </a:rPr>
                        <a:t>因自动监测设备测量结果</a:t>
                      </a:r>
                      <a:r>
                        <a:rPr lang="zh-CN" sz="900">
                          <a:ln w="12700" cmpd="sng">
                            <a:noFill/>
                            <a:prstDash val="solid"/>
                          </a:ln>
                          <a:solidFill>
                            <a:srgbClr val="FF0000"/>
                          </a:solidFill>
                        </a:rPr>
                        <a:t>数值超出测量范围</a:t>
                      </a:r>
                      <a:r>
                        <a:rPr lang="zh-CN" sz="900">
                          <a:ln w="12700" cmpd="sng">
                            <a:noFill/>
                            <a:prstDash val="solid"/>
                          </a:ln>
                        </a:rPr>
                        <a:t>产生数据缺失或无效的时段，标记为</a:t>
                      </a:r>
                      <a:r>
                        <a:rPr lang="zh-CN" altLang="en-US" sz="900">
                          <a:ln w="12700" cmpd="sng">
                            <a:noFill/>
                            <a:prstDash val="solid"/>
                          </a:ln>
                        </a:rPr>
                        <a:t>“</a:t>
                      </a:r>
                      <a:r>
                        <a:rPr lang="zh-CN" sz="900">
                          <a:ln w="12700" cmpd="sng">
                            <a:noFill/>
                            <a:prstDash val="solid"/>
                          </a:ln>
                        </a:rPr>
                        <a:t>超量程</a:t>
                      </a:r>
                      <a:r>
                        <a:rPr lang="zh-CN" altLang="en-US" sz="900">
                          <a:ln w="12700" cmpd="sng">
                            <a:noFill/>
                            <a:prstDash val="solid"/>
                          </a:ln>
                        </a:rPr>
                        <a:t>”</a:t>
                      </a:r>
                      <a:r>
                        <a:rPr lang="zh-CN" sz="900">
                          <a:ln w="12700" cmpd="sng">
                            <a:noFill/>
                            <a:prstDash val="solid"/>
                          </a:ln>
                        </a:rPr>
                        <a:t>。</a:t>
                      </a:r>
                      <a:endParaRPr lang="zh-CN" sz="900">
                        <a:ln w="12700" cmpd="sng">
                          <a:noFill/>
                          <a:prstDash val="solid"/>
                        </a:ln>
                      </a:endParaRPr>
                    </a:p>
                  </a:txBody>
                  <a:tcPr marL="13335" marR="13335" marT="0" marB="0" anchor="ctr" anchorCtr="0"/>
                </a:tc>
              </a:tr>
              <a:tr h="570865">
                <a:tc>
                  <a:txBody>
                    <a:bodyPr/>
                    <a:p>
                      <a:pPr marL="0" indent="0" algn="ctr">
                        <a:spcBef>
                          <a:spcPct val="0"/>
                        </a:spcBef>
                        <a:spcAft>
                          <a:spcPct val="0"/>
                        </a:spcAft>
                      </a:pPr>
                      <a:r>
                        <a:rPr lang="zh-CN" sz="900">
                          <a:ln w="12700" cmpd="sng">
                            <a:noFill/>
                            <a:prstDash val="solid"/>
                          </a:ln>
                        </a:rPr>
                        <a:t>关键工况参数故障</a:t>
                      </a:r>
                      <a:endParaRPr lang="zh-CN" sz="900">
                        <a:ln w="12700" cmpd="sng">
                          <a:noFill/>
                          <a:prstDash val="solid"/>
                        </a:ln>
                      </a:endParaRPr>
                    </a:p>
                    <a:p>
                      <a:pPr marL="0" indent="0" algn="ctr">
                        <a:spcBef>
                          <a:spcPct val="0"/>
                        </a:spcBef>
                        <a:spcAft>
                          <a:spcPct val="0"/>
                        </a:spcAft>
                      </a:pPr>
                      <a:r>
                        <a:rPr lang="zh-CN" sz="900">
                          <a:ln w="12700" cmpd="sng">
                            <a:noFill/>
                            <a:prstDash val="solid"/>
                          </a:ln>
                        </a:rPr>
                        <a:t>（</a:t>
                      </a:r>
                      <a:r>
                        <a:rPr lang="en-US" altLang="zh-CN" sz="900">
                          <a:ln w="12700" cmpd="sng">
                            <a:noFill/>
                            <a:prstDash val="solid"/>
                          </a:ln>
                        </a:rPr>
                        <a:t>Td</a:t>
                      </a:r>
                      <a:r>
                        <a:rPr lang="zh-CN" sz="900">
                          <a:ln w="12700" cmpd="sng">
                            <a:noFill/>
                            <a:prstDash val="solid"/>
                          </a:ln>
                        </a:rPr>
                        <a:t>）</a:t>
                      </a:r>
                      <a:endParaRPr lang="zh-CN" sz="900">
                        <a:ln w="12700" cmpd="sng">
                          <a:noFill/>
                          <a:prstDash val="solid"/>
                        </a:ln>
                      </a:endParaRPr>
                    </a:p>
                  </a:txBody>
                  <a:tcPr marL="13335" marR="13335" marT="0" marB="0" anchor="ctr" anchorCtr="0"/>
                </a:tc>
                <a:tc>
                  <a:txBody>
                    <a:bodyPr/>
                    <a:p>
                      <a:pPr marL="0" indent="0" algn="l" defTabSz="914400">
                        <a:spcBef>
                          <a:spcPct val="0"/>
                        </a:spcBef>
                        <a:spcAft>
                          <a:spcPct val="0"/>
                        </a:spcAft>
                        <a:tabLst>
                          <a:tab pos="198120" algn="l"/>
                        </a:tabLst>
                      </a:pPr>
                      <a:r>
                        <a:rPr lang="zh-CN" sz="900">
                          <a:ln w="12700" cmpd="sng">
                            <a:noFill/>
                            <a:prstDash val="solid"/>
                          </a:ln>
                          <a:solidFill>
                            <a:srgbClr val="FF0000"/>
                          </a:solidFill>
                        </a:rPr>
                        <a:t>反映生产工况的关键参数故障（如温度传感器因故障、损坏等情况）导致不能反映实际生产状况的时段，标记为</a:t>
                      </a:r>
                      <a:r>
                        <a:rPr lang="zh-CN" altLang="en-US" sz="900">
                          <a:ln w="12700" cmpd="sng">
                            <a:noFill/>
                            <a:prstDash val="solid"/>
                          </a:ln>
                          <a:solidFill>
                            <a:srgbClr val="FF0000"/>
                          </a:solidFill>
                        </a:rPr>
                        <a:t>“关键工况参数故障”</a:t>
                      </a:r>
                      <a:r>
                        <a:rPr lang="zh-CN" sz="900">
                          <a:ln w="12700" cmpd="sng">
                            <a:noFill/>
                            <a:prstDash val="solid"/>
                          </a:ln>
                          <a:solidFill>
                            <a:srgbClr val="FF0000"/>
                          </a:solidFill>
                        </a:rPr>
                        <a:t>。如垃圾焚烧炉炉膛温度传感器、水泥窑窑尾烟室温度传感器、锅炉蒸发量测量传感器故障、损坏等。</a:t>
                      </a:r>
                      <a:endParaRPr lang="zh-CN" sz="900">
                        <a:ln w="12700" cmpd="sng">
                          <a:noFill/>
                          <a:prstDash val="solid"/>
                        </a:ln>
                        <a:solidFill>
                          <a:srgbClr val="FF0000"/>
                        </a:solidFill>
                      </a:endParaRPr>
                    </a:p>
                  </a:txBody>
                  <a:tcPr marL="13335" marR="13335" marT="0" marB="0" anchor="ctr" anchorCtr="0"/>
                </a:tc>
              </a:tr>
              <a:tr h="304165">
                <a:tc gridSpan="2">
                  <a:txBody>
                    <a:bodyPr/>
                    <a:p>
                      <a:pPr marL="533400" indent="-228600" algn="l">
                        <a:spcBef>
                          <a:spcPct val="0"/>
                        </a:spcBef>
                        <a:spcAft>
                          <a:spcPct val="0"/>
                        </a:spcAft>
                      </a:pPr>
                      <a:r>
                        <a:rPr lang="zh-CN" sz="900">
                          <a:ln w="12700" cmpd="sng">
                            <a:noFill/>
                            <a:prstDash val="solid"/>
                          </a:ln>
                        </a:rPr>
                        <a:t>注：本标记不适用生产或污染治理设施自身的故障造成数据异常。</a:t>
                      </a:r>
                      <a:endParaRPr lang="zh-CN" sz="900">
                        <a:ln w="12700" cmpd="sng">
                          <a:noFill/>
                          <a:prstDash val="solid"/>
                        </a:ln>
                      </a:endParaRPr>
                    </a:p>
                  </a:txBody>
                  <a:tcPr marL="13335" marR="13335" marT="0" marB="0" anchor="ctr" anchorCtr="0"/>
                </a:tc>
                <a:tc hMerge="1">
                  <a:tcPr/>
                </a:tc>
              </a:tr>
            </a:tbl>
          </a:graphicData>
        </a:graphic>
      </p:graphicFrame>
      <p:pic>
        <p:nvPicPr>
          <p:cNvPr id="10" name="图片 9"/>
          <p:cNvPicPr>
            <a:picLocks noChangeAspect="1"/>
          </p:cNvPicPr>
          <p:nvPr>
            <p:custDataLst>
              <p:tags r:id="rId2"/>
            </p:custDataLst>
          </p:nvPr>
        </p:nvPicPr>
        <p:blipFill>
          <a:blip r:embed="rId3"/>
          <a:stretch>
            <a:fillRect/>
          </a:stretch>
        </p:blipFill>
        <p:spPr>
          <a:xfrm>
            <a:off x="96203" y="1200150"/>
            <a:ext cx="3056096" cy="3744754"/>
          </a:xfrm>
          <a:prstGeom prst="rect">
            <a:avLst/>
          </a:prstGeom>
          <a:ln w="12700" cmpd="sng">
            <a:solidFill>
              <a:schemeClr val="tx1"/>
            </a:solidFill>
            <a:prstDash val="solid"/>
          </a:ln>
        </p:spPr>
      </p:pic>
      <p:cxnSp>
        <p:nvCxnSpPr>
          <p:cNvPr id="3" name="直接连接符 2"/>
          <p:cNvCxnSpPr/>
          <p:nvPr>
            <p:custDataLst>
              <p:tags r:id="rId4"/>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6" name="圆角矩形 5"/>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5"/>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6"/>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2"/>
          <p:cNvGraphicFramePr/>
          <p:nvPr>
            <p:custDataLst>
              <p:tags r:id="rId1"/>
            </p:custDataLst>
          </p:nvPr>
        </p:nvGraphicFramePr>
        <p:xfrm>
          <a:off x="1739424" y="782479"/>
          <a:ext cx="5734685" cy="4335145"/>
        </p:xfrm>
        <a:graphic>
          <a:graphicData uri="http://schemas.openxmlformats.org/drawingml/2006/table">
            <a:tbl>
              <a:tblPr firstRow="1" bandRow="1" bandCol="1">
                <a:tableStyleId>{69012ECD-51FC-41F1-AA8D-1B2483CD663E}</a:tableStyleId>
              </a:tblPr>
              <a:tblGrid>
                <a:gridCol w="1016635"/>
                <a:gridCol w="4718050"/>
              </a:tblGrid>
              <a:tr h="480695">
                <a:tc gridSpan="2">
                  <a:txBody>
                    <a:bodyPr/>
                    <a:p>
                      <a:pPr marL="0" indent="0" algn="ctr">
                        <a:lnSpc>
                          <a:spcPct val="120000"/>
                        </a:lnSpc>
                        <a:spcBef>
                          <a:spcPts val="0"/>
                        </a:spcBef>
                        <a:spcAft>
                          <a:spcPts val="0"/>
                        </a:spcAft>
                        <a:buNone/>
                      </a:pPr>
                      <a:r>
                        <a:rPr lang="zh-CN" altLang="en-US" sz="1350">
                          <a:ln w="12700" cmpd="sng">
                            <a:noFill/>
                            <a:prstDash val="solid"/>
                          </a:ln>
                        </a:rPr>
                        <a:t>生产工况标记内容表</a:t>
                      </a:r>
                      <a:endParaRPr lang="zh-CN" altLang="en-US" sz="1350">
                        <a:ln w="12700" cmpd="sng">
                          <a:noFill/>
                          <a:prstDash val="solid"/>
                        </a:ln>
                      </a:endParaRPr>
                    </a:p>
                  </a:txBody>
                  <a:tcPr marL="80962" marR="80962" marT="9525" marB="9525" anchor="ctr" anchorCtr="0"/>
                </a:tc>
                <a:tc hMerge="1">
                  <a:tcPr marL="107950" marR="107950" marT="12700" marB="12700" anchor="ctr" anchorCtr="0"/>
                </a:tc>
              </a:tr>
              <a:tr h="316230">
                <a:tc>
                  <a:txBody>
                    <a:bodyPr/>
                    <a:p>
                      <a:pPr marL="0" indent="0" algn="ctr">
                        <a:lnSpc>
                          <a:spcPct val="120000"/>
                        </a:lnSpc>
                        <a:spcBef>
                          <a:spcPts val="0"/>
                        </a:spcBef>
                        <a:spcAft>
                          <a:spcPts val="0"/>
                        </a:spcAft>
                      </a:pPr>
                      <a:r>
                        <a:rPr lang="en-US" altLang="zh-CN" sz="900">
                          <a:ln w="12700" cmpd="sng">
                            <a:noFill/>
                            <a:prstDash val="solid"/>
                          </a:ln>
                        </a:rPr>
                        <a:t>标记内容及代码</a:t>
                      </a:r>
                      <a:endParaRPr lang="en-US" altLang="zh-CN" sz="900">
                        <a:ln w="12700" cmpd="sng">
                          <a:noFill/>
                          <a:prstDash val="solid"/>
                        </a:ln>
                      </a:endParaRPr>
                    </a:p>
                  </a:txBody>
                  <a:tcPr marL="80962" marR="80962" marT="9525" marB="9525" anchor="ctr" anchorCtr="0"/>
                </a:tc>
                <a:tc>
                  <a:txBody>
                    <a:bodyPr/>
                    <a:p>
                      <a:pPr marL="0" indent="0" algn="ctr">
                        <a:lnSpc>
                          <a:spcPct val="120000"/>
                        </a:lnSpc>
                        <a:spcBef>
                          <a:spcPts val="0"/>
                        </a:spcBef>
                        <a:spcAft>
                          <a:spcPts val="0"/>
                        </a:spcAft>
                      </a:pPr>
                      <a:r>
                        <a:rPr lang="en-US" altLang="zh-CN" sz="900">
                          <a:ln w="12700" cmpd="sng">
                            <a:noFill/>
                            <a:prstDash val="solid"/>
                          </a:ln>
                        </a:rPr>
                        <a:t>标记说明</a:t>
                      </a:r>
                      <a:endParaRPr lang="en-US" altLang="zh-CN" sz="900">
                        <a:ln w="12700" cmpd="sng">
                          <a:noFill/>
                          <a:prstDash val="solid"/>
                        </a:ln>
                      </a:endParaRPr>
                    </a:p>
                  </a:txBody>
                  <a:tcPr marL="80962" marR="80962" marT="9525" marB="9525" anchor="ctr" anchorCtr="0"/>
                </a:tc>
              </a:tr>
              <a:tr h="386715">
                <a:tc>
                  <a:txBody>
                    <a:bodyPr/>
                    <a:p>
                      <a:pPr marL="0" indent="0" algn="ctr">
                        <a:lnSpc>
                          <a:spcPct val="120000"/>
                        </a:lnSpc>
                        <a:spcBef>
                          <a:spcPts val="0"/>
                        </a:spcBef>
                        <a:spcAft>
                          <a:spcPts val="0"/>
                        </a:spcAft>
                      </a:pPr>
                      <a:r>
                        <a:rPr lang="en-US" altLang="zh-CN" sz="900">
                          <a:ln w="12700" cmpd="sng">
                            <a:noFill/>
                            <a:prstDash val="solid"/>
                          </a:ln>
                        </a:rPr>
                        <a:t>正常运行</a:t>
                      </a:r>
                      <a:endParaRPr lang="en-US" altLang="zh-CN" sz="900">
                        <a:ln w="12700" cmpd="sng">
                          <a:noFill/>
                          <a:prstDash val="solid"/>
                        </a:ln>
                      </a:endParaRPr>
                    </a:p>
                    <a:p>
                      <a:pPr marL="0" indent="0" algn="ctr">
                        <a:lnSpc>
                          <a:spcPct val="120000"/>
                        </a:lnSpc>
                        <a:spcBef>
                          <a:spcPts val="0"/>
                        </a:spcBef>
                        <a:spcAft>
                          <a:spcPts val="0"/>
                        </a:spcAft>
                      </a:pPr>
                      <a:r>
                        <a:rPr lang="en-US" altLang="zh-CN" sz="900">
                          <a:ln w="12700" cmpd="sng">
                            <a:noFill/>
                            <a:prstDash val="solid"/>
                          </a:ln>
                        </a:rPr>
                        <a:t>（N）</a:t>
                      </a:r>
                      <a:endParaRPr lang="en-US" altLang="zh-CN" sz="900">
                        <a:ln w="12700" cmpd="sng">
                          <a:noFill/>
                          <a:prstDash val="solid"/>
                        </a:ln>
                      </a:endParaRPr>
                    </a:p>
                  </a:txBody>
                  <a:tcPr marL="80962" marR="80962" marT="9525" marB="9525" anchor="ctr" anchorCtr="0"/>
                </a:tc>
                <a:tc>
                  <a:txBody>
                    <a:bodyPr/>
                    <a:p>
                      <a:pPr marL="0" indent="0" algn="ctr">
                        <a:lnSpc>
                          <a:spcPct val="120000"/>
                        </a:lnSpc>
                        <a:spcBef>
                          <a:spcPts val="0"/>
                        </a:spcBef>
                        <a:spcAft>
                          <a:spcPts val="0"/>
                        </a:spcAft>
                      </a:pPr>
                      <a:r>
                        <a:rPr lang="en-US" altLang="zh-CN" sz="900">
                          <a:ln w="12700" cmpd="sng">
                            <a:noFill/>
                            <a:prstDash val="solid"/>
                          </a:ln>
                        </a:rPr>
                        <a:t>正常排放废水、废气污染物的时段。</a:t>
                      </a:r>
                      <a:endParaRPr lang="en-US" altLang="zh-CN" sz="900">
                        <a:ln w="12700" cmpd="sng">
                          <a:noFill/>
                          <a:prstDash val="solid"/>
                        </a:ln>
                      </a:endParaRPr>
                    </a:p>
                  </a:txBody>
                  <a:tcPr marL="80962" marR="80962" marT="9525" marB="9525" anchor="ctr" anchorCtr="0"/>
                </a:tc>
              </a:tr>
              <a:tr h="889635">
                <a:tc>
                  <a:txBody>
                    <a:bodyPr/>
                    <a:p>
                      <a:pPr marL="0" indent="0" algn="ctr">
                        <a:lnSpc>
                          <a:spcPct val="120000"/>
                        </a:lnSpc>
                        <a:spcBef>
                          <a:spcPts val="0"/>
                        </a:spcBef>
                        <a:spcAft>
                          <a:spcPts val="0"/>
                        </a:spcAft>
                      </a:pPr>
                      <a:r>
                        <a:rPr lang="en-US" altLang="zh-CN" sz="900">
                          <a:ln w="12700" cmpd="sng">
                            <a:noFill/>
                            <a:prstDash val="solid"/>
                          </a:ln>
                        </a:rPr>
                        <a:t>启动</a:t>
                      </a:r>
                      <a:endParaRPr lang="en-US" altLang="zh-CN" sz="900">
                        <a:ln w="12700" cmpd="sng">
                          <a:noFill/>
                          <a:prstDash val="solid"/>
                        </a:ln>
                      </a:endParaRPr>
                    </a:p>
                    <a:p>
                      <a:pPr marL="0" indent="0" algn="ctr">
                        <a:lnSpc>
                          <a:spcPct val="120000"/>
                        </a:lnSpc>
                        <a:spcBef>
                          <a:spcPts val="0"/>
                        </a:spcBef>
                        <a:spcAft>
                          <a:spcPts val="0"/>
                        </a:spcAft>
                      </a:pPr>
                      <a:r>
                        <a:rPr lang="en-US" altLang="zh-CN" sz="900">
                          <a:ln w="12700" cmpd="sng">
                            <a:noFill/>
                            <a:prstDash val="solid"/>
                          </a:ln>
                        </a:rPr>
                        <a:t>（St）</a:t>
                      </a:r>
                      <a:endParaRPr lang="en-US" altLang="zh-CN" sz="900">
                        <a:ln w="12700" cmpd="sng">
                          <a:noFill/>
                          <a:prstDash val="solid"/>
                        </a:ln>
                      </a:endParaRPr>
                    </a:p>
                  </a:txBody>
                  <a:tcPr marL="80962" marR="80962" marT="9525" marB="9525" anchor="ctr" anchorCtr="0"/>
                </a:tc>
                <a:tc>
                  <a:txBody>
                    <a:bodyPr/>
                    <a:p>
                      <a:pPr marL="0" indent="0" algn="l">
                        <a:lnSpc>
                          <a:spcPct val="120000"/>
                        </a:lnSpc>
                        <a:spcBef>
                          <a:spcPts val="0"/>
                        </a:spcBef>
                        <a:spcAft>
                          <a:spcPts val="0"/>
                        </a:spcAft>
                      </a:pPr>
                      <a:r>
                        <a:rPr lang="en-US" altLang="zh-CN" sz="900">
                          <a:ln w="12700" cmpd="sng">
                            <a:noFill/>
                            <a:prstDash val="solid"/>
                          </a:ln>
                        </a:rPr>
                        <a:t>排污单位生产设施开始启动时刻起，至正常稳定生产运行前的时刻止，标记为“启动”，对“冷启动（冷点火）”“热启动（热点火）”有差异化管理要求的工艺，应进一步明确如下：</a:t>
                      </a:r>
                      <a:endParaRPr lang="en-US" altLang="zh-CN" sz="900">
                        <a:ln w="12700" cmpd="sng">
                          <a:noFill/>
                          <a:prstDash val="solid"/>
                        </a:ln>
                      </a:endParaRPr>
                    </a:p>
                    <a:p>
                      <a:pPr marL="0" indent="0" algn="l">
                        <a:lnSpc>
                          <a:spcPct val="120000"/>
                        </a:lnSpc>
                        <a:spcBef>
                          <a:spcPts val="0"/>
                        </a:spcBef>
                        <a:spcAft>
                          <a:spcPts val="0"/>
                        </a:spcAft>
                      </a:pPr>
                      <a:r>
                        <a:rPr lang="en-US" altLang="zh-CN" sz="900">
                          <a:ln w="12700" cmpd="sng">
                            <a:noFill/>
                            <a:prstDash val="solid"/>
                          </a:ln>
                        </a:rPr>
                        <a:t>生产设施在完全停止状态下启动的，标记“冷启动（冷点火）”，代码为Stc；</a:t>
                      </a:r>
                      <a:endParaRPr lang="en-US" altLang="zh-CN" sz="900">
                        <a:ln w="12700" cmpd="sng">
                          <a:noFill/>
                          <a:prstDash val="solid"/>
                        </a:ln>
                      </a:endParaRPr>
                    </a:p>
                    <a:p>
                      <a:pPr marL="0" indent="0" algn="l">
                        <a:lnSpc>
                          <a:spcPct val="120000"/>
                        </a:lnSpc>
                        <a:spcBef>
                          <a:spcPts val="0"/>
                        </a:spcBef>
                        <a:spcAft>
                          <a:spcPts val="0"/>
                        </a:spcAft>
                      </a:pPr>
                      <a:r>
                        <a:rPr lang="en-US" altLang="zh-CN" sz="900">
                          <a:ln w="12700" cmpd="sng">
                            <a:noFill/>
                            <a:prstDash val="solid"/>
                          </a:ln>
                        </a:rPr>
                        <a:t>生产设施在启动前处于低负荷运行状态或未完全停止运行前启动的，标记为“热启动（热点火）”，代码为Sth。</a:t>
                      </a:r>
                      <a:endParaRPr lang="en-US" altLang="zh-CN" sz="900">
                        <a:ln w="12700" cmpd="sng">
                          <a:noFill/>
                          <a:prstDash val="solid"/>
                        </a:ln>
                      </a:endParaRPr>
                    </a:p>
                  </a:txBody>
                  <a:tcPr marL="80962" marR="80962" marT="9525" marB="9525" anchor="ctr" anchorCtr="0"/>
                </a:tc>
              </a:tr>
              <a:tr h="386715">
                <a:tc>
                  <a:txBody>
                    <a:bodyPr/>
                    <a:p>
                      <a:pPr marL="0" indent="0" algn="ctr">
                        <a:lnSpc>
                          <a:spcPct val="120000"/>
                        </a:lnSpc>
                        <a:spcBef>
                          <a:spcPts val="0"/>
                        </a:spcBef>
                        <a:spcAft>
                          <a:spcPts val="0"/>
                        </a:spcAft>
                      </a:pPr>
                      <a:r>
                        <a:rPr lang="en-US" altLang="zh-CN" sz="900">
                          <a:ln w="12700" cmpd="sng">
                            <a:noFill/>
                            <a:prstDash val="solid"/>
                          </a:ln>
                        </a:rPr>
                        <a:t>停炉（机）</a:t>
                      </a:r>
                      <a:endParaRPr lang="en-US" altLang="zh-CN" sz="900">
                        <a:ln w="12700" cmpd="sng">
                          <a:noFill/>
                          <a:prstDash val="solid"/>
                        </a:ln>
                      </a:endParaRPr>
                    </a:p>
                    <a:p>
                      <a:pPr marL="0" indent="0" algn="ctr">
                        <a:lnSpc>
                          <a:spcPct val="120000"/>
                        </a:lnSpc>
                        <a:spcBef>
                          <a:spcPts val="0"/>
                        </a:spcBef>
                        <a:spcAft>
                          <a:spcPts val="0"/>
                        </a:spcAft>
                      </a:pPr>
                      <a:r>
                        <a:rPr lang="en-US" altLang="zh-CN" sz="900">
                          <a:ln w="12700" cmpd="sng">
                            <a:noFill/>
                            <a:prstDash val="solid"/>
                          </a:ln>
                        </a:rPr>
                        <a:t>（Sd）</a:t>
                      </a:r>
                      <a:endParaRPr lang="en-US" altLang="zh-CN" sz="900">
                        <a:ln w="12700" cmpd="sng">
                          <a:noFill/>
                          <a:prstDash val="solid"/>
                        </a:ln>
                      </a:endParaRPr>
                    </a:p>
                  </a:txBody>
                  <a:tcPr marL="80962" marR="80962" marT="9525" marB="9525" anchor="ctr" anchorCtr="0"/>
                </a:tc>
                <a:tc>
                  <a:txBody>
                    <a:bodyPr/>
                    <a:p>
                      <a:pPr marL="0" indent="0" algn="l" defTabSz="914400">
                        <a:lnSpc>
                          <a:spcPct val="120000"/>
                        </a:lnSpc>
                        <a:spcBef>
                          <a:spcPts val="0"/>
                        </a:spcBef>
                        <a:spcAft>
                          <a:spcPts val="0"/>
                        </a:spcAft>
                        <a:tabLst>
                          <a:tab pos="198120" algn="l"/>
                        </a:tabLst>
                      </a:pPr>
                      <a:r>
                        <a:rPr lang="en-US" altLang="zh-CN" sz="900">
                          <a:ln w="12700" cmpd="sng">
                            <a:noFill/>
                            <a:prstDash val="solid"/>
                          </a:ln>
                        </a:rPr>
                        <a:t>排污单位的生产设施由正常运行状态转变为停止运行状态操作时刻起，直至生产设施完全停止运行时刻止，标记为“停炉（机）”。</a:t>
                      </a:r>
                      <a:endParaRPr lang="en-US" altLang="zh-CN" sz="900">
                        <a:ln w="12700" cmpd="sng">
                          <a:noFill/>
                          <a:prstDash val="solid"/>
                        </a:ln>
                      </a:endParaRPr>
                    </a:p>
                  </a:txBody>
                  <a:tcPr marL="80962" marR="80962" marT="9525" marB="9525" anchor="ctr" anchorCtr="0"/>
                </a:tc>
              </a:tr>
              <a:tr h="386080">
                <a:tc>
                  <a:txBody>
                    <a:bodyPr/>
                    <a:p>
                      <a:pPr marL="0" indent="0" algn="ctr">
                        <a:lnSpc>
                          <a:spcPct val="120000"/>
                        </a:lnSpc>
                        <a:spcBef>
                          <a:spcPts val="0"/>
                        </a:spcBef>
                        <a:spcAft>
                          <a:spcPts val="0"/>
                        </a:spcAft>
                      </a:pPr>
                      <a:r>
                        <a:rPr lang="en-US" altLang="zh-CN" sz="900">
                          <a:ln w="12700" cmpd="sng">
                            <a:noFill/>
                            <a:prstDash val="solid"/>
                          </a:ln>
                        </a:rPr>
                        <a:t>闷炉</a:t>
                      </a:r>
                      <a:endParaRPr lang="en-US" altLang="zh-CN" sz="900">
                        <a:ln w="12700" cmpd="sng">
                          <a:noFill/>
                          <a:prstDash val="solid"/>
                        </a:ln>
                      </a:endParaRPr>
                    </a:p>
                    <a:p>
                      <a:pPr marL="0" indent="0" algn="ctr">
                        <a:lnSpc>
                          <a:spcPct val="120000"/>
                        </a:lnSpc>
                        <a:spcBef>
                          <a:spcPts val="0"/>
                        </a:spcBef>
                        <a:spcAft>
                          <a:spcPts val="0"/>
                        </a:spcAft>
                      </a:pPr>
                      <a:r>
                        <a:rPr lang="en-US" altLang="zh-CN" sz="900">
                          <a:ln w="12700" cmpd="sng">
                            <a:noFill/>
                            <a:prstDash val="solid"/>
                          </a:ln>
                        </a:rPr>
                        <a:t>（B）</a:t>
                      </a:r>
                      <a:endParaRPr lang="en-US" altLang="zh-CN" sz="900">
                        <a:ln w="12700" cmpd="sng">
                          <a:noFill/>
                          <a:prstDash val="solid"/>
                        </a:ln>
                      </a:endParaRPr>
                    </a:p>
                  </a:txBody>
                  <a:tcPr marL="80962" marR="80962" marT="9525" marB="9525" anchor="ctr" anchorCtr="0"/>
                </a:tc>
                <a:tc>
                  <a:txBody>
                    <a:bodyPr/>
                    <a:p>
                      <a:pPr marL="0" indent="0" algn="l">
                        <a:lnSpc>
                          <a:spcPct val="120000"/>
                        </a:lnSpc>
                        <a:spcBef>
                          <a:spcPts val="0"/>
                        </a:spcBef>
                        <a:spcAft>
                          <a:spcPts val="0"/>
                        </a:spcAft>
                      </a:pPr>
                      <a:r>
                        <a:rPr lang="en-US" altLang="zh-CN" sz="900">
                          <a:ln w="12700" cmpd="sng">
                            <a:noFill/>
                            <a:prstDash val="solid"/>
                          </a:ln>
                        </a:rPr>
                        <a:t>生产设施从正常运行状态向炉膛密闭自然降温或保温状态操作前的时刻起，标记为“闷炉”，闷炉结束以标记“启动”或“停炉（机）”前时刻止。</a:t>
                      </a:r>
                      <a:endParaRPr lang="en-US" altLang="zh-CN" sz="900">
                        <a:ln w="12700" cmpd="sng">
                          <a:noFill/>
                          <a:prstDash val="solid"/>
                        </a:ln>
                      </a:endParaRPr>
                    </a:p>
                  </a:txBody>
                  <a:tcPr marL="80962" marR="80962" marT="9525" marB="9525" anchor="ctr" anchorCtr="0"/>
                </a:tc>
              </a:tr>
              <a:tr h="715645">
                <a:tc>
                  <a:txBody>
                    <a:bodyPr/>
                    <a:p>
                      <a:pPr marL="0" indent="0" algn="ctr">
                        <a:lnSpc>
                          <a:spcPct val="120000"/>
                        </a:lnSpc>
                        <a:spcBef>
                          <a:spcPts val="0"/>
                        </a:spcBef>
                        <a:spcAft>
                          <a:spcPts val="0"/>
                        </a:spcAft>
                      </a:pPr>
                      <a:r>
                        <a:rPr lang="en-US" altLang="zh-CN" sz="900">
                          <a:ln w="12700" cmpd="sng">
                            <a:noFill/>
                            <a:prstDash val="solid"/>
                          </a:ln>
                        </a:rPr>
                        <a:t>停运</a:t>
                      </a:r>
                      <a:endParaRPr lang="en-US" altLang="zh-CN" sz="900">
                        <a:ln w="12700" cmpd="sng">
                          <a:noFill/>
                          <a:prstDash val="solid"/>
                        </a:ln>
                      </a:endParaRPr>
                    </a:p>
                    <a:p>
                      <a:pPr marL="0" indent="0" algn="ctr">
                        <a:lnSpc>
                          <a:spcPct val="120000"/>
                        </a:lnSpc>
                        <a:spcBef>
                          <a:spcPts val="0"/>
                        </a:spcBef>
                        <a:spcAft>
                          <a:spcPts val="0"/>
                        </a:spcAft>
                      </a:pPr>
                      <a:r>
                        <a:rPr lang="en-US" altLang="zh-CN" sz="900">
                          <a:ln w="12700" cmpd="sng">
                            <a:noFill/>
                            <a:prstDash val="solid"/>
                          </a:ln>
                        </a:rPr>
                        <a:t>（F）</a:t>
                      </a:r>
                      <a:endParaRPr lang="en-US" altLang="zh-CN" sz="900">
                        <a:ln w="12700" cmpd="sng">
                          <a:noFill/>
                          <a:prstDash val="solid"/>
                        </a:ln>
                      </a:endParaRPr>
                    </a:p>
                  </a:txBody>
                  <a:tcPr marL="80962" marR="80962" marT="9525" marB="9525" anchor="ctr" anchorCtr="0"/>
                </a:tc>
                <a:tc>
                  <a:txBody>
                    <a:bodyPr/>
                    <a:p>
                      <a:pPr marL="0" indent="0" algn="l">
                        <a:lnSpc>
                          <a:spcPct val="120000"/>
                        </a:lnSpc>
                        <a:spcBef>
                          <a:spcPts val="0"/>
                        </a:spcBef>
                        <a:spcAft>
                          <a:spcPts val="0"/>
                        </a:spcAft>
                      </a:pPr>
                      <a:r>
                        <a:rPr lang="en-US" altLang="zh-CN" sz="900">
                          <a:ln w="12700" cmpd="sng">
                            <a:noFill/>
                            <a:prstDash val="solid"/>
                          </a:ln>
                        </a:rPr>
                        <a:t>1.</a:t>
                      </a:r>
                      <a:r>
                        <a:rPr lang="en-US" altLang="zh-CN" sz="900">
                          <a:ln w="12700" cmpd="sng">
                            <a:noFill/>
                            <a:prstDash val="solid"/>
                          </a:ln>
                          <a:solidFill>
                            <a:srgbClr val="FF0000"/>
                          </a:solidFill>
                        </a:rPr>
                        <a:t>废气生产设施完全停止运行</a:t>
                      </a:r>
                      <a:r>
                        <a:rPr lang="en-US" altLang="zh-CN" sz="900">
                          <a:ln w="12700" cmpd="sng">
                            <a:noFill/>
                            <a:prstDash val="solid"/>
                          </a:ln>
                        </a:rPr>
                        <a:t>，“停炉（机）”标记完成时刻起，至再次标记“启动”前止，标记为“停运”。</a:t>
                      </a:r>
                      <a:endParaRPr lang="en-US" altLang="zh-CN" sz="900">
                        <a:ln w="12700" cmpd="sng">
                          <a:noFill/>
                          <a:prstDash val="solid"/>
                        </a:ln>
                      </a:endParaRPr>
                    </a:p>
                    <a:p>
                      <a:pPr marL="0" indent="0" algn="l">
                        <a:lnSpc>
                          <a:spcPct val="120000"/>
                        </a:lnSpc>
                        <a:spcBef>
                          <a:spcPts val="0"/>
                        </a:spcBef>
                        <a:spcAft>
                          <a:spcPts val="0"/>
                        </a:spcAft>
                      </a:pPr>
                      <a:r>
                        <a:rPr lang="en-US" altLang="zh-CN" sz="900">
                          <a:ln w="12700" cmpd="sng">
                            <a:noFill/>
                            <a:prstDash val="solid"/>
                          </a:ln>
                        </a:rPr>
                        <a:t>2.</a:t>
                      </a:r>
                      <a:r>
                        <a:rPr lang="en-US" altLang="zh-CN" sz="900">
                          <a:ln w="12700" cmpd="sng">
                            <a:noFill/>
                            <a:prstDash val="solid"/>
                          </a:ln>
                          <a:solidFill>
                            <a:srgbClr val="FF0000"/>
                          </a:solidFill>
                        </a:rPr>
                        <a:t>标记为“停运”的，应同时满足废气氧含量＞20%</a:t>
                      </a:r>
                      <a:r>
                        <a:rPr lang="en-US" altLang="zh-CN" sz="900">
                          <a:ln w="12700" cmpd="sng">
                            <a:noFill/>
                            <a:prstDash val="solid"/>
                          </a:ln>
                        </a:rPr>
                        <a:t>（或氧含量不低于当地空气氧含量的2个百分点）。</a:t>
                      </a:r>
                      <a:endParaRPr lang="en-US" altLang="zh-CN" sz="900">
                        <a:ln w="12700" cmpd="sng">
                          <a:noFill/>
                          <a:prstDash val="solid"/>
                        </a:ln>
                      </a:endParaRPr>
                    </a:p>
                  </a:txBody>
                  <a:tcPr marL="80962" marR="80962" marT="9525" marB="9525" anchor="ctr" anchorCtr="0"/>
                </a:tc>
              </a:tr>
              <a:tr h="386715">
                <a:tc>
                  <a:txBody>
                    <a:bodyPr/>
                    <a:p>
                      <a:pPr marL="0" indent="0" algn="ctr">
                        <a:lnSpc>
                          <a:spcPct val="120000"/>
                        </a:lnSpc>
                        <a:spcBef>
                          <a:spcPts val="0"/>
                        </a:spcBef>
                        <a:spcAft>
                          <a:spcPts val="0"/>
                        </a:spcAft>
                      </a:pPr>
                      <a:r>
                        <a:rPr lang="en-US" altLang="zh-CN" sz="900">
                          <a:ln w="12700" cmpd="sng">
                            <a:noFill/>
                            <a:prstDash val="solid"/>
                          </a:ln>
                        </a:rPr>
                        <a:t>故障/事故</a:t>
                      </a:r>
                      <a:endParaRPr lang="en-US" altLang="zh-CN" sz="900">
                        <a:ln w="12700" cmpd="sng">
                          <a:noFill/>
                          <a:prstDash val="solid"/>
                        </a:ln>
                      </a:endParaRPr>
                    </a:p>
                    <a:p>
                      <a:pPr marL="0" indent="0" algn="ctr">
                        <a:lnSpc>
                          <a:spcPct val="120000"/>
                        </a:lnSpc>
                        <a:spcBef>
                          <a:spcPts val="0"/>
                        </a:spcBef>
                        <a:spcAft>
                          <a:spcPts val="0"/>
                        </a:spcAft>
                      </a:pPr>
                      <a:r>
                        <a:rPr lang="en-US" altLang="zh-CN" sz="900">
                          <a:ln w="12700" cmpd="sng">
                            <a:noFill/>
                            <a:prstDash val="solid"/>
                          </a:ln>
                        </a:rPr>
                        <a:t>（Sr）</a:t>
                      </a:r>
                      <a:endParaRPr lang="en-US" altLang="zh-CN" sz="900">
                        <a:ln w="12700" cmpd="sng">
                          <a:noFill/>
                          <a:prstDash val="solid"/>
                        </a:ln>
                      </a:endParaRPr>
                    </a:p>
                  </a:txBody>
                  <a:tcPr marL="80962" marR="80962" marT="9525" marB="9525" anchor="ctr" anchorCtr="0"/>
                </a:tc>
                <a:tc>
                  <a:txBody>
                    <a:bodyPr/>
                    <a:p>
                      <a:pPr marL="0" indent="0" algn="l">
                        <a:lnSpc>
                          <a:spcPct val="120000"/>
                        </a:lnSpc>
                        <a:spcBef>
                          <a:spcPts val="0"/>
                        </a:spcBef>
                        <a:spcAft>
                          <a:spcPts val="0"/>
                        </a:spcAft>
                      </a:pPr>
                      <a:r>
                        <a:rPr lang="en-US" altLang="zh-CN" sz="900">
                          <a:ln w="12700" cmpd="sng">
                            <a:noFill/>
                            <a:prstDash val="solid"/>
                          </a:ln>
                          <a:solidFill>
                            <a:srgbClr val="FF0000"/>
                          </a:solidFill>
                        </a:rPr>
                        <a:t>生产设施或污染治理设施发生故障或事故导致无法正常运行</a:t>
                      </a:r>
                      <a:r>
                        <a:rPr lang="en-US" altLang="zh-CN" sz="900">
                          <a:ln w="12700" cmpd="sng">
                            <a:noFill/>
                            <a:prstDash val="solid"/>
                          </a:ln>
                        </a:rPr>
                        <a:t>，</a:t>
                      </a:r>
                      <a:r>
                        <a:rPr lang="en-US" altLang="zh-CN" sz="900">
                          <a:ln w="12700" cmpd="sng">
                            <a:noFill/>
                            <a:prstDash val="solid"/>
                          </a:ln>
                          <a:solidFill>
                            <a:srgbClr val="FF0000"/>
                          </a:solidFill>
                        </a:rPr>
                        <a:t>且持续排放污染物的时段</a:t>
                      </a:r>
                      <a:r>
                        <a:rPr lang="en-US" altLang="zh-CN" sz="900">
                          <a:ln w="12700" cmpd="sng">
                            <a:noFill/>
                            <a:prstDash val="solid"/>
                          </a:ln>
                        </a:rPr>
                        <a:t>，包括对生产设施故障或污染防治设施事故响应和维修处理阶段，标记为“故障/事故”。</a:t>
                      </a:r>
                      <a:endParaRPr lang="en-US" altLang="zh-CN" sz="900">
                        <a:ln w="12700" cmpd="sng">
                          <a:noFill/>
                          <a:prstDash val="solid"/>
                        </a:ln>
                      </a:endParaRPr>
                    </a:p>
                  </a:txBody>
                  <a:tcPr marL="80962" marR="80962" marT="9525" marB="9525" anchor="ctr" anchorCtr="0"/>
                </a:tc>
              </a:tr>
              <a:tr h="386715">
                <a:tc>
                  <a:txBody>
                    <a:bodyPr/>
                    <a:p>
                      <a:pPr marL="0" indent="0" algn="ctr">
                        <a:lnSpc>
                          <a:spcPct val="120000"/>
                        </a:lnSpc>
                        <a:spcBef>
                          <a:spcPts val="0"/>
                        </a:spcBef>
                        <a:spcAft>
                          <a:spcPts val="0"/>
                        </a:spcAft>
                      </a:pPr>
                      <a:r>
                        <a:rPr lang="en-US" altLang="zh-CN" sz="900">
                          <a:ln w="12700" cmpd="sng">
                            <a:noFill/>
                            <a:prstDash val="solid"/>
                          </a:ln>
                        </a:rPr>
                        <a:t>停排</a:t>
                      </a:r>
                      <a:endParaRPr lang="en-US" altLang="zh-CN" sz="900">
                        <a:ln w="12700" cmpd="sng">
                          <a:noFill/>
                          <a:prstDash val="solid"/>
                        </a:ln>
                      </a:endParaRPr>
                    </a:p>
                    <a:p>
                      <a:pPr marL="0" indent="0" algn="ctr">
                        <a:lnSpc>
                          <a:spcPct val="120000"/>
                        </a:lnSpc>
                        <a:spcBef>
                          <a:spcPts val="0"/>
                        </a:spcBef>
                        <a:spcAft>
                          <a:spcPts val="0"/>
                        </a:spcAft>
                      </a:pPr>
                      <a:r>
                        <a:rPr lang="en-US" altLang="zh-CN" sz="900">
                          <a:ln w="12700" cmpd="sng">
                            <a:noFill/>
                            <a:prstDash val="solid"/>
                          </a:ln>
                        </a:rPr>
                        <a:t>（F）</a:t>
                      </a:r>
                      <a:endParaRPr lang="en-US" altLang="zh-CN" sz="900">
                        <a:ln w="12700" cmpd="sng">
                          <a:noFill/>
                          <a:prstDash val="solid"/>
                        </a:ln>
                      </a:endParaRPr>
                    </a:p>
                  </a:txBody>
                  <a:tcPr marL="80962" marR="80962" marT="9525" marB="9525" anchor="ctr" anchorCtr="0"/>
                </a:tc>
                <a:tc>
                  <a:txBody>
                    <a:bodyPr/>
                    <a:p>
                      <a:pPr marL="0" indent="0" algn="l">
                        <a:lnSpc>
                          <a:spcPct val="120000"/>
                        </a:lnSpc>
                        <a:spcBef>
                          <a:spcPts val="0"/>
                        </a:spcBef>
                        <a:spcAft>
                          <a:spcPts val="0"/>
                        </a:spcAft>
                      </a:pPr>
                      <a:r>
                        <a:rPr lang="en-US" altLang="zh-CN" sz="900">
                          <a:ln w="12700" cmpd="sng">
                            <a:noFill/>
                            <a:prstDash val="solid"/>
                          </a:ln>
                        </a:rPr>
                        <a:t>水污染源排放口停止排放废水的时段，应标记为“停排”。</a:t>
                      </a:r>
                      <a:endParaRPr lang="en-US" altLang="zh-CN" sz="900">
                        <a:ln w="12700" cmpd="sng">
                          <a:noFill/>
                          <a:prstDash val="solid"/>
                        </a:ln>
                      </a:endParaRPr>
                    </a:p>
                  </a:txBody>
                  <a:tcPr marL="80962" marR="80962" marT="9525" marB="9525" anchor="ctr" anchorCtr="0"/>
                </a:tc>
              </a:tr>
            </a:tbl>
          </a:graphicData>
        </a:graphic>
      </p:graphicFrame>
      <p:cxnSp>
        <p:nvCxnSpPr>
          <p:cNvPr id="7" name="直接连接符 6"/>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8"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03823" y="780098"/>
            <a:ext cx="3931920" cy="31051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600" b="1">
                <a:latin typeface="宋体" panose="02010600030101010101" pitchFamily="2" charset="-122"/>
                <a:ea typeface="宋体" panose="02010600030101010101" pitchFamily="2" charset="-122"/>
              </a:rPr>
              <a:t>4</a:t>
            </a:r>
            <a:r>
              <a:rPr lang="zh-CN" altLang="en-US" sz="1350"/>
              <a:t>自动监测现场仪器仪表与数采仪的通信方式</a:t>
            </a:r>
            <a:endParaRPr lang="zh-CN" altLang="en-US" sz="1350"/>
          </a:p>
        </p:txBody>
      </p:sp>
      <p:grpSp>
        <p:nvGrpSpPr>
          <p:cNvPr id="24" name="组合 23"/>
          <p:cNvGrpSpPr/>
          <p:nvPr/>
        </p:nvGrpSpPr>
        <p:grpSpPr>
          <a:xfrm>
            <a:off x="103823" y="1329690"/>
            <a:ext cx="4535805" cy="2471738"/>
            <a:chOff x="963" y="3410"/>
            <a:chExt cx="9524" cy="5190"/>
          </a:xfrm>
        </p:grpSpPr>
        <p:pic>
          <p:nvPicPr>
            <p:cNvPr id="5" name="https://photo-static-api.fotomore.com/creative/vcg/400/new/VCG211246481439.jpg?uid=386&amp;timestamp=1745399752&amp;sign=448b86127b62e37444c6aac53fc572b5" descr="手术心脏监测仪图标等距样式"/>
            <p:cNvPicPr>
              <a:picLocks noChangeAspect="1"/>
            </p:cNvPicPr>
            <p:nvPr/>
          </p:nvPicPr>
          <p:blipFill>
            <a:blip r:embed="rId1"/>
            <a:stretch>
              <a:fillRect/>
            </a:stretch>
          </p:blipFill>
          <p:spPr>
            <a:xfrm>
              <a:off x="963" y="3602"/>
              <a:ext cx="1233" cy="2069"/>
            </a:xfrm>
            <a:prstGeom prst="rect">
              <a:avLst/>
            </a:prstGeom>
          </p:spPr>
        </p:pic>
        <p:pic>
          <p:nvPicPr>
            <p:cNvPr id="9" name="图片 8"/>
            <p:cNvPicPr>
              <a:picLocks noChangeAspect="1"/>
            </p:cNvPicPr>
            <p:nvPr/>
          </p:nvPicPr>
          <p:blipFill>
            <a:blip r:embed="rId2"/>
            <a:stretch>
              <a:fillRect/>
            </a:stretch>
          </p:blipFill>
          <p:spPr>
            <a:xfrm>
              <a:off x="8939" y="3410"/>
              <a:ext cx="1548" cy="1990"/>
            </a:xfrm>
            <a:prstGeom prst="rect">
              <a:avLst/>
            </a:prstGeom>
          </p:spPr>
        </p:pic>
        <p:sp>
          <p:nvSpPr>
            <p:cNvPr id="10" name="右箭头 9"/>
            <p:cNvSpPr/>
            <p:nvPr/>
          </p:nvSpPr>
          <p:spPr>
            <a:xfrm>
              <a:off x="3149" y="4370"/>
              <a:ext cx="4836" cy="532"/>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1" name="文本框 10"/>
            <p:cNvSpPr txBox="1"/>
            <p:nvPr/>
          </p:nvSpPr>
          <p:spPr>
            <a:xfrm>
              <a:off x="3526" y="3871"/>
              <a:ext cx="4389" cy="628"/>
            </a:xfrm>
            <a:prstGeom prst="rect">
              <a:avLst/>
            </a:prstGeom>
            <a:noFill/>
          </p:spPr>
          <p:txBody>
            <a:bodyPr wrap="square" rtlCol="0">
              <a:spAutoFit/>
            </a:bodyPr>
            <a:p>
              <a:r>
                <a:rPr lang="zh-CN" altLang="en-US" sz="1350" b="1">
                  <a:solidFill>
                    <a:srgbClr val="FF0000"/>
                  </a:solidFill>
                </a:rPr>
                <a:t>宜</a:t>
              </a:r>
              <a:r>
                <a:rPr lang="zh-CN" altLang="en-US" sz="1350"/>
                <a:t>采用数字信号传输</a:t>
              </a:r>
              <a:endParaRPr lang="zh-CN" altLang="en-US" sz="1350"/>
            </a:p>
          </p:txBody>
        </p:sp>
        <p:sp>
          <p:nvSpPr>
            <p:cNvPr id="13" name="文本框 12"/>
            <p:cNvSpPr txBox="1"/>
            <p:nvPr/>
          </p:nvSpPr>
          <p:spPr>
            <a:xfrm>
              <a:off x="2391" y="4913"/>
              <a:ext cx="1751" cy="628"/>
            </a:xfrm>
            <a:prstGeom prst="rect">
              <a:avLst/>
            </a:prstGeom>
            <a:solidFill>
              <a:schemeClr val="accent2"/>
            </a:solidFill>
          </p:spPr>
          <p:txBody>
            <a:bodyPr wrap="square" rtlCol="0">
              <a:spAutoFit/>
            </a:bodyPr>
            <a:p>
              <a:pPr algn="ctr"/>
              <a:r>
                <a:rPr lang="en-US" altLang="zh-CN" sz="1350">
                  <a:solidFill>
                    <a:schemeClr val="bg1"/>
                  </a:solidFill>
                  <a:latin typeface="Times New Roman Regular" panose="02020503050405090304" charset="0"/>
                  <a:ea typeface="黑体" panose="02010609060101010101" pitchFamily="49" charset="-122"/>
                  <a:cs typeface="Times New Roman Regular" panose="02020503050405090304" charset="0"/>
                </a:rPr>
                <a:t>RS-485</a:t>
              </a:r>
              <a:endParaRPr lang="en-US" altLang="zh-CN" sz="1350">
                <a:solidFill>
                  <a:schemeClr val="bg1"/>
                </a:solidFill>
                <a:latin typeface="Times New Roman Regular" panose="02020503050405090304" charset="0"/>
                <a:ea typeface="黑体" panose="02010609060101010101" pitchFamily="49" charset="-122"/>
                <a:cs typeface="Times New Roman Regular" panose="02020503050405090304" charset="0"/>
              </a:endParaRPr>
            </a:p>
          </p:txBody>
        </p:sp>
        <p:sp>
          <p:nvSpPr>
            <p:cNvPr id="14" name="文本框 13"/>
            <p:cNvSpPr txBox="1"/>
            <p:nvPr/>
          </p:nvSpPr>
          <p:spPr>
            <a:xfrm>
              <a:off x="4451" y="4902"/>
              <a:ext cx="1751" cy="628"/>
            </a:xfrm>
            <a:prstGeom prst="rect">
              <a:avLst/>
            </a:prstGeom>
            <a:solidFill>
              <a:schemeClr val="accent2"/>
            </a:solidFill>
          </p:spPr>
          <p:txBody>
            <a:bodyPr wrap="square" rtlCol="0">
              <a:spAutoFit/>
            </a:bodyPr>
            <a:p>
              <a:pPr algn="ctr"/>
              <a:r>
                <a:rPr lang="en-US" altLang="zh-CN" sz="1350">
                  <a:solidFill>
                    <a:schemeClr val="bg1"/>
                  </a:solidFill>
                  <a:latin typeface="Times New Roman Regular" panose="02020503050405090304" charset="0"/>
                  <a:cs typeface="Times New Roman Regular" panose="02020503050405090304" charset="0"/>
                </a:rPr>
                <a:t>R</a:t>
              </a:r>
              <a:r>
                <a:rPr lang="en-US" altLang="zh-CN" sz="1350">
                  <a:solidFill>
                    <a:schemeClr val="bg1"/>
                  </a:solidFill>
                  <a:latin typeface="Times New Roman Regular" panose="02020503050405090304" charset="0"/>
                  <a:ea typeface="黑体" panose="02010609060101010101" pitchFamily="49" charset="-122"/>
                  <a:cs typeface="Times New Roman Regular" panose="02020503050405090304" charset="0"/>
                </a:rPr>
                <a:t>S-232</a:t>
              </a:r>
              <a:endParaRPr lang="en-US" altLang="zh-CN" sz="1350">
                <a:solidFill>
                  <a:schemeClr val="bg1"/>
                </a:solidFill>
                <a:latin typeface="Times New Roman Regular" panose="02020503050405090304" charset="0"/>
                <a:ea typeface="黑体" panose="02010609060101010101" pitchFamily="49" charset="-122"/>
                <a:cs typeface="Times New Roman Regular" panose="02020503050405090304" charset="0"/>
              </a:endParaRPr>
            </a:p>
          </p:txBody>
        </p:sp>
        <p:sp>
          <p:nvSpPr>
            <p:cNvPr id="16" name="文本框 15"/>
            <p:cNvSpPr txBox="1"/>
            <p:nvPr/>
          </p:nvSpPr>
          <p:spPr>
            <a:xfrm>
              <a:off x="6695" y="4913"/>
              <a:ext cx="1751" cy="628"/>
            </a:xfrm>
            <a:prstGeom prst="rect">
              <a:avLst/>
            </a:prstGeom>
            <a:gradFill>
              <a:gsLst>
                <a:gs pos="50000">
                  <a:schemeClr val="accent6"/>
                </a:gs>
                <a:gs pos="0">
                  <a:schemeClr val="accent6">
                    <a:lumMod val="25000"/>
                    <a:lumOff val="75000"/>
                  </a:schemeClr>
                </a:gs>
                <a:gs pos="100000">
                  <a:schemeClr val="accent6">
                    <a:lumMod val="85000"/>
                  </a:schemeClr>
                </a:gs>
              </a:gsLst>
              <a:lin ang="5400000" scaled="1"/>
            </a:gradFill>
          </p:spPr>
          <p:txBody>
            <a:bodyPr wrap="square" rtlCol="0">
              <a:spAutoFit/>
            </a:bodyPr>
            <a:p>
              <a:pPr algn="ctr"/>
              <a:r>
                <a:rPr lang="en-US" altLang="zh-CN" sz="1350">
                  <a:solidFill>
                    <a:schemeClr val="bg1"/>
                  </a:solidFill>
                  <a:latin typeface="Times New Roman Regular" panose="02020503050405090304" charset="0"/>
                  <a:cs typeface="Times New Roman Regular" panose="02020503050405090304" charset="0"/>
                </a:rPr>
                <a:t>RJ-45</a:t>
              </a:r>
              <a:endParaRPr lang="en-US" altLang="zh-CN" sz="1350">
                <a:solidFill>
                  <a:schemeClr val="bg1"/>
                </a:solidFill>
                <a:latin typeface="Times New Roman Regular" panose="02020503050405090304" charset="0"/>
                <a:cs typeface="Times New Roman Regular" panose="02020503050405090304" charset="0"/>
              </a:endParaRPr>
            </a:p>
          </p:txBody>
        </p:sp>
        <p:sp>
          <p:nvSpPr>
            <p:cNvPr id="17" name="右箭头 16"/>
            <p:cNvSpPr/>
            <p:nvPr/>
          </p:nvSpPr>
          <p:spPr>
            <a:xfrm rot="2700000">
              <a:off x="2544" y="6078"/>
              <a:ext cx="1837" cy="267"/>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8" name="右箭头 17"/>
            <p:cNvSpPr/>
            <p:nvPr/>
          </p:nvSpPr>
          <p:spPr>
            <a:xfrm rot="7980000">
              <a:off x="6362" y="6041"/>
              <a:ext cx="1789" cy="309"/>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9" name="文本框 18"/>
            <p:cNvSpPr txBox="1"/>
            <p:nvPr/>
          </p:nvSpPr>
          <p:spPr>
            <a:xfrm>
              <a:off x="4143" y="6852"/>
              <a:ext cx="2551" cy="628"/>
            </a:xfrm>
            <a:prstGeom prst="rect">
              <a:avLst/>
            </a:prstGeom>
            <a:solidFill>
              <a:schemeClr val="accent5"/>
            </a:solidFill>
          </p:spPr>
          <p:txBody>
            <a:bodyPr wrap="square" rtlCol="0">
              <a:spAutoFit/>
            </a:bodyPr>
            <a:p>
              <a:pPr algn="ctr"/>
              <a:r>
                <a:rPr lang="en-US" altLang="zh-CN" sz="1350">
                  <a:solidFill>
                    <a:schemeClr val="bg1"/>
                  </a:solidFill>
                  <a:latin typeface="Times New Roman Regular" panose="02020503050405090304" charset="0"/>
                  <a:cs typeface="Times New Roman Regular" panose="02020503050405090304" charset="0"/>
                </a:rPr>
                <a:t>Modbus RTU</a:t>
              </a:r>
              <a:endParaRPr lang="en-US" altLang="zh-CN" sz="1350">
                <a:solidFill>
                  <a:schemeClr val="bg1"/>
                </a:solidFill>
                <a:latin typeface="Times New Roman Regular" panose="02020503050405090304" charset="0"/>
                <a:cs typeface="Times New Roman Regular" panose="02020503050405090304" charset="0"/>
              </a:endParaRPr>
            </a:p>
          </p:txBody>
        </p:sp>
        <p:sp>
          <p:nvSpPr>
            <p:cNvPr id="21" name="文本框 20"/>
            <p:cNvSpPr txBox="1"/>
            <p:nvPr/>
          </p:nvSpPr>
          <p:spPr>
            <a:xfrm>
              <a:off x="4596" y="6208"/>
              <a:ext cx="1547" cy="628"/>
            </a:xfrm>
            <a:prstGeom prst="rect">
              <a:avLst/>
            </a:prstGeom>
            <a:noFill/>
          </p:spPr>
          <p:txBody>
            <a:bodyPr wrap="square" rtlCol="0">
              <a:spAutoFit/>
            </a:bodyPr>
            <a:p>
              <a:pPr algn="ctr"/>
              <a:r>
                <a:rPr lang="zh-CN" altLang="en-US" sz="1350">
                  <a:latin typeface="黑体" panose="02010609060101010101" pitchFamily="49" charset="-122"/>
                  <a:ea typeface="黑体" panose="02010609060101010101" pitchFamily="49" charset="-122"/>
                </a:rPr>
                <a:t>宜采用</a:t>
              </a:r>
              <a:endParaRPr lang="zh-CN" altLang="en-US" sz="1350">
                <a:latin typeface="黑体" panose="02010609060101010101" pitchFamily="49" charset="-122"/>
                <a:ea typeface="黑体" panose="02010609060101010101" pitchFamily="49" charset="-122"/>
              </a:endParaRPr>
            </a:p>
          </p:txBody>
        </p:sp>
        <p:sp>
          <p:nvSpPr>
            <p:cNvPr id="22" name="文本框 21"/>
            <p:cNvSpPr txBox="1"/>
            <p:nvPr/>
          </p:nvSpPr>
          <p:spPr>
            <a:xfrm>
              <a:off x="4142" y="7972"/>
              <a:ext cx="2551" cy="628"/>
            </a:xfrm>
            <a:prstGeom prst="rect">
              <a:avLst/>
            </a:prstGeom>
            <a:gradFill>
              <a:gsLst>
                <a:gs pos="42000">
                  <a:srgbClr val="EC5763"/>
                </a:gs>
                <a:gs pos="0">
                  <a:srgbClr val="F28F97"/>
                </a:gs>
                <a:gs pos="100000">
                  <a:srgbClr val="E51E2E"/>
                </a:gs>
              </a:gsLst>
              <a:lin ang="5400000" scaled="1"/>
            </a:gradFill>
          </p:spPr>
          <p:txBody>
            <a:bodyPr wrap="square" rtlCol="0">
              <a:spAutoFit/>
            </a:bodyPr>
            <a:p>
              <a:pPr algn="ctr"/>
              <a:r>
                <a:rPr lang="en-US" altLang="zh-CN" sz="1350">
                  <a:solidFill>
                    <a:schemeClr val="bg1"/>
                  </a:solidFill>
                  <a:latin typeface="Times New Roman Regular" panose="02020503050405090304" charset="0"/>
                  <a:cs typeface="Times New Roman Regular" panose="02020503050405090304" charset="0"/>
                </a:rPr>
                <a:t>Modbus TCP</a:t>
              </a:r>
              <a:endParaRPr lang="en-US" altLang="zh-CN" sz="1350">
                <a:solidFill>
                  <a:schemeClr val="bg1"/>
                </a:solidFill>
                <a:latin typeface="Times New Roman Regular" panose="02020503050405090304" charset="0"/>
                <a:cs typeface="Times New Roman Regular" panose="02020503050405090304" charset="0"/>
              </a:endParaRPr>
            </a:p>
          </p:txBody>
        </p:sp>
      </p:grpSp>
      <p:sp>
        <p:nvSpPr>
          <p:cNvPr id="23" name="文本框 22"/>
          <p:cNvSpPr txBox="1"/>
          <p:nvPr/>
        </p:nvSpPr>
        <p:spPr>
          <a:xfrm>
            <a:off x="34925" y="4036060"/>
            <a:ext cx="5438140" cy="843915"/>
          </a:xfrm>
          <a:prstGeom prst="rect">
            <a:avLst/>
          </a:prstGeom>
          <a:gradFill>
            <a:gsLst>
              <a:gs pos="0">
                <a:schemeClr val="bg1"/>
              </a:gs>
              <a:gs pos="42000">
                <a:srgbClr val="6ACCF2"/>
              </a:gs>
              <a:gs pos="100000">
                <a:srgbClr val="2497EA"/>
              </a:gs>
            </a:gsLst>
            <a:lin ang="8100000" scaled="1"/>
          </a:gradFill>
        </p:spPr>
        <p:txBody>
          <a:bodyPr wrap="square" rtlCol="0">
            <a:noAutofit/>
          </a:bodyPr>
          <a:p>
            <a:pPr indent="0" algn="just" fontAlgn="auto">
              <a:lnSpc>
                <a:spcPct val="150000"/>
              </a:lnSpc>
            </a:pPr>
            <a:r>
              <a:rPr lang="zh-CN" altLang="en-US" sz="1200">
                <a:solidFill>
                  <a:schemeClr val="tx1"/>
                </a:solidFill>
                <a:latin typeface="黑体" panose="02010609060101010101" pitchFamily="49" charset="-122"/>
                <a:ea typeface="黑体" panose="02010609060101010101" pitchFamily="49" charset="-122"/>
                <a:cs typeface="黑体" panose="02010609060101010101" pitchFamily="49" charset="-122"/>
              </a:rPr>
              <a:t>目前自动监测设备与数采仪之间通信主要采用</a:t>
            </a:r>
            <a:r>
              <a:rPr lang="en-US" altLang="zh-CN" sz="12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Modbus RTU</a:t>
            </a:r>
            <a:r>
              <a:rPr lang="zh-CN" altLang="en-US" sz="12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协议，通过</a:t>
            </a:r>
            <a:r>
              <a:rPr lang="en-US" altLang="zh-CN" sz="12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RS-485</a:t>
            </a:r>
            <a:r>
              <a:rPr lang="zh-CN" altLang="en-US" sz="12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和</a:t>
            </a:r>
            <a:r>
              <a:rPr lang="en-US" altLang="zh-CN" sz="12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RS-232</a:t>
            </a:r>
            <a:r>
              <a:rPr lang="zh-CN" altLang="en-US" sz="12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串口连接。下一步随着数据传输内容增加、数智化升级要求更多的厂商会逐步升级为</a:t>
            </a:r>
            <a:r>
              <a:rPr lang="en-US" altLang="zh-CN" sz="12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RJ-45</a:t>
            </a:r>
            <a:r>
              <a:rPr lang="zh-CN" altLang="en-US" sz="1200">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接口，采用</a:t>
            </a:r>
            <a:r>
              <a:rPr lang="en-US" altLang="zh-CN" sz="1200">
                <a:solidFill>
                  <a:schemeClr val="tx1"/>
                </a:solidFill>
                <a:latin typeface="Times New Roman Regular" panose="02020503050405090304" charset="0"/>
                <a:cs typeface="Times New Roman Regular" panose="02020503050405090304" charset="0"/>
                <a:sym typeface="+mn-ea"/>
              </a:rPr>
              <a:t>Modbus TCP</a:t>
            </a:r>
            <a:r>
              <a:rPr lang="zh-CN" altLang="en-US" sz="1200">
                <a:solidFill>
                  <a:schemeClr val="tx1"/>
                </a:solidFill>
                <a:latin typeface="Times New Roman Regular" panose="02020503050405090304" charset="0"/>
                <a:cs typeface="Times New Roman Regular" panose="02020503050405090304" charset="0"/>
                <a:sym typeface="+mn-ea"/>
              </a:rPr>
              <a:t>协议传输。</a:t>
            </a:r>
            <a:endParaRPr lang="en-US" altLang="zh-CN" sz="1200">
              <a:solidFill>
                <a:schemeClr val="tx1"/>
              </a:solidFill>
              <a:latin typeface="Times New Roman Regular" panose="02020503050405090304" charset="0"/>
              <a:cs typeface="Times New Roman Regular" panose="02020503050405090304" charset="0"/>
            </a:endParaRPr>
          </a:p>
          <a:p>
            <a:pPr indent="0" fontAlgn="auto">
              <a:lnSpc>
                <a:spcPct val="150000"/>
              </a:lnSpc>
            </a:pPr>
            <a:endParaRPr lang="en-US" altLang="zh-CN" sz="1350">
              <a:solidFill>
                <a:schemeClr val="tx1"/>
              </a:solidFill>
              <a:latin typeface="黑体" panose="02010609060101010101" pitchFamily="49" charset="-122"/>
              <a:ea typeface="黑体" panose="02010609060101010101" pitchFamily="49" charset="-122"/>
              <a:cs typeface="黑体" panose="02010609060101010101" pitchFamily="49" charset="-122"/>
            </a:endParaRPr>
          </a:p>
          <a:p>
            <a:endParaRPr lang="en-US" altLang="zh-CN" sz="1350">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nvGrpSpPr>
          <p:cNvPr id="26" name="组合 33"/>
          <p:cNvGrpSpPr/>
          <p:nvPr/>
        </p:nvGrpSpPr>
        <p:grpSpPr>
          <a:xfrm>
            <a:off x="5723901" y="859155"/>
            <a:ext cx="3184355" cy="3596640"/>
            <a:chOff x="688340" y="-224"/>
            <a:chExt cx="4887439" cy="5069606"/>
          </a:xfrm>
        </p:grpSpPr>
        <p:grpSp>
          <p:nvGrpSpPr>
            <p:cNvPr id="29" name="组合 32"/>
            <p:cNvGrpSpPr/>
            <p:nvPr/>
          </p:nvGrpSpPr>
          <p:grpSpPr>
            <a:xfrm>
              <a:off x="688340" y="-224"/>
              <a:ext cx="4887439" cy="3623293"/>
              <a:chOff x="688340" y="-224"/>
              <a:chExt cx="4887439" cy="3623293"/>
            </a:xfrm>
          </p:grpSpPr>
          <p:grpSp>
            <p:nvGrpSpPr>
              <p:cNvPr id="32" name="组合 31"/>
              <p:cNvGrpSpPr/>
              <p:nvPr/>
            </p:nvGrpSpPr>
            <p:grpSpPr>
              <a:xfrm>
                <a:off x="688340" y="-224"/>
                <a:ext cx="4887439" cy="3623293"/>
                <a:chOff x="688340" y="-224"/>
                <a:chExt cx="4887439" cy="3623293"/>
              </a:xfrm>
            </p:grpSpPr>
            <p:grpSp>
              <p:nvGrpSpPr>
                <p:cNvPr id="37" name="组合 1194689831"/>
                <p:cNvGrpSpPr/>
                <p:nvPr/>
              </p:nvGrpSpPr>
              <p:grpSpPr>
                <a:xfrm rot="0">
                  <a:off x="688340" y="133109"/>
                  <a:ext cx="4848860" cy="3489960"/>
                  <a:chOff x="6581" y="3492"/>
                  <a:chExt cx="7636" cy="5496"/>
                </a:xfrm>
              </p:grpSpPr>
              <p:grpSp>
                <p:nvGrpSpPr>
                  <p:cNvPr id="47" name="组合 759699375"/>
                  <p:cNvGrpSpPr/>
                  <p:nvPr/>
                </p:nvGrpSpPr>
                <p:grpSpPr>
                  <a:xfrm>
                    <a:off x="8111" y="3492"/>
                    <a:ext cx="5797" cy="2030"/>
                    <a:chOff x="4824" y="3479"/>
                    <a:chExt cx="5797" cy="2030"/>
                  </a:xfrm>
                </p:grpSpPr>
                <p:sp>
                  <p:nvSpPr>
                    <p:cNvPr id="48" name="矩形 477635097"/>
                    <p:cNvSpPr/>
                    <p:nvPr/>
                  </p:nvSpPr>
                  <p:spPr>
                    <a:xfrm>
                      <a:off x="4824" y="3479"/>
                      <a:ext cx="5797" cy="651"/>
                    </a:xfrm>
                    <a:prstGeom prst="rect">
                      <a:avLst/>
                    </a:prstGeom>
                    <a:noFill/>
                    <a:ln w="19050" cap="flat" cmpd="sng">
                      <a:solidFill>
                        <a:schemeClr val="bg1"/>
                      </a:solidFill>
                      <a:prstDash val="sysDash"/>
                      <a:miter lim="800000"/>
                    </a:ln>
                  </p:spPr>
                  <p:style>
                    <a:lnRef idx="2">
                      <a:schemeClr val="accent1"/>
                    </a:lnRef>
                    <a:fillRef idx="0">
                      <a:srgbClr val="FFFFFF"/>
                    </a:fillRef>
                    <a:effectRef idx="0">
                      <a:srgbClr val="FFFFFF"/>
                    </a:effectRef>
                    <a:fontRef idx="minor">
                      <a:schemeClr val="tx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just"/>
                      <a:r>
                        <a:rPr lang="en-US" altLang="zh-CN" sz="900" kern="100">
                          <a:latin typeface="仿宋_GB2312" panose="02010609030101010101" charset="-122"/>
                          <a:ea typeface="仿宋_GB2312" panose="02010609030101010101" charset="-122"/>
                          <a:cs typeface="Times New Roman" panose="02020603050405020304"/>
                          <a:sym typeface="Times New Roman" panose="02020603050405020304"/>
                        </a:rPr>
                        <a:t>重点排污单位自动监测监控系统</a:t>
                      </a:r>
                      <a:endParaRPr lang="en-US" altLang="zh-CN" sz="900" kern="100">
                        <a:latin typeface="仿宋_GB2312" panose="02010609030101010101" charset="-122"/>
                        <a:ea typeface="仿宋_GB2312" panose="02010609030101010101" charset="-122"/>
                        <a:cs typeface="Times New Roman" panose="02020603050405020304"/>
                        <a:sym typeface="Times New Roman" panose="02020603050405020304"/>
                      </a:endParaRPr>
                    </a:p>
                  </p:txBody>
                </p:sp>
                <p:sp>
                  <p:nvSpPr>
                    <p:cNvPr id="49" name="下箭头 10"/>
                    <p:cNvSpPr/>
                    <p:nvPr/>
                  </p:nvSpPr>
                  <p:spPr>
                    <a:xfrm>
                      <a:off x="6138" y="4325"/>
                      <a:ext cx="394" cy="1184"/>
                    </a:xfrm>
                    <a:prstGeom prst="downArrow">
                      <a:avLst/>
                    </a:prstGeom>
                    <a:solidFill>
                      <a:srgbClr val="00B0F0"/>
                    </a:solidFill>
                    <a:ln w="12700" cmpd="sng">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sp>
                <p:sp>
                  <p:nvSpPr>
                    <p:cNvPr id="50" name="下箭头 11"/>
                    <p:cNvSpPr/>
                    <p:nvPr/>
                  </p:nvSpPr>
                  <p:spPr>
                    <a:xfrm rot="10800000">
                      <a:off x="8580" y="4280"/>
                      <a:ext cx="394" cy="1184"/>
                    </a:xfrm>
                    <a:prstGeom prst="downArrow">
                      <a:avLst/>
                    </a:prstGeom>
                    <a:solidFill>
                      <a:schemeClr val="accent4"/>
                    </a:solidFill>
                    <a:ln w="12700" cmpd="sng">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sp>
              </p:grpSp>
              <p:sp>
                <p:nvSpPr>
                  <p:cNvPr id="54" name="文本框 1203153474"/>
                  <p:cNvSpPr txBox="1"/>
                  <p:nvPr/>
                </p:nvSpPr>
                <p:spPr>
                  <a:xfrm>
                    <a:off x="6581" y="4397"/>
                    <a:ext cx="1780" cy="1024"/>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ctr">
                      <a:lnSpc>
                        <a:spcPts val="2000"/>
                      </a:lnSpc>
                    </a:pPr>
                    <a:r>
                      <a:rPr lang="en-US" altLang="zh-CN" sz="790" kern="100">
                        <a:latin typeface="仿宋_GB2312" panose="02010609030101010101" charset="-122"/>
                        <a:ea typeface="仿宋_GB2312" panose="02010609030101010101" charset="-122"/>
                        <a:cs typeface="Times New Roman" panose="02020603050405020304"/>
                        <a:sym typeface="Times New Roman" panose="02020603050405020304"/>
                      </a:rPr>
                      <a:t>专网/互联网</a:t>
                    </a:r>
                    <a:endParaRPr lang="en-US" altLang="zh-CN" sz="790" kern="100">
                      <a:latin typeface="仿宋_GB2312" panose="02010609030101010101" charset="-122"/>
                      <a:ea typeface="仿宋_GB2312" panose="02010609030101010101" charset="-122"/>
                      <a:cs typeface="Times New Roman" panose="02020603050405020304"/>
                      <a:sym typeface="Times New Roman" panose="02020603050405020304"/>
                    </a:endParaRPr>
                  </a:p>
                  <a:p>
                    <a:pPr algn="ctr">
                      <a:lnSpc>
                        <a:spcPts val="2000"/>
                      </a:lnSpc>
                    </a:pPr>
                    <a:r>
                      <a:rPr lang="en-US" altLang="zh-CN" sz="790" kern="100">
                        <a:latin typeface="仿宋_GB2312" panose="02010609030101010101" charset="-122"/>
                        <a:ea typeface="仿宋_GB2312" panose="02010609030101010101" charset="-122"/>
                        <a:cs typeface="Times New Roman" panose="02020603050405020304"/>
                        <a:sym typeface="Times New Roman" panose="02020603050405020304"/>
                      </a:rPr>
                      <a:t>/局域网</a:t>
                    </a:r>
                    <a:endParaRPr lang="en-US" altLang="zh-CN" sz="790" kern="100">
                      <a:latin typeface="仿宋_GB2312" panose="02010609030101010101" charset="-122"/>
                      <a:ea typeface="仿宋_GB2312" panose="02010609030101010101" charset="-122"/>
                      <a:cs typeface="Times New Roman" panose="02020603050405020304"/>
                      <a:sym typeface="Times New Roman" panose="02020603050405020304"/>
                    </a:endParaRPr>
                  </a:p>
                </p:txBody>
              </p:sp>
              <p:sp>
                <p:nvSpPr>
                  <p:cNvPr id="55" name="下箭头 38"/>
                  <p:cNvSpPr/>
                  <p:nvPr/>
                </p:nvSpPr>
                <p:spPr>
                  <a:xfrm>
                    <a:off x="9425" y="7804"/>
                    <a:ext cx="394" cy="1184"/>
                  </a:xfrm>
                  <a:prstGeom prst="downArrow">
                    <a:avLst/>
                  </a:prstGeom>
                  <a:solidFill>
                    <a:srgbClr val="00B0F0"/>
                  </a:solidFill>
                  <a:ln w="12700" cmpd="sng">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sp>
              <p:sp>
                <p:nvSpPr>
                  <p:cNvPr id="56" name="下箭头 39"/>
                  <p:cNvSpPr/>
                  <p:nvPr/>
                </p:nvSpPr>
                <p:spPr>
                  <a:xfrm rot="10800000">
                    <a:off x="11921" y="7804"/>
                    <a:ext cx="394" cy="1184"/>
                  </a:xfrm>
                  <a:prstGeom prst="downArrow">
                    <a:avLst/>
                  </a:prstGeom>
                  <a:solidFill>
                    <a:schemeClr val="accent4"/>
                  </a:solidFill>
                  <a:ln w="12700" cmpd="sng">
                    <a:solidFill>
                      <a:schemeClr val="bg1"/>
                    </a:solidFill>
                    <a:prstDash val="solid"/>
                  </a:ln>
                </p:spPr>
                <p:style>
                  <a:lnRef idx="2">
                    <a:schemeClr val="accent1">
                      <a:lumMod val="75000"/>
                    </a:schemeClr>
                  </a:lnRef>
                  <a:fillRef idx="1">
                    <a:schemeClr val="accent1"/>
                  </a:fillRef>
                  <a:effectRef idx="0">
                    <a:srgbClr val="FFFFFF"/>
                  </a:effectRef>
                  <a:fontRef idx="minor">
                    <a:schemeClr val="lt1"/>
                  </a:fontRef>
                </p:style>
              </p:sp>
              <p:cxnSp>
                <p:nvCxnSpPr>
                  <p:cNvPr id="57" name="直接连接符 708919382"/>
                  <p:cNvCxnSpPr/>
                  <p:nvPr/>
                </p:nvCxnSpPr>
                <p:spPr>
                  <a:xfrm>
                    <a:off x="7060" y="4919"/>
                    <a:ext cx="7157" cy="0"/>
                  </a:xfrm>
                  <a:prstGeom prst="line">
                    <a:avLst/>
                  </a:prstGeom>
                  <a:ln w="28575">
                    <a:prstDash val="lgDash"/>
                  </a:ln>
                </p:spPr>
                <p:style>
                  <a:lnRef idx="1">
                    <a:schemeClr val="accent2"/>
                  </a:lnRef>
                  <a:fillRef idx="0">
                    <a:schemeClr val="accent2"/>
                  </a:fillRef>
                  <a:effectRef idx="0">
                    <a:schemeClr val="accent2"/>
                  </a:effectRef>
                  <a:fontRef idx="minor">
                    <a:schemeClr val="tx1"/>
                  </a:fontRef>
                </p:style>
              </p:cxnSp>
              <p:sp>
                <p:nvSpPr>
                  <p:cNvPr id="58" name="文本框 1141700297"/>
                  <p:cNvSpPr txBox="1"/>
                  <p:nvPr/>
                </p:nvSpPr>
                <p:spPr>
                  <a:xfrm>
                    <a:off x="6886" y="7978"/>
                    <a:ext cx="1414" cy="465"/>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68580" tIns="34290" rIns="68580" bIns="34290" numCol="1" spcCol="0" rtlCol="0" fromWordArt="0" anchor="t" anchorCtr="0" forceAA="0" compatLnSpc="1">
                    <a:noAutofit/>
                  </a:bodyPr>
                  <a:lstStyle/>
                  <a:p>
                    <a:pPr algn="ctr"/>
                    <a:r>
                      <a:rPr lang="en-US" altLang="zh-CN" sz="790" kern="100">
                        <a:latin typeface="仿宋_GB2312" panose="02010609030101010101" charset="-122"/>
                        <a:ea typeface="仿宋_GB2312" panose="02010609030101010101" charset="-122"/>
                        <a:cs typeface="Times New Roman" panose="02020603050405020304"/>
                        <a:sym typeface="Times New Roman" panose="02020603050405020304"/>
                      </a:rPr>
                      <a:t>通讯电缆</a:t>
                    </a:r>
                    <a:endParaRPr lang="en-US" altLang="zh-CN" sz="790" kern="100">
                      <a:latin typeface="仿宋_GB2312" panose="02010609030101010101" charset="-122"/>
                      <a:ea typeface="仿宋_GB2312" panose="02010609030101010101" charset="-122"/>
                      <a:cs typeface="Times New Roman" panose="02020603050405020304"/>
                      <a:sym typeface="Times New Roman" panose="02020603050405020304"/>
                    </a:endParaRPr>
                  </a:p>
                </p:txBody>
              </p:sp>
              <p:cxnSp>
                <p:nvCxnSpPr>
                  <p:cNvPr id="59" name="直接连接符 1269131797"/>
                  <p:cNvCxnSpPr/>
                  <p:nvPr/>
                </p:nvCxnSpPr>
                <p:spPr>
                  <a:xfrm>
                    <a:off x="7060" y="8443"/>
                    <a:ext cx="7118" cy="0"/>
                  </a:xfrm>
                  <a:prstGeom prst="line">
                    <a:avLst/>
                  </a:prstGeom>
                  <a:ln w="28575">
                    <a:prstDash val="lgDash"/>
                  </a:ln>
                </p:spPr>
                <p:style>
                  <a:lnRef idx="1">
                    <a:schemeClr val="accent2"/>
                  </a:lnRef>
                  <a:fillRef idx="0">
                    <a:schemeClr val="accent2"/>
                  </a:fillRef>
                  <a:effectRef idx="0">
                    <a:schemeClr val="accent2"/>
                  </a:effectRef>
                  <a:fontRef idx="minor">
                    <a:schemeClr val="tx1"/>
                  </a:fontRef>
                </p:style>
              </p:cxnSp>
            </p:grpSp>
            <p:sp>
              <p:nvSpPr>
                <p:cNvPr id="60" name="矩形: 圆角 20"/>
                <p:cNvSpPr/>
                <p:nvPr/>
              </p:nvSpPr>
              <p:spPr>
                <a:xfrm>
                  <a:off x="881540" y="-224"/>
                  <a:ext cx="4694239" cy="641756"/>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sp>
          </p:grpSp>
          <p:sp>
            <p:nvSpPr>
              <p:cNvPr id="61" name="矩形: 圆角 20"/>
              <p:cNvSpPr/>
              <p:nvPr/>
            </p:nvSpPr>
            <p:spPr>
              <a:xfrm>
                <a:off x="1176849" y="1434329"/>
                <a:ext cx="4037104" cy="145335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sp>
        </p:grpSp>
        <p:pic>
          <p:nvPicPr>
            <p:cNvPr id="62" name="https://photo-static-api.fotomore.com/creative/vcg/400/new/VCG211246481439.jpg?uid=386&amp;timestamp=1745399752&amp;sign=448b86127b62e37444c6aac53fc572b5" descr="手术心脏监测仪图标等距样式"/>
            <p:cNvPicPr>
              <a:picLocks noChangeAspect="1"/>
            </p:cNvPicPr>
            <p:nvPr/>
          </p:nvPicPr>
          <p:blipFill>
            <a:blip r:embed="rId1"/>
            <a:stretch>
              <a:fillRect/>
            </a:stretch>
          </p:blipFill>
          <p:spPr>
            <a:xfrm>
              <a:off x="1406324" y="3674964"/>
              <a:ext cx="827405" cy="1388745"/>
            </a:xfrm>
            <a:prstGeom prst="rect">
              <a:avLst/>
            </a:prstGeom>
          </p:spPr>
        </p:pic>
        <p:pic>
          <p:nvPicPr>
            <p:cNvPr id="63" name="https://photo-static-api.fotomore.com/creative/vcg/400/new/VCG211246481439.jpg?uid=386&amp;timestamp=1745399752&amp;sign=448b86127b62e37444c6aac53fc572b5" descr="手术心脏监测仪图标等距样式"/>
            <p:cNvPicPr>
              <a:picLocks noChangeAspect="1"/>
            </p:cNvPicPr>
            <p:nvPr/>
          </p:nvPicPr>
          <p:blipFill>
            <a:blip r:embed="rId1"/>
            <a:stretch>
              <a:fillRect/>
            </a:stretch>
          </p:blipFill>
          <p:spPr>
            <a:xfrm>
              <a:off x="2627449" y="3680637"/>
              <a:ext cx="827405" cy="1388745"/>
            </a:xfrm>
            <a:prstGeom prst="rect">
              <a:avLst/>
            </a:prstGeom>
          </p:spPr>
        </p:pic>
        <p:pic>
          <p:nvPicPr>
            <p:cNvPr id="64" name="https://photo-static-api.fotomore.com/creative/vcg/400/new/VCG211246481439.jpg?uid=386&amp;timestamp=1745399752&amp;sign=448b86127b62e37444c6aac53fc572b5" descr="手术心脏监测仪图标等距样式"/>
            <p:cNvPicPr>
              <a:picLocks noChangeAspect="1"/>
            </p:cNvPicPr>
            <p:nvPr/>
          </p:nvPicPr>
          <p:blipFill>
            <a:blip r:embed="rId1"/>
            <a:stretch>
              <a:fillRect/>
            </a:stretch>
          </p:blipFill>
          <p:spPr>
            <a:xfrm>
              <a:off x="3761196" y="3674962"/>
              <a:ext cx="827405" cy="1388745"/>
            </a:xfrm>
            <a:prstGeom prst="rect">
              <a:avLst/>
            </a:prstGeom>
          </p:spPr>
        </p:pic>
        <p:sp>
          <p:nvSpPr>
            <p:cNvPr id="65" name="矩形: 圆角 20"/>
            <p:cNvSpPr/>
            <p:nvPr/>
          </p:nvSpPr>
          <p:spPr>
            <a:xfrm>
              <a:off x="688566" y="3616032"/>
              <a:ext cx="4887213" cy="145335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sp>
      </p:grpSp>
      <p:pic>
        <p:nvPicPr>
          <p:cNvPr id="66" name="图片 65"/>
          <p:cNvPicPr>
            <a:picLocks noChangeAspect="1"/>
          </p:cNvPicPr>
          <p:nvPr/>
        </p:nvPicPr>
        <p:blipFill>
          <a:blip r:embed="rId2"/>
          <a:stretch>
            <a:fillRect/>
          </a:stretch>
        </p:blipFill>
        <p:spPr>
          <a:xfrm>
            <a:off x="7224519" y="1870710"/>
            <a:ext cx="737248" cy="947738"/>
          </a:xfrm>
          <a:prstGeom prst="rect">
            <a:avLst/>
          </a:prstGeom>
        </p:spPr>
      </p:pic>
      <p:sp>
        <p:nvSpPr>
          <p:cNvPr id="67" name="文本框 66"/>
          <p:cNvSpPr txBox="1"/>
          <p:nvPr/>
        </p:nvSpPr>
        <p:spPr>
          <a:xfrm>
            <a:off x="5647373" y="4562475"/>
            <a:ext cx="3419475" cy="506730"/>
          </a:xfrm>
          <a:prstGeom prst="rect">
            <a:avLst/>
          </a:prstGeom>
          <a:solidFill>
            <a:schemeClr val="accent5"/>
          </a:solidFill>
        </p:spPr>
        <p:txBody>
          <a:bodyPr wrap="square" rtlCol="0">
            <a:spAutoFit/>
          </a:bodyPr>
          <a:p>
            <a:pPr algn="ctr"/>
            <a:r>
              <a:rPr lang="zh-CN" altLang="en-US" sz="1350">
                <a:solidFill>
                  <a:schemeClr val="bg1"/>
                </a:solidFill>
                <a:latin typeface="黑体" panose="02010609060101010101" pitchFamily="49" charset="-122"/>
                <a:ea typeface="黑体" panose="02010609060101010101" pitchFamily="49" charset="-122"/>
              </a:rPr>
              <a:t>自动监测现场仪器仪表与数采仪通信总线结构为</a:t>
            </a:r>
            <a:r>
              <a:rPr lang="zh-CN" altLang="en-US" sz="1350">
                <a:solidFill>
                  <a:srgbClr val="FF0000"/>
                </a:solidFill>
                <a:latin typeface="黑体" panose="02010609060101010101" pitchFamily="49" charset="-122"/>
                <a:ea typeface="黑体" panose="02010609060101010101" pitchFamily="49" charset="-122"/>
              </a:rPr>
              <a:t>一主多从</a:t>
            </a:r>
            <a:r>
              <a:rPr lang="zh-CN" altLang="en-US" sz="1350">
                <a:solidFill>
                  <a:schemeClr val="bg1"/>
                </a:solidFill>
                <a:latin typeface="黑体" panose="02010609060101010101" pitchFamily="49" charset="-122"/>
                <a:ea typeface="黑体" panose="02010609060101010101" pitchFamily="49" charset="-122"/>
              </a:rPr>
              <a:t>。</a:t>
            </a:r>
            <a:endParaRPr lang="zh-CN" altLang="en-US" sz="1350">
              <a:solidFill>
                <a:schemeClr val="bg1"/>
              </a:solidFill>
              <a:latin typeface="黑体" panose="02010609060101010101" pitchFamily="49" charset="-122"/>
              <a:ea typeface="黑体" panose="02010609060101010101" pitchFamily="49" charset="-122"/>
            </a:endParaRPr>
          </a:p>
        </p:txBody>
      </p:sp>
      <p:sp>
        <p:nvSpPr>
          <p:cNvPr id="68" name="文本框 67"/>
          <p:cNvSpPr txBox="1"/>
          <p:nvPr/>
        </p:nvSpPr>
        <p:spPr>
          <a:xfrm>
            <a:off x="6205538" y="2288858"/>
            <a:ext cx="539115" cy="252730"/>
          </a:xfrm>
          <a:prstGeom prst="rect">
            <a:avLst/>
          </a:prstGeom>
          <a:noFill/>
        </p:spPr>
        <p:txBody>
          <a:bodyPr wrap="square" rtlCol="0">
            <a:spAutoFit/>
          </a:bodyPr>
          <a:p>
            <a:r>
              <a:rPr lang="zh-CN" altLang="en-US" sz="1050">
                <a:latin typeface="黑体" panose="02010609060101010101" pitchFamily="49" charset="-122"/>
                <a:ea typeface="黑体" panose="02010609060101010101" pitchFamily="49" charset="-122"/>
              </a:rPr>
              <a:t>主机</a:t>
            </a:r>
            <a:endParaRPr lang="zh-CN" altLang="en-US" sz="1050">
              <a:latin typeface="黑体" panose="02010609060101010101" pitchFamily="49" charset="-122"/>
              <a:ea typeface="黑体" panose="02010609060101010101" pitchFamily="49" charset="-122"/>
            </a:endParaRPr>
          </a:p>
        </p:txBody>
      </p:sp>
      <p:sp>
        <p:nvSpPr>
          <p:cNvPr id="69" name="文本框 68"/>
          <p:cNvSpPr txBox="1"/>
          <p:nvPr/>
        </p:nvSpPr>
        <p:spPr>
          <a:xfrm>
            <a:off x="5724049" y="3803333"/>
            <a:ext cx="539115" cy="252730"/>
          </a:xfrm>
          <a:prstGeom prst="rect">
            <a:avLst/>
          </a:prstGeom>
          <a:noFill/>
        </p:spPr>
        <p:txBody>
          <a:bodyPr wrap="square" rtlCol="0">
            <a:spAutoFit/>
          </a:bodyPr>
          <a:p>
            <a:r>
              <a:rPr lang="zh-CN" altLang="en-US" sz="1050">
                <a:latin typeface="黑体" panose="02010609060101010101" pitchFamily="49" charset="-122"/>
                <a:ea typeface="黑体" panose="02010609060101010101" pitchFamily="49" charset="-122"/>
              </a:rPr>
              <a:t>从机</a:t>
            </a:r>
            <a:endParaRPr lang="zh-CN" altLang="en-US" sz="1050">
              <a:latin typeface="黑体" panose="02010609060101010101" pitchFamily="49" charset="-122"/>
              <a:ea typeface="黑体" panose="02010609060101010101" pitchFamily="49" charset="-122"/>
            </a:endParaRPr>
          </a:p>
        </p:txBody>
      </p:sp>
      <p:cxnSp>
        <p:nvCxnSpPr>
          <p:cNvPr id="3" name="直接连接符 2"/>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4" name="圆角矩形 3"/>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6"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7" name="文本框 6"/>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94298" y="795814"/>
            <a:ext cx="5866448"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pPr algn="l">
              <a:buClrTx/>
              <a:buSzTx/>
              <a:buFontTx/>
            </a:pPr>
            <a:r>
              <a:rPr lang="zh-CN" altLang="en-US" sz="1500" b="1">
                <a:latin typeface="黑体" panose="02010609060101010101" pitchFamily="49" charset="-122"/>
                <a:ea typeface="黑体" panose="02010609060101010101" pitchFamily="49" charset="-122"/>
              </a:rPr>
              <a:t>自动监测现场仪器仪表与数采仪的通信方式</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rPr>
              <a:t>串行通信传输内容表</a:t>
            </a:r>
            <a:endParaRPr lang="zh-CN" altLang="en-US" sz="1500" b="1">
              <a:latin typeface="黑体" panose="02010609060101010101" pitchFamily="49" charset="-122"/>
              <a:ea typeface="黑体" panose="02010609060101010101" pitchFamily="49" charset="-122"/>
            </a:endParaRPr>
          </a:p>
        </p:txBody>
      </p:sp>
      <p:graphicFrame>
        <p:nvGraphicFramePr>
          <p:cNvPr id="70" name="表格 69"/>
          <p:cNvGraphicFramePr/>
          <p:nvPr>
            <p:custDataLst>
              <p:tags r:id="rId1"/>
            </p:custDataLst>
          </p:nvPr>
        </p:nvGraphicFramePr>
        <p:xfrm>
          <a:off x="94298" y="1201579"/>
          <a:ext cx="8985885" cy="3858895"/>
        </p:xfrm>
        <a:graphic>
          <a:graphicData uri="http://schemas.openxmlformats.org/drawingml/2006/table">
            <a:tbl>
              <a:tblPr firstRow="1" bandRow="1" bandCol="1">
                <a:tableStyleId>{69012ECD-51FC-41F1-AA8D-1B2483CD663E}</a:tableStyleId>
              </a:tblPr>
              <a:tblGrid>
                <a:gridCol w="567055"/>
                <a:gridCol w="654685"/>
                <a:gridCol w="5801360"/>
                <a:gridCol w="1962785"/>
              </a:tblGrid>
              <a:tr h="294005">
                <a:tc>
                  <a:txBody>
                    <a:bodyPr/>
                    <a:p>
                      <a:pPr marL="0" indent="0" algn="ctr">
                        <a:lnSpc>
                          <a:spcPct val="120000"/>
                        </a:lnSpc>
                        <a:spcBef>
                          <a:spcPct val="0"/>
                        </a:spcBef>
                        <a:spcAft>
                          <a:spcPct val="0"/>
                        </a:spcAft>
                      </a:pPr>
                      <a:r>
                        <a:rPr lang="zh-CN" sz="1050" b="1" spc="60">
                          <a:latin typeface="黑体" panose="02010609060101010101" pitchFamily="49" charset="-122"/>
                          <a:ea typeface="微软雅黑" panose="020B0503020204020204" pitchFamily="34" charset="-122"/>
                        </a:rPr>
                        <a:t>序号</a:t>
                      </a:r>
                      <a:endParaRPr lang="zh-CN" sz="1050" b="1" spc="60">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1050" b="1" spc="60">
                          <a:latin typeface="黑体" panose="02010609060101010101" pitchFamily="49" charset="-122"/>
                          <a:ea typeface="微软雅黑" panose="020B0503020204020204" pitchFamily="34" charset="-122"/>
                        </a:rPr>
                        <a:t>命令</a:t>
                      </a:r>
                      <a:endParaRPr lang="zh-CN" sz="1050" b="1" spc="60">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1050" b="1" spc="60">
                          <a:latin typeface="黑体" panose="02010609060101010101" pitchFamily="49" charset="-122"/>
                          <a:ea typeface="微软雅黑" panose="020B0503020204020204" pitchFamily="34" charset="-122"/>
                        </a:rPr>
                        <a:t>说明</a:t>
                      </a:r>
                      <a:endParaRPr lang="zh-CN" sz="1050" b="1" spc="60">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1050" b="1" spc="60">
                          <a:latin typeface="黑体" panose="02010609060101010101" pitchFamily="49" charset="-122"/>
                          <a:ea typeface="微软雅黑" panose="020B0503020204020204" pitchFamily="34" charset="-122"/>
                        </a:rPr>
                        <a:t>标准变化</a:t>
                      </a:r>
                      <a:endParaRPr lang="zh-CN" altLang="en-US" sz="1050" b="1" spc="60">
                        <a:latin typeface="黑体" panose="02010609060101010101" pitchFamily="49" charset="-122"/>
                        <a:ea typeface="微软雅黑" panose="020B0503020204020204" pitchFamily="34" charset="-122"/>
                      </a:endParaRPr>
                    </a:p>
                  </a:txBody>
                  <a:tcPr marL="19050" marR="19050" marT="4762" marB="4762" anchor="ctr"/>
                </a:tc>
              </a:tr>
              <a:tr h="238125">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1</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实时数据采集</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采集自动监测现场仪器仪表瞬时数据</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latin typeface="黑体" panose="02010609060101010101" pitchFamily="49" charset="-122"/>
                          <a:ea typeface="微软雅黑" panose="020B0503020204020204" pitchFamily="34" charset="-122"/>
                        </a:rPr>
                        <a:t>无变化</a:t>
                      </a:r>
                      <a:endParaRPr lang="zh-CN" altLang="en-US" sz="750" b="1">
                        <a:latin typeface="黑体" panose="02010609060101010101" pitchFamily="49" charset="-122"/>
                        <a:ea typeface="微软雅黑" panose="020B0503020204020204" pitchFamily="34" charset="-122"/>
                      </a:endParaRPr>
                    </a:p>
                  </a:txBody>
                  <a:tcPr marL="19050" marR="19050" marT="4762" marB="4762" anchor="ctr"/>
                </a:tc>
              </a:tr>
              <a:tr h="239395">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2</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工作状态采集</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采集自动监测现场仪器仪表工作状态，用于数采仪自动判定标记内容，并实施数据标记</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latin typeface="黑体" panose="02010609060101010101" pitchFamily="49" charset="-122"/>
                          <a:ea typeface="微软雅黑" panose="020B0503020204020204" pitchFamily="34" charset="-122"/>
                          <a:sym typeface="+mn-ea"/>
                        </a:rPr>
                        <a:t>无变化</a:t>
                      </a:r>
                      <a:endParaRPr lang="zh-CN" altLang="en-US" sz="750" b="1">
                        <a:latin typeface="黑体" panose="02010609060101010101" pitchFamily="49" charset="-122"/>
                        <a:ea typeface="微软雅黑" panose="020B0503020204020204" pitchFamily="34" charset="-122"/>
                        <a:sym typeface="+mn-ea"/>
                      </a:endParaRPr>
                    </a:p>
                  </a:txBody>
                  <a:tcPr marL="19050" marR="19050" marT="4762" marB="4762" anchor="ctr"/>
                </a:tc>
              </a:tr>
              <a:tr h="238760">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3</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提取参数</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提取自动监测现场仪器仪表的运行参数</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latin typeface="黑体" panose="02010609060101010101" pitchFamily="49" charset="-122"/>
                          <a:ea typeface="微软雅黑" panose="020B0503020204020204" pitchFamily="34" charset="-122"/>
                          <a:sym typeface="+mn-ea"/>
                        </a:rPr>
                        <a:t>无变化</a:t>
                      </a:r>
                      <a:endParaRPr lang="zh-CN" altLang="en-US" sz="750" b="1">
                        <a:latin typeface="黑体" panose="02010609060101010101" pitchFamily="49" charset="-122"/>
                        <a:ea typeface="微软雅黑" panose="020B0503020204020204" pitchFamily="34" charset="-122"/>
                        <a:sym typeface="+mn-ea"/>
                      </a:endParaRPr>
                    </a:p>
                  </a:txBody>
                  <a:tcPr marL="19050" marR="19050" marT="4762" marB="4762" anchor="ctr"/>
                </a:tc>
              </a:tr>
              <a:tr h="238125">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4</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设置参数</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设置自动监测现场仪器仪表的运行参数</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latin typeface="黑体" panose="02010609060101010101" pitchFamily="49" charset="-122"/>
                          <a:ea typeface="微软雅黑" panose="020B0503020204020204" pitchFamily="34" charset="-122"/>
                          <a:sym typeface="+mn-ea"/>
                        </a:rPr>
                        <a:t>无变化</a:t>
                      </a:r>
                      <a:endParaRPr lang="zh-CN" altLang="en-US" sz="750" b="1">
                        <a:latin typeface="黑体" panose="02010609060101010101" pitchFamily="49" charset="-122"/>
                        <a:ea typeface="微软雅黑" panose="020B0503020204020204" pitchFamily="34" charset="-122"/>
                        <a:sym typeface="+mn-ea"/>
                      </a:endParaRPr>
                    </a:p>
                  </a:txBody>
                  <a:tcPr marL="19050" marR="19050" marT="4762" marB="4762" anchor="ctr"/>
                </a:tc>
              </a:tr>
              <a:tr h="238760">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5</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提取日志</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提取自动监测现场仪器仪表运行日志</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latin typeface="黑体" panose="02010609060101010101" pitchFamily="49" charset="-122"/>
                          <a:ea typeface="微软雅黑" panose="020B0503020204020204" pitchFamily="34" charset="-122"/>
                          <a:sym typeface="+mn-ea"/>
                        </a:rPr>
                        <a:t>无变化</a:t>
                      </a:r>
                      <a:endParaRPr lang="zh-CN" altLang="en-US" sz="750" b="1">
                        <a:latin typeface="黑体" panose="02010609060101010101" pitchFamily="49" charset="-122"/>
                        <a:ea typeface="微软雅黑" panose="020B0503020204020204" pitchFamily="34" charset="-122"/>
                        <a:sym typeface="+mn-ea"/>
                      </a:endParaRPr>
                    </a:p>
                  </a:txBody>
                  <a:tcPr marL="19050" marR="19050" marT="4762" marB="4762" anchor="ctr"/>
                </a:tc>
              </a:tr>
              <a:tr h="239395">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6</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提取设备编码</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提取自动监测现场仪器仪表唯一编码</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algn="ctr">
                        <a:lnSpc>
                          <a:spcPct val="120000"/>
                        </a:lnSpc>
                        <a:buNone/>
                      </a:pPr>
                      <a:r>
                        <a:rPr lang="zh-CN" altLang="en-US" sz="750" b="1">
                          <a:latin typeface="黑体" panose="02010609060101010101" pitchFamily="49" charset="-122"/>
                          <a:ea typeface="微软雅黑" panose="020B0503020204020204" pitchFamily="34" charset="-122"/>
                          <a:sym typeface="+mn-ea"/>
                        </a:rPr>
                        <a:t>无变化</a:t>
                      </a:r>
                      <a:endParaRPr lang="zh-CN" altLang="en-US" sz="750" b="1">
                        <a:latin typeface="黑体" panose="02010609060101010101" pitchFamily="49" charset="-122"/>
                        <a:ea typeface="微软雅黑" panose="020B0503020204020204" pitchFamily="34" charset="-122"/>
                        <a:sym typeface="+mn-ea"/>
                      </a:endParaRPr>
                    </a:p>
                  </a:txBody>
                  <a:tcPr marL="19050" marR="19050" marT="4762" marB="4762" anchor="ctr" anchorCtr="0"/>
                </a:tc>
              </a:tr>
              <a:tr h="283210">
                <a:tc>
                  <a:txBody>
                    <a:bodyPr/>
                    <a:p>
                      <a:pPr marL="0" indent="0" algn="ctr">
                        <a:lnSpc>
                          <a:spcPct val="120000"/>
                        </a:lnSpc>
                        <a:spcBef>
                          <a:spcPct val="0"/>
                        </a:spcBef>
                        <a:spcAft>
                          <a:spcPct val="0"/>
                        </a:spcAft>
                      </a:pPr>
                      <a:r>
                        <a:rPr lang="en-US" altLang="zh-CN" sz="750" b="1">
                          <a:solidFill>
                            <a:schemeClr val="accent3"/>
                          </a:solidFill>
                          <a:latin typeface="黑体" panose="02010609060101010101" pitchFamily="49" charset="-122"/>
                          <a:ea typeface="微软雅黑" panose="020B0503020204020204" pitchFamily="34" charset="-122"/>
                        </a:rPr>
                        <a:t>7</a:t>
                      </a:r>
                      <a:endParaRPr lang="en-US" altLang="zh-CN" sz="750" b="1">
                        <a:solidFill>
                          <a:schemeClr val="accent3"/>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solidFill>
                            <a:schemeClr val="accent3"/>
                          </a:solidFill>
                          <a:latin typeface="黑体" panose="02010609060101010101" pitchFamily="49" charset="-122"/>
                          <a:ea typeface="微软雅黑" panose="020B0503020204020204" pitchFamily="34" charset="-122"/>
                        </a:rPr>
                        <a:t>时间校准与调整</a:t>
                      </a:r>
                      <a:endParaRPr lang="zh-CN" sz="750" b="1">
                        <a:solidFill>
                          <a:schemeClr val="accent3"/>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solidFill>
                            <a:schemeClr val="accent3"/>
                          </a:solidFill>
                          <a:latin typeface="黑体" panose="02010609060101010101" pitchFamily="49" charset="-122"/>
                          <a:ea typeface="微软雅黑" panose="020B0503020204020204" pitchFamily="34" charset="-122"/>
                        </a:rPr>
                        <a:t>对自动监测现场仪器仪表工作时间进行校准与调整</a:t>
                      </a:r>
                      <a:endParaRPr lang="zh-CN" sz="750" b="1">
                        <a:solidFill>
                          <a:schemeClr val="accent3"/>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solidFill>
                            <a:schemeClr val="accent3"/>
                          </a:solidFill>
                          <a:latin typeface="黑体" panose="02010609060101010101" pitchFamily="49" charset="-122"/>
                          <a:ea typeface="微软雅黑" panose="020B0503020204020204" pitchFamily="34" charset="-122"/>
                        </a:rPr>
                        <a:t>“时间校准</a:t>
                      </a:r>
                      <a:r>
                        <a:rPr lang="zh-CN" altLang="en-US" sz="750" b="1">
                          <a:solidFill>
                            <a:schemeClr val="accent3"/>
                          </a:solidFill>
                          <a:latin typeface="黑体" panose="02010609060101010101" pitchFamily="49" charset="-122"/>
                          <a:ea typeface="微软雅黑" panose="020B0503020204020204" pitchFamily="34" charset="-122"/>
                          <a:sym typeface="+mn-ea"/>
                        </a:rPr>
                        <a:t>”</a:t>
                      </a:r>
                      <a:r>
                        <a:rPr lang="zh-CN" altLang="en-US" sz="750" b="1">
                          <a:solidFill>
                            <a:schemeClr val="accent3"/>
                          </a:solidFill>
                          <a:latin typeface="黑体" panose="02010609060101010101" pitchFamily="49" charset="-122"/>
                          <a:ea typeface="微软雅黑" panose="020B0503020204020204" pitchFamily="34" charset="-122"/>
                        </a:rPr>
                        <a:t>修改为“时间校准与调整”规范用语</a:t>
                      </a:r>
                      <a:endParaRPr lang="zh-CN" altLang="en-US" sz="750" b="1">
                        <a:solidFill>
                          <a:schemeClr val="accent3"/>
                        </a:solidFill>
                        <a:latin typeface="黑体" panose="02010609060101010101" pitchFamily="49" charset="-122"/>
                        <a:ea typeface="微软雅黑" panose="020B0503020204020204" pitchFamily="34" charset="-122"/>
                      </a:endParaRPr>
                    </a:p>
                  </a:txBody>
                  <a:tcPr marL="19050" marR="19050" marT="4762" marB="4762" anchor="ctr"/>
                </a:tc>
              </a:tr>
              <a:tr h="283210">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8</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清洗</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对自动监测现场仪器仪表发送清洗指令，对进样管路及测量主体部件进行清洁润洗工作，以保障测量数据准确性，由具体仪器仪表确定是否支持此操作</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latin typeface="黑体" panose="02010609060101010101" pitchFamily="49" charset="-122"/>
                          <a:ea typeface="微软雅黑" panose="020B0503020204020204" pitchFamily="34" charset="-122"/>
                          <a:sym typeface="+mn-ea"/>
                        </a:rPr>
                        <a:t>无变化</a:t>
                      </a:r>
                      <a:endParaRPr lang="zh-CN" altLang="en-US" sz="750" b="1">
                        <a:latin typeface="黑体" panose="02010609060101010101" pitchFamily="49" charset="-122"/>
                        <a:ea typeface="微软雅黑" panose="020B0503020204020204" pitchFamily="34" charset="-122"/>
                        <a:sym typeface="+mn-ea"/>
                      </a:endParaRPr>
                    </a:p>
                  </a:txBody>
                  <a:tcPr marL="19050" marR="19050" marT="4762" marB="4762" anchor="ctr"/>
                </a:tc>
              </a:tr>
              <a:tr h="283210">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9</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反吹</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对自动监测现场仪器仪表发送反吹指令，采用高压气体对测量回路定期自动进行吹扫，确保测量回路的畅通，由具体仪器仪表确定是否支持此操作</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algn="ctr">
                        <a:lnSpc>
                          <a:spcPct val="120000"/>
                        </a:lnSpc>
                        <a:buNone/>
                      </a:pPr>
                      <a:r>
                        <a:rPr lang="zh-CN" altLang="en-US" sz="750" b="1">
                          <a:latin typeface="黑体" panose="02010609060101010101" pitchFamily="49" charset="-122"/>
                          <a:ea typeface="微软雅黑" panose="020B0503020204020204" pitchFamily="34" charset="-122"/>
                          <a:sym typeface="+mn-ea"/>
                        </a:rPr>
                        <a:t>无变化</a:t>
                      </a:r>
                      <a:endParaRPr lang="zh-CN" altLang="en-US" sz="750" b="1">
                        <a:latin typeface="黑体" panose="02010609060101010101" pitchFamily="49" charset="-122"/>
                        <a:ea typeface="微软雅黑" panose="020B0503020204020204" pitchFamily="34" charset="-122"/>
                        <a:sym typeface="+mn-ea"/>
                      </a:endParaRPr>
                    </a:p>
                  </a:txBody>
                  <a:tcPr marL="19050" marR="19050" marT="4762" marB="4762" anchor="ctr"/>
                </a:tc>
              </a:tr>
              <a:tr h="283210">
                <a:tc>
                  <a:txBody>
                    <a:bodyPr/>
                    <a:p>
                      <a:pPr marL="0" indent="0" algn="ctr">
                        <a:lnSpc>
                          <a:spcPct val="120000"/>
                        </a:lnSpc>
                        <a:spcBef>
                          <a:spcPct val="0"/>
                        </a:spcBef>
                        <a:spcAft>
                          <a:spcPct val="0"/>
                        </a:spcAft>
                      </a:pPr>
                      <a:r>
                        <a:rPr lang="en-US" altLang="zh-CN" sz="750" b="1">
                          <a:solidFill>
                            <a:srgbClr val="FF0000"/>
                          </a:solidFill>
                          <a:latin typeface="黑体" panose="02010609060101010101" pitchFamily="49" charset="-122"/>
                          <a:ea typeface="微软雅黑" panose="020B0503020204020204" pitchFamily="34" charset="-122"/>
                        </a:rPr>
                        <a:t>10</a:t>
                      </a:r>
                      <a:endParaRPr lang="en-US" altLang="zh-CN" sz="750" b="1">
                        <a:solidFill>
                          <a:srgbClr val="FF0000"/>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solidFill>
                            <a:srgbClr val="FF0000"/>
                          </a:solidFill>
                          <a:latin typeface="黑体" panose="02010609060101010101" pitchFamily="49" charset="-122"/>
                          <a:ea typeface="微软雅黑" panose="020B0503020204020204" pitchFamily="34" charset="-122"/>
                        </a:rPr>
                        <a:t>零点校准与调整</a:t>
                      </a:r>
                      <a:endParaRPr lang="zh-CN" sz="750" b="1">
                        <a:solidFill>
                          <a:srgbClr val="FF0000"/>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solidFill>
                            <a:srgbClr val="FF0000"/>
                          </a:solidFill>
                          <a:latin typeface="黑体" panose="02010609060101010101" pitchFamily="49" charset="-122"/>
                          <a:ea typeface="微软雅黑" panose="020B0503020204020204" pitchFamily="34" charset="-122"/>
                        </a:rPr>
                        <a:t>对自动监测现场仪器仪表实施零点校准与调整，由具体仪器仪表确定是否支持此操作</a:t>
                      </a:r>
                      <a:endParaRPr lang="zh-CN" sz="750" b="1">
                        <a:solidFill>
                          <a:srgbClr val="FF0000"/>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solidFill>
                            <a:srgbClr val="FF0000"/>
                          </a:solidFill>
                          <a:latin typeface="黑体" panose="02010609060101010101" pitchFamily="49" charset="-122"/>
                          <a:ea typeface="微软雅黑" panose="020B0503020204020204" pitchFamily="34" charset="-122"/>
                          <a:sym typeface="+mn-ea"/>
                        </a:rPr>
                        <a:t>新增，旧版本缺失内容补齐内容</a:t>
                      </a:r>
                      <a:endParaRPr lang="zh-CN" altLang="en-US" sz="750" b="1">
                        <a:solidFill>
                          <a:srgbClr val="FF0000"/>
                        </a:solidFill>
                        <a:latin typeface="黑体" panose="02010609060101010101" pitchFamily="49" charset="-122"/>
                        <a:ea typeface="微软雅黑" panose="020B0503020204020204" pitchFamily="34" charset="-122"/>
                        <a:sym typeface="+mn-ea"/>
                      </a:endParaRPr>
                    </a:p>
                  </a:txBody>
                  <a:tcPr marL="19050" marR="19050" marT="4762" marB="4762" anchor="ctr"/>
                </a:tc>
              </a:tr>
              <a:tr h="283210">
                <a:tc>
                  <a:txBody>
                    <a:bodyPr/>
                    <a:p>
                      <a:pPr marL="0" indent="0" algn="ctr">
                        <a:lnSpc>
                          <a:spcPct val="120000"/>
                        </a:lnSpc>
                        <a:spcBef>
                          <a:spcPct val="0"/>
                        </a:spcBef>
                        <a:spcAft>
                          <a:spcPct val="0"/>
                        </a:spcAft>
                      </a:pPr>
                      <a:r>
                        <a:rPr lang="en-US" altLang="zh-CN" sz="750" b="1">
                          <a:solidFill>
                            <a:schemeClr val="accent3"/>
                          </a:solidFill>
                          <a:latin typeface="黑体" panose="02010609060101010101" pitchFamily="49" charset="-122"/>
                          <a:ea typeface="微软雅黑" panose="020B0503020204020204" pitchFamily="34" charset="-122"/>
                        </a:rPr>
                        <a:t>11</a:t>
                      </a:r>
                      <a:endParaRPr lang="en-US" altLang="zh-CN" sz="750" b="1">
                        <a:solidFill>
                          <a:schemeClr val="accent3"/>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solidFill>
                            <a:schemeClr val="accent3"/>
                          </a:solidFill>
                          <a:latin typeface="黑体" panose="02010609060101010101" pitchFamily="49" charset="-122"/>
                          <a:ea typeface="微软雅黑" panose="020B0503020204020204" pitchFamily="34" charset="-122"/>
                        </a:rPr>
                        <a:t>量程校准与调整</a:t>
                      </a:r>
                      <a:endParaRPr lang="zh-CN" sz="750" b="1">
                        <a:solidFill>
                          <a:schemeClr val="accent3"/>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solidFill>
                            <a:schemeClr val="accent3"/>
                          </a:solidFill>
                          <a:latin typeface="黑体" panose="02010609060101010101" pitchFamily="49" charset="-122"/>
                          <a:ea typeface="微软雅黑" panose="020B0503020204020204" pitchFamily="34" charset="-122"/>
                        </a:rPr>
                        <a:t>对自动监测现场仪器仪表实施量程校准与调整，由具体仪器仪表确定是否支持此操作</a:t>
                      </a:r>
                      <a:endParaRPr lang="zh-CN" sz="750" b="1">
                        <a:solidFill>
                          <a:schemeClr val="accent3"/>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solidFill>
                            <a:schemeClr val="accent3"/>
                          </a:solidFill>
                          <a:latin typeface="黑体" panose="02010609060101010101" pitchFamily="49" charset="-122"/>
                          <a:ea typeface="微软雅黑" panose="020B0503020204020204" pitchFamily="34" charset="-122"/>
                          <a:sym typeface="+mn-ea"/>
                        </a:rPr>
                        <a:t>“</a:t>
                      </a:r>
                      <a:r>
                        <a:rPr lang="zh-CN" sz="750" b="1">
                          <a:solidFill>
                            <a:schemeClr val="accent3"/>
                          </a:solidFill>
                          <a:latin typeface="黑体" panose="02010609060101010101" pitchFamily="49" charset="-122"/>
                          <a:ea typeface="微软雅黑" panose="020B0503020204020204" pitchFamily="34" charset="-122"/>
                          <a:sym typeface="+mn-ea"/>
                        </a:rPr>
                        <a:t>量程校准</a:t>
                      </a:r>
                      <a:r>
                        <a:rPr lang="zh-CN" altLang="en-US" sz="750" b="1">
                          <a:solidFill>
                            <a:schemeClr val="accent3"/>
                          </a:solidFill>
                          <a:latin typeface="黑体" panose="02010609060101010101" pitchFamily="49" charset="-122"/>
                          <a:ea typeface="微软雅黑" panose="020B0503020204020204" pitchFamily="34" charset="-122"/>
                          <a:sym typeface="+mn-ea"/>
                        </a:rPr>
                        <a:t>”修改为“</a:t>
                      </a:r>
                      <a:r>
                        <a:rPr lang="zh-CN" sz="750" b="1">
                          <a:solidFill>
                            <a:schemeClr val="accent3"/>
                          </a:solidFill>
                          <a:latin typeface="黑体" panose="02010609060101010101" pitchFamily="49" charset="-122"/>
                          <a:ea typeface="微软雅黑" panose="020B0503020204020204" pitchFamily="34" charset="-122"/>
                          <a:sym typeface="+mn-ea"/>
                        </a:rPr>
                        <a:t>量程校准</a:t>
                      </a:r>
                      <a:r>
                        <a:rPr lang="zh-CN" altLang="en-US" sz="750" b="1">
                          <a:solidFill>
                            <a:schemeClr val="accent3"/>
                          </a:solidFill>
                          <a:latin typeface="黑体" panose="02010609060101010101" pitchFamily="49" charset="-122"/>
                          <a:ea typeface="微软雅黑" panose="020B0503020204020204" pitchFamily="34" charset="-122"/>
                          <a:sym typeface="+mn-ea"/>
                        </a:rPr>
                        <a:t>与调整”规定用语</a:t>
                      </a:r>
                      <a:endParaRPr lang="zh-CN" altLang="en-US" sz="750" b="1">
                        <a:solidFill>
                          <a:schemeClr val="accent3"/>
                        </a:solidFill>
                        <a:latin typeface="黑体" panose="02010609060101010101" pitchFamily="49" charset="-122"/>
                        <a:ea typeface="微软雅黑" panose="020B0503020204020204" pitchFamily="34" charset="-122"/>
                        <a:sym typeface="+mn-ea"/>
                      </a:endParaRPr>
                    </a:p>
                  </a:txBody>
                  <a:tcPr marL="19050" marR="19050" marT="4762" marB="4762" anchor="ctr"/>
                </a:tc>
              </a:tr>
              <a:tr h="238760">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12</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即时采样</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只针对间隔采样的自动监测现场仪器仪表，由具体仪器仪表确定是否支持此操作</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endParaRPr lang="zh-CN" altLang="en-US" sz="750" b="1">
                        <a:ea typeface="微软雅黑" panose="020B0503020204020204" pitchFamily="34" charset="-122"/>
                      </a:endParaRPr>
                    </a:p>
                  </a:txBody>
                  <a:tcPr marL="19050" marR="19050" marT="4762" marB="4762" anchor="ctr"/>
                </a:tc>
              </a:tr>
              <a:tr h="238760">
                <a:tc>
                  <a:txBody>
                    <a:bodyPr/>
                    <a:p>
                      <a:pPr marL="0" indent="0" algn="ctr">
                        <a:lnSpc>
                          <a:spcPct val="120000"/>
                        </a:lnSpc>
                        <a:spcBef>
                          <a:spcPct val="0"/>
                        </a:spcBef>
                        <a:spcAft>
                          <a:spcPct val="0"/>
                        </a:spcAft>
                      </a:pPr>
                      <a:r>
                        <a:rPr lang="en-US" altLang="zh-CN" sz="750" b="1">
                          <a:latin typeface="黑体" panose="02010609060101010101" pitchFamily="49" charset="-122"/>
                          <a:ea typeface="微软雅黑" panose="020B0503020204020204" pitchFamily="34" charset="-122"/>
                        </a:rPr>
                        <a:t>13</a:t>
                      </a:r>
                      <a:endParaRPr lang="en-US" alt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提取出样时长</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latin typeface="黑体" panose="02010609060101010101" pitchFamily="49" charset="-122"/>
                          <a:ea typeface="微软雅黑" panose="020B0503020204020204" pitchFamily="34" charset="-122"/>
                        </a:rPr>
                        <a:t>提取自动监测现场仪器仪表的污染物数据出样时长，由具体仪器仪表确定是否支持此操作</a:t>
                      </a:r>
                      <a:endParaRPr lang="zh-CN" sz="750" b="1">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endParaRPr lang="zh-CN" altLang="en-US" sz="750" b="1">
                        <a:ea typeface="微软雅黑" panose="020B0503020204020204" pitchFamily="34" charset="-122"/>
                      </a:endParaRPr>
                    </a:p>
                  </a:txBody>
                  <a:tcPr marL="19050" marR="19050" marT="4762" marB="4762" anchor="ctr"/>
                </a:tc>
              </a:tr>
              <a:tr h="238760">
                <a:tc>
                  <a:txBody>
                    <a:bodyPr/>
                    <a:p>
                      <a:pPr marL="0" indent="0" algn="ctr">
                        <a:lnSpc>
                          <a:spcPct val="120000"/>
                        </a:lnSpc>
                        <a:spcBef>
                          <a:spcPct val="0"/>
                        </a:spcBef>
                        <a:spcAft>
                          <a:spcPct val="0"/>
                        </a:spcAft>
                      </a:pPr>
                      <a:r>
                        <a:rPr lang="en-US" altLang="zh-CN" sz="750" b="1">
                          <a:solidFill>
                            <a:srgbClr val="FF0000"/>
                          </a:solidFill>
                          <a:latin typeface="黑体" panose="02010609060101010101" pitchFamily="49" charset="-122"/>
                          <a:ea typeface="微软雅黑" panose="020B0503020204020204" pitchFamily="34" charset="-122"/>
                        </a:rPr>
                        <a:t>14</a:t>
                      </a:r>
                      <a:endParaRPr lang="en-US" altLang="zh-CN" sz="750" b="1">
                        <a:solidFill>
                          <a:srgbClr val="FF0000"/>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solidFill>
                            <a:srgbClr val="FF0000"/>
                          </a:solidFill>
                          <a:latin typeface="黑体" panose="02010609060101010101" pitchFamily="49" charset="-122"/>
                          <a:ea typeface="微软雅黑" panose="020B0503020204020204" pitchFamily="34" charset="-122"/>
                        </a:rPr>
                        <a:t>校准校验</a:t>
                      </a:r>
                      <a:endParaRPr lang="zh-CN" sz="750" b="1">
                        <a:solidFill>
                          <a:srgbClr val="FF0000"/>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pPr>
                      <a:r>
                        <a:rPr lang="zh-CN" sz="750" b="1">
                          <a:solidFill>
                            <a:srgbClr val="FF0000"/>
                          </a:solidFill>
                          <a:latin typeface="黑体" panose="02010609060101010101" pitchFamily="49" charset="-122"/>
                          <a:ea typeface="微软雅黑" panose="020B0503020204020204" pitchFamily="34" charset="-122"/>
                        </a:rPr>
                        <a:t>对自动监测现场仪器仪表发送校准校验指令，实施远程校准校验操作</a:t>
                      </a:r>
                      <a:endParaRPr lang="zh-CN" sz="750" b="1">
                        <a:solidFill>
                          <a:srgbClr val="FF0000"/>
                        </a:solidFill>
                        <a:latin typeface="黑体" panose="02010609060101010101" pitchFamily="49" charset="-122"/>
                        <a:ea typeface="微软雅黑" panose="020B0503020204020204" pitchFamily="34" charset="-122"/>
                      </a:endParaRPr>
                    </a:p>
                  </a:txBody>
                  <a:tcPr marL="19050" marR="19050" marT="4762" marB="4762" anchor="ctr" anchorCtr="0"/>
                </a:tc>
                <a:tc>
                  <a:txBody>
                    <a:bodyPr/>
                    <a:p>
                      <a:pPr marL="0" indent="0" algn="ctr">
                        <a:lnSpc>
                          <a:spcPct val="120000"/>
                        </a:lnSpc>
                        <a:spcBef>
                          <a:spcPct val="0"/>
                        </a:spcBef>
                        <a:spcAft>
                          <a:spcPct val="0"/>
                        </a:spcAft>
                        <a:buNone/>
                      </a:pPr>
                      <a:r>
                        <a:rPr lang="zh-CN" altLang="en-US" sz="750" b="1">
                          <a:solidFill>
                            <a:srgbClr val="FF0000"/>
                          </a:solidFill>
                          <a:latin typeface="黑体" panose="02010609060101010101" pitchFamily="49" charset="-122"/>
                          <a:ea typeface="微软雅黑" panose="020B0503020204020204" pitchFamily="34" charset="-122"/>
                        </a:rPr>
                        <a:t>新增，远程核查使用</a:t>
                      </a:r>
                      <a:endParaRPr lang="zh-CN" altLang="en-US" sz="750" b="1">
                        <a:solidFill>
                          <a:srgbClr val="FF0000"/>
                        </a:solidFill>
                        <a:latin typeface="黑体" panose="02010609060101010101" pitchFamily="49" charset="-122"/>
                        <a:ea typeface="微软雅黑" panose="020B0503020204020204" pitchFamily="34" charset="-122"/>
                      </a:endParaRPr>
                    </a:p>
                  </a:txBody>
                  <a:tcPr marL="19050" marR="19050" marT="4762" marB="4762" anchor="ctr"/>
                </a:tc>
              </a:tr>
            </a:tbl>
          </a:graphicData>
        </a:graphic>
      </p:graphicFrame>
      <p:cxnSp>
        <p:nvCxnSpPr>
          <p:cNvPr id="10" name="直接连接符 9"/>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3" name="圆角矩形 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弧形 41"/>
          <p:cNvSpPr/>
          <p:nvPr>
            <p:custDataLst>
              <p:tags r:id="rId1"/>
            </p:custDataLst>
          </p:nvPr>
        </p:nvSpPr>
        <p:spPr>
          <a:xfrm rot="10800000">
            <a:off x="879929" y="1419642"/>
            <a:ext cx="5953553" cy="1906481"/>
          </a:xfrm>
          <a:prstGeom prst="arc">
            <a:avLst>
              <a:gd name="adj1" fmla="val 9452879"/>
              <a:gd name="adj2" fmla="val 1362437"/>
            </a:avLst>
          </a:prstGeom>
          <a:noFill/>
          <a:ln w="31750">
            <a:gradFill>
              <a:gsLst>
                <a:gs pos="0">
                  <a:schemeClr val="accent2">
                    <a:alpha val="0"/>
                  </a:schemeClr>
                </a:gs>
                <a:gs pos="73000">
                  <a:schemeClr val="accent2">
                    <a:alpha val="25000"/>
                  </a:schemeClr>
                </a:gs>
                <a:gs pos="100000">
                  <a:schemeClr val="accent2">
                    <a:alpha val="40000"/>
                  </a:schemeClr>
                </a:gs>
                <a:gs pos="57000">
                  <a:schemeClr val="accent2">
                    <a:alpha val="20000"/>
                  </a:schemeClr>
                </a:gs>
                <a:gs pos="44000">
                  <a:schemeClr val="accent2">
                    <a:alpha val="5000"/>
                  </a:schemeClr>
                </a:gs>
              </a:gsLst>
              <a:lin ang="16200000" scaled="0"/>
            </a:gradFill>
          </a:ln>
          <a:effectLst>
            <a:outerShdw blurRad="901700" dist="317500" dir="2700000" algn="tl" rotWithShape="0">
              <a:schemeClr val="accent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505">
              <a:solidFill>
                <a:schemeClr val="lt1"/>
              </a:solidFill>
              <a:latin typeface="+mn-ea"/>
              <a:sym typeface="+mn-ea"/>
            </a:endParaRPr>
          </a:p>
        </p:txBody>
      </p:sp>
      <p:sp>
        <p:nvSpPr>
          <p:cNvPr id="3" name="矩形 2"/>
          <p:cNvSpPr/>
          <p:nvPr>
            <p:custDataLst>
              <p:tags r:id="rId2"/>
            </p:custDataLst>
          </p:nvPr>
        </p:nvSpPr>
        <p:spPr>
          <a:xfrm>
            <a:off x="579755" y="3328670"/>
            <a:ext cx="1758315" cy="1598930"/>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b="1">
                <a:solidFill>
                  <a:schemeClr val="tx2">
                    <a:lumMod val="60000"/>
                    <a:lumOff val="40000"/>
                  </a:schemeClr>
                </a:solidFill>
                <a:latin typeface="黑体" panose="02010609060101010101" pitchFamily="49" charset="-122"/>
                <a:ea typeface="黑体" panose="02010609060101010101" pitchFamily="49" charset="-122"/>
                <a:cs typeface="+mn-ea"/>
                <a:sym typeface="+mn-ea"/>
              </a:rPr>
              <a:t>监测数据采集处理与上传要求</a:t>
            </a:r>
            <a:endParaRPr lang="zh-CN" altLang="en-US" sz="1400" b="1">
              <a:solidFill>
                <a:schemeClr val="tx2">
                  <a:lumMod val="60000"/>
                  <a:lumOff val="40000"/>
                </a:schemeClr>
              </a:solidFill>
              <a:latin typeface="黑体" panose="02010609060101010101" pitchFamily="49" charset="-122"/>
              <a:ea typeface="黑体" panose="02010609060101010101" pitchFamily="49" charset="-122"/>
              <a:cs typeface="+mn-ea"/>
              <a:sym typeface="+mn-ea"/>
            </a:endParaRPr>
          </a:p>
          <a:p>
            <a:pPr marL="71755" indent="-144145" algn="l" fontAlgn="auto">
              <a:lnSpc>
                <a:spcPct val="130000"/>
              </a:lnSpc>
              <a:spcBef>
                <a:spcPct val="0"/>
              </a:spcBef>
              <a:spcAft>
                <a:spcPct val="0"/>
              </a:spcAft>
              <a:buFont typeface="Arial" panose="020B0604020202020204" pitchFamily="34" charset="0"/>
              <a:buChar char="•"/>
            </a:pPr>
            <a:r>
              <a:rPr lang="en-US" altLang="zh-CN" sz="1200" b="1">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ea"/>
              </a:rPr>
              <a:t>1 </a:t>
            </a:r>
            <a:r>
              <a:rPr lang="zh-CN" altLang="en-US" sz="1200" b="1">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ea"/>
              </a:rPr>
              <a:t>水污染源数据采集与传输要求；</a:t>
            </a:r>
            <a:endParaRPr lang="en-US" altLang="zh-CN" sz="1200" b="1">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ea"/>
            </a:endParaRPr>
          </a:p>
          <a:p>
            <a:pPr marL="71755" indent="-144145" algn="l" fontAlgn="auto">
              <a:lnSpc>
                <a:spcPct val="130000"/>
              </a:lnSpc>
              <a:spcBef>
                <a:spcPct val="0"/>
              </a:spcBef>
              <a:spcAft>
                <a:spcPct val="0"/>
              </a:spcAft>
              <a:buFont typeface="Arial" panose="020B0604020202020204" pitchFamily="34" charset="0"/>
              <a:buChar char="•"/>
            </a:pPr>
            <a:r>
              <a:rPr lang="en-US" altLang="zh-CN" sz="1200" b="1">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ea"/>
              </a:rPr>
              <a:t>2 </a:t>
            </a:r>
            <a:r>
              <a:rPr lang="zh-CN" altLang="en-US" sz="1200" b="1">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ea"/>
              </a:rPr>
              <a:t>大气污染源数据采集与传输要求</a:t>
            </a:r>
            <a:endParaRPr lang="zh-CN" altLang="en-US" sz="1200" b="1">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矩形 4"/>
          <p:cNvSpPr/>
          <p:nvPr>
            <p:custDataLst>
              <p:tags r:id="rId3"/>
            </p:custDataLst>
          </p:nvPr>
        </p:nvSpPr>
        <p:spPr>
          <a:xfrm>
            <a:off x="2977515" y="3641725"/>
            <a:ext cx="1844675" cy="1411605"/>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b="1"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设备</a:t>
            </a:r>
            <a:r>
              <a:rPr lang="zh-CN" altLang="en-US" sz="1400" b="1"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运行参数上传要求</a:t>
            </a:r>
            <a:endParaRPr lang="zh-CN" altLang="en-US" sz="1400"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endParaRPr>
          </a:p>
          <a:p>
            <a:pPr marL="71755" indent="-179705" algn="l" fontAlgn="auto">
              <a:lnSpc>
                <a:spcPct val="130000"/>
              </a:lnSpc>
              <a:spcBef>
                <a:spcPct val="0"/>
              </a:spcBef>
              <a:spcAft>
                <a:spcPct val="0"/>
              </a:spcAft>
              <a:buFont typeface="Arial" panose="020B0604020202020204" pitchFamily="34" charset="0"/>
              <a:buChar char="•"/>
            </a:pPr>
            <a:r>
              <a:rPr lang="en-US" altLang="zh-CN" sz="1200" b="1"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1 </a:t>
            </a:r>
            <a:r>
              <a:rPr lang="zh-CN" altLang="en-US" sz="1200" b="1"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ea"/>
              </a:rPr>
              <a:t>大气污染源自动监测设备运行参数上传要求</a:t>
            </a:r>
            <a:r>
              <a:rPr lang="zh-CN" altLang="en-US" sz="1200" b="1"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a:t>
            </a:r>
            <a:endParaRPr lang="en-US" altLang="zh-CN" sz="1200" b="1"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endParaRPr>
          </a:p>
          <a:p>
            <a:pPr marL="71755" indent="-179705" algn="l" fontAlgn="auto">
              <a:lnSpc>
                <a:spcPct val="130000"/>
              </a:lnSpc>
              <a:spcBef>
                <a:spcPct val="0"/>
              </a:spcBef>
              <a:spcAft>
                <a:spcPct val="0"/>
              </a:spcAft>
              <a:buFont typeface="Arial" panose="020B0604020202020204" pitchFamily="34" charset="0"/>
              <a:buChar char="•"/>
            </a:pPr>
            <a:r>
              <a:rPr lang="en-US" altLang="zh-CN" sz="1200" b="1"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2 </a:t>
            </a:r>
            <a:r>
              <a:rPr lang="zh-CN" altLang="en-US" sz="1200" b="1"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水</a:t>
            </a:r>
            <a:r>
              <a:rPr lang="zh-CN" altLang="en-US" sz="1200" b="1" dirty="0">
                <a:solidFill>
                  <a:schemeClr val="accent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ea"/>
              </a:rPr>
              <a:t>污染源自动监测设备运行参数上传要求</a:t>
            </a:r>
            <a:endParaRPr lang="en-US" altLang="zh-CN" sz="1200" b="1" dirty="0">
              <a:solidFill>
                <a:schemeClr val="accent2">
                  <a:lumMod val="75000"/>
                </a:schemeClr>
              </a:solidFill>
              <a:latin typeface="黑体" panose="02010609060101010101" pitchFamily="49" charset="-122"/>
              <a:ea typeface="黑体" panose="02010609060101010101" pitchFamily="49" charset="-122"/>
              <a:cs typeface="黑体" panose="02010609060101010101" pitchFamily="49" charset="-122"/>
              <a:sym typeface="+mn-lt"/>
            </a:endParaRPr>
          </a:p>
        </p:txBody>
      </p:sp>
      <p:sp>
        <p:nvSpPr>
          <p:cNvPr id="15" name="椭圆 14"/>
          <p:cNvSpPr/>
          <p:nvPr>
            <p:custDataLst>
              <p:tags r:id="rId4"/>
            </p:custDataLst>
          </p:nvPr>
        </p:nvSpPr>
        <p:spPr>
          <a:xfrm>
            <a:off x="1262291" y="2758628"/>
            <a:ext cx="393669" cy="393669"/>
          </a:xfrm>
          <a:prstGeom prst="ellipse">
            <a:avLst/>
          </a:prstGeom>
          <a:gradFill>
            <a:gsLst>
              <a:gs pos="1000">
                <a:schemeClr val="accent1">
                  <a:lumMod val="90000"/>
                  <a:lumOff val="10000"/>
                  <a:alpha val="100000"/>
                </a:schemeClr>
              </a:gs>
              <a:gs pos="86000">
                <a:schemeClr val="accent1">
                  <a:lumMod val="30000"/>
                  <a:lumOff val="70000"/>
                  <a:alpha val="100000"/>
                </a:schemeClr>
              </a:gs>
            </a:gsLst>
            <a:lin ang="16200000" scaled="0"/>
          </a:gradFill>
          <a:ln>
            <a:noFill/>
          </a:ln>
          <a:effectLst>
            <a:outerShdw blurRad="127000" dir="5400000" sx="90000" sy="-190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170" b="1">
              <a:solidFill>
                <a:schemeClr val="lt1"/>
              </a:solidFill>
              <a:latin typeface="+mn-ea"/>
              <a:sym typeface="+mn-ea"/>
            </a:endParaRPr>
          </a:p>
        </p:txBody>
      </p:sp>
      <p:sp>
        <p:nvSpPr>
          <p:cNvPr id="6" name="椭圆 5"/>
          <p:cNvSpPr/>
          <p:nvPr>
            <p:custDataLst>
              <p:tags r:id="rId5"/>
            </p:custDataLst>
          </p:nvPr>
        </p:nvSpPr>
        <p:spPr>
          <a:xfrm>
            <a:off x="3659777" y="3124944"/>
            <a:ext cx="393669" cy="393669"/>
          </a:xfrm>
          <a:prstGeom prst="ellipse">
            <a:avLst/>
          </a:prstGeom>
          <a:gradFill>
            <a:gsLst>
              <a:gs pos="1000">
                <a:schemeClr val="accent2">
                  <a:lumMod val="90000"/>
                  <a:lumOff val="10000"/>
                  <a:alpha val="100000"/>
                </a:schemeClr>
              </a:gs>
              <a:gs pos="86000">
                <a:schemeClr val="accent2">
                  <a:lumMod val="30000"/>
                  <a:lumOff val="70000"/>
                  <a:alpha val="100000"/>
                </a:schemeClr>
              </a:gs>
            </a:gsLst>
            <a:lin ang="16200000" scaled="0"/>
          </a:gradFill>
          <a:ln>
            <a:noFill/>
          </a:ln>
          <a:effectLst>
            <a:outerShdw blurRad="127000" dir="5400000" sx="90000" sy="-19000"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05">
              <a:solidFill>
                <a:schemeClr val="lt1"/>
              </a:solidFill>
              <a:latin typeface="+mn-ea"/>
              <a:sym typeface="+mn-ea"/>
            </a:endParaRPr>
          </a:p>
        </p:txBody>
      </p:sp>
      <p:sp>
        <p:nvSpPr>
          <p:cNvPr id="7" name="矩形 6"/>
          <p:cNvSpPr/>
          <p:nvPr>
            <p:custDataLst>
              <p:tags r:id="rId6"/>
            </p:custDataLst>
          </p:nvPr>
        </p:nvSpPr>
        <p:spPr>
          <a:xfrm>
            <a:off x="5461635" y="3328670"/>
            <a:ext cx="1490980" cy="1599565"/>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340" b="1" dirty="0">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自动监测设备信息</a:t>
            </a:r>
            <a:r>
              <a:rPr lang="zh-CN" altLang="en-US" sz="1340" b="1" dirty="0">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上传要求</a:t>
            </a:r>
            <a:endParaRPr lang="zh-CN" altLang="en-US" sz="1340" b="1" dirty="0">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endParaRPr>
          </a:p>
          <a:p>
            <a:pPr marL="71755" indent="-179705" algn="l" fontAlgn="auto">
              <a:lnSpc>
                <a:spcPct val="130000"/>
              </a:lnSpc>
              <a:spcBef>
                <a:spcPct val="0"/>
              </a:spcBef>
              <a:spcAft>
                <a:spcPct val="0"/>
              </a:spcAft>
              <a:buFont typeface="Arial" panose="020B0604020202020204" pitchFamily="34" charset="0"/>
              <a:buChar char="•"/>
            </a:pPr>
            <a:r>
              <a:rPr lang="en-US" altLang="zh-CN" sz="1200" b="1" dirty="0">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1 </a:t>
            </a:r>
            <a:r>
              <a:rPr lang="zh-CN" altLang="en-US" sz="1200" b="1" dirty="0">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自动监测设备信息上传要求；</a:t>
            </a:r>
            <a:endParaRPr lang="en-US" altLang="zh-CN" sz="1200" b="1" dirty="0">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endParaRPr>
          </a:p>
          <a:p>
            <a:pPr marL="71755" indent="-179705" algn="l" fontAlgn="auto">
              <a:lnSpc>
                <a:spcPct val="130000"/>
              </a:lnSpc>
              <a:spcBef>
                <a:spcPct val="0"/>
              </a:spcBef>
              <a:spcAft>
                <a:spcPct val="0"/>
              </a:spcAft>
              <a:buFont typeface="Arial" panose="020B0604020202020204" pitchFamily="34" charset="0"/>
              <a:buChar char="•"/>
            </a:pPr>
            <a:r>
              <a:rPr lang="en-US" altLang="zh-CN" sz="1200" b="1" dirty="0">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2 </a:t>
            </a:r>
            <a:r>
              <a:rPr lang="zh-CN" altLang="en-US" sz="1200" b="1" dirty="0">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rPr>
              <a:t>自动监测设备信息上传命令</a:t>
            </a:r>
            <a:endParaRPr lang="zh-CN" altLang="en-US" sz="1200" b="1" dirty="0">
              <a:solidFill>
                <a:schemeClr val="tx2">
                  <a:lumMod val="60000"/>
                  <a:lumOff val="40000"/>
                </a:schemeClr>
              </a:solidFill>
              <a:latin typeface="黑体" panose="02010609060101010101" pitchFamily="49" charset="-122"/>
              <a:ea typeface="黑体" panose="02010609060101010101" pitchFamily="49" charset="-122"/>
              <a:cs typeface="黑体" panose="02010609060101010101" pitchFamily="49" charset="-122"/>
              <a:sym typeface="+mn-lt"/>
            </a:endParaRPr>
          </a:p>
        </p:txBody>
      </p:sp>
      <p:sp>
        <p:nvSpPr>
          <p:cNvPr id="18" name="椭圆 17"/>
          <p:cNvSpPr/>
          <p:nvPr>
            <p:custDataLst>
              <p:tags r:id="rId7"/>
            </p:custDataLst>
          </p:nvPr>
        </p:nvSpPr>
        <p:spPr>
          <a:xfrm>
            <a:off x="6057263" y="2758628"/>
            <a:ext cx="393669" cy="393669"/>
          </a:xfrm>
          <a:prstGeom prst="ellipse">
            <a:avLst/>
          </a:prstGeom>
          <a:gradFill>
            <a:gsLst>
              <a:gs pos="1000">
                <a:schemeClr val="accent1">
                  <a:lumMod val="90000"/>
                  <a:lumOff val="10000"/>
                  <a:alpha val="100000"/>
                </a:schemeClr>
              </a:gs>
              <a:gs pos="86000">
                <a:schemeClr val="accent1">
                  <a:lumMod val="30000"/>
                  <a:lumOff val="70000"/>
                  <a:alpha val="100000"/>
                </a:schemeClr>
              </a:gs>
            </a:gsLst>
            <a:lin ang="16200000" scaled="0"/>
          </a:gradFill>
          <a:ln>
            <a:noFill/>
          </a:ln>
          <a:effectLst>
            <a:outerShdw blurRad="127000" dir="5400000" sx="90000" sy="-1900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en-US" altLang="zh-CN" sz="1170" b="1">
              <a:solidFill>
                <a:schemeClr val="lt1"/>
              </a:solidFill>
              <a:latin typeface="+mn-ea"/>
              <a:sym typeface="+mn-ea"/>
            </a:endParaRPr>
          </a:p>
        </p:txBody>
      </p:sp>
      <p:pic>
        <p:nvPicPr>
          <p:cNvPr id="26" name="图片 5" descr="343435383036303b343532343134393bcdb7c4d4b7e7b1a9"/>
          <p:cNvPicPr>
            <a:picLocks noChangeAspect="1"/>
          </p:cNvPicPr>
          <p:nvPr>
            <p:custDataLst>
              <p:tags r:id="rId8"/>
            </p:custDataLst>
          </p:nvPr>
        </p:nvPicPr>
        <p:blipFill>
          <a:blip/>
          <a:stretch>
            <a:fillRect/>
          </a:stretch>
        </p:blipFill>
        <p:spPr>
          <a:xfrm>
            <a:off x="1377351" y="2873689"/>
            <a:ext cx="163666" cy="163666"/>
          </a:xfrm>
          <a:prstGeom prst="rect">
            <a:avLst/>
          </a:prstGeom>
        </p:spPr>
      </p:pic>
      <p:pic>
        <p:nvPicPr>
          <p:cNvPr id="27" name="图片 12" descr="343439383331313b343532303032383bbfcdbba7b9dcc0ed"/>
          <p:cNvPicPr>
            <a:picLocks noChangeAspect="1"/>
          </p:cNvPicPr>
          <p:nvPr>
            <p:custDataLst>
              <p:tags r:id="rId9"/>
            </p:custDataLst>
          </p:nvPr>
        </p:nvPicPr>
        <p:blipFill>
          <a:blip/>
          <a:stretch>
            <a:fillRect/>
          </a:stretch>
        </p:blipFill>
        <p:spPr>
          <a:xfrm>
            <a:off x="6170757" y="2872515"/>
            <a:ext cx="166406" cy="166406"/>
          </a:xfrm>
          <a:prstGeom prst="rect">
            <a:avLst/>
          </a:prstGeom>
        </p:spPr>
      </p:pic>
      <p:pic>
        <p:nvPicPr>
          <p:cNvPr id="28" name="图片 15" descr="343439383331313b343532303033313bd3a6d3c3c9ccb3c7"/>
          <p:cNvPicPr>
            <a:picLocks noChangeAspect="1"/>
          </p:cNvPicPr>
          <p:nvPr>
            <p:custDataLst>
              <p:tags r:id="rId10"/>
            </p:custDataLst>
          </p:nvPr>
        </p:nvPicPr>
        <p:blipFill>
          <a:blip/>
          <a:stretch>
            <a:fillRect/>
          </a:stretch>
        </p:blipFill>
        <p:spPr>
          <a:xfrm>
            <a:off x="3784621" y="3249789"/>
            <a:ext cx="143829" cy="143829"/>
          </a:xfrm>
          <a:prstGeom prst="rect">
            <a:avLst/>
          </a:prstGeom>
        </p:spPr>
      </p:pic>
      <p:sp>
        <p:nvSpPr>
          <p:cNvPr id="24" name="椭圆 23"/>
          <p:cNvSpPr/>
          <p:nvPr>
            <p:custDataLst>
              <p:tags r:id="rId11"/>
            </p:custDataLst>
          </p:nvPr>
        </p:nvSpPr>
        <p:spPr>
          <a:xfrm>
            <a:off x="2744772" y="2062787"/>
            <a:ext cx="2211594" cy="687944"/>
          </a:xfrm>
          <a:prstGeom prst="ellipse">
            <a:avLst/>
          </a:prstGeom>
          <a:gradFill>
            <a:gsLst>
              <a:gs pos="4000">
                <a:schemeClr val="accent1">
                  <a:lumMod val="60000"/>
                  <a:lumOff val="40000"/>
                  <a:alpha val="100000"/>
                </a:schemeClr>
              </a:gs>
              <a:gs pos="45000">
                <a:schemeClr val="bg1">
                  <a:lumMod val="98000"/>
                  <a:alpha val="25000"/>
                </a:schemeClr>
              </a:gs>
              <a:gs pos="100000">
                <a:schemeClr val="accent1">
                  <a:lumMod val="60000"/>
                  <a:lumOff val="40000"/>
                  <a:alpha val="100000"/>
                </a:schemeClr>
              </a:gs>
            </a:gsLst>
            <a:lin ang="16800000" scaled="0"/>
          </a:gradFill>
          <a:ln w="12700">
            <a:gradFill>
              <a:gsLst>
                <a:gs pos="0">
                  <a:schemeClr val="accent1">
                    <a:alpha val="0"/>
                  </a:schemeClr>
                </a:gs>
                <a:gs pos="73000">
                  <a:schemeClr val="accent1">
                    <a:alpha val="50000"/>
                  </a:schemeClr>
                </a:gs>
                <a:gs pos="100000">
                  <a:schemeClr val="accent1">
                    <a:alpha val="40000"/>
                  </a:schemeClr>
                </a:gs>
                <a:gs pos="57000">
                  <a:schemeClr val="accent1">
                    <a:alpha val="20000"/>
                  </a:schemeClr>
                </a:gs>
                <a:gs pos="44000">
                  <a:schemeClr val="accent1">
                    <a:alpha val="0"/>
                  </a:schemeClr>
                </a:gs>
              </a:gsLst>
              <a:lin ang="5760000" scaled="0"/>
            </a:gradFill>
          </a:ln>
          <a:effectLst>
            <a:outerShdw blurRad="901700" dist="317500" dir="2700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505">
              <a:solidFill>
                <a:schemeClr val="lt1"/>
              </a:solidFill>
              <a:latin typeface="+mn-ea"/>
              <a:sym typeface="+mn-ea"/>
            </a:endParaRPr>
          </a:p>
        </p:txBody>
      </p:sp>
      <p:sp>
        <p:nvSpPr>
          <p:cNvPr id="25" name="弧形 24"/>
          <p:cNvSpPr/>
          <p:nvPr>
            <p:custDataLst>
              <p:tags r:id="rId12"/>
            </p:custDataLst>
          </p:nvPr>
        </p:nvSpPr>
        <p:spPr>
          <a:xfrm rot="10800000">
            <a:off x="2414853" y="2030695"/>
            <a:ext cx="2869795" cy="919178"/>
          </a:xfrm>
          <a:prstGeom prst="arc">
            <a:avLst>
              <a:gd name="adj1" fmla="val 9688906"/>
              <a:gd name="adj2" fmla="val 1102107"/>
            </a:avLst>
          </a:prstGeom>
          <a:ln w="1905">
            <a:gradFill>
              <a:gsLst>
                <a:gs pos="100000">
                  <a:schemeClr val="accent1">
                    <a:alpha val="0"/>
                  </a:schemeClr>
                </a:gs>
                <a:gs pos="20000">
                  <a:schemeClr val="accent1">
                    <a:alpha val="41000"/>
                  </a:schemeClr>
                </a:gs>
                <a:gs pos="0">
                  <a:schemeClr val="accent1">
                    <a:alpha val="65000"/>
                  </a:schemeClr>
                </a:gs>
              </a:gsLst>
              <a:lin ang="5400000" scaled="1"/>
            </a:gra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sz="1505">
              <a:solidFill>
                <a:schemeClr val="tx1"/>
              </a:solidFill>
              <a:latin typeface="+mn-ea"/>
            </a:endParaRPr>
          </a:p>
        </p:txBody>
      </p:sp>
      <p:sp>
        <p:nvSpPr>
          <p:cNvPr id="30" name="任意多边形 15"/>
          <p:cNvSpPr/>
          <p:nvPr>
            <p:custDataLst>
              <p:tags r:id="rId13"/>
            </p:custDataLst>
          </p:nvPr>
        </p:nvSpPr>
        <p:spPr>
          <a:xfrm>
            <a:off x="3026552" y="2056916"/>
            <a:ext cx="1646877" cy="254741"/>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433" h="531">
                <a:moveTo>
                  <a:pt x="1716" y="0"/>
                </a:moveTo>
                <a:cubicBezTo>
                  <a:pt x="2424" y="0"/>
                  <a:pt x="3048" y="102"/>
                  <a:pt x="3416" y="258"/>
                </a:cubicBezTo>
                <a:lnTo>
                  <a:pt x="3433" y="266"/>
                </a:lnTo>
                <a:lnTo>
                  <a:pt x="3416" y="273"/>
                </a:lnTo>
                <a:cubicBezTo>
                  <a:pt x="3048" y="429"/>
                  <a:pt x="2424" y="531"/>
                  <a:pt x="1716" y="531"/>
                </a:cubicBezTo>
                <a:cubicBezTo>
                  <a:pt x="1009" y="531"/>
                  <a:pt x="385" y="429"/>
                  <a:pt x="17" y="273"/>
                </a:cubicBezTo>
                <a:lnTo>
                  <a:pt x="0" y="266"/>
                </a:lnTo>
                <a:lnTo>
                  <a:pt x="17" y="258"/>
                </a:lnTo>
                <a:cubicBezTo>
                  <a:pt x="385" y="102"/>
                  <a:pt x="1009" y="0"/>
                  <a:pt x="1716" y="0"/>
                </a:cubicBezTo>
                <a:close/>
              </a:path>
            </a:pathLst>
          </a:custGeom>
          <a:solidFill>
            <a:schemeClr val="accent1">
              <a:lumMod val="20000"/>
              <a:lumOff val="80000"/>
              <a:alpha val="44000"/>
            </a:schemeClr>
          </a:solidFill>
          <a:ln w="6350">
            <a:noFill/>
          </a:ln>
          <a:effectLst>
            <a:outerShdw blurRad="901700" dist="317500" dir="2700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505">
              <a:solidFill>
                <a:schemeClr val="lt1"/>
              </a:solidFill>
              <a:latin typeface="+mn-ea"/>
              <a:sym typeface="+mn-ea"/>
            </a:endParaRPr>
          </a:p>
        </p:txBody>
      </p:sp>
      <p:sp>
        <p:nvSpPr>
          <p:cNvPr id="31" name="任意多边形 3"/>
          <p:cNvSpPr/>
          <p:nvPr>
            <p:custDataLst>
              <p:tags r:id="rId14"/>
            </p:custDataLst>
          </p:nvPr>
        </p:nvSpPr>
        <p:spPr>
          <a:xfrm>
            <a:off x="2866877" y="2031086"/>
            <a:ext cx="1966447" cy="587680"/>
          </a:xfrm>
          <a:custGeom>
            <a:avLst/>
            <a:gdLst/>
            <a:ahLst/>
            <a:cxnLst>
              <a:cxn ang="3">
                <a:pos x="hc" y="t"/>
              </a:cxn>
              <a:cxn ang="cd2">
                <a:pos x="l" y="vc"/>
              </a:cxn>
              <a:cxn ang="cd4">
                <a:pos x="hc" y="b"/>
              </a:cxn>
              <a:cxn ang="0">
                <a:pos x="r" y="vc"/>
              </a:cxn>
            </a:cxnLst>
            <a:rect l="l" t="t" r="r" b="b"/>
            <a:pathLst>
              <a:path w="4099" h="1225">
                <a:moveTo>
                  <a:pt x="0" y="0"/>
                </a:moveTo>
                <a:lnTo>
                  <a:pt x="0" y="0"/>
                </a:lnTo>
                <a:lnTo>
                  <a:pt x="1" y="15"/>
                </a:lnTo>
                <a:cubicBezTo>
                  <a:pt x="29" y="331"/>
                  <a:pt x="935" y="585"/>
                  <a:pt x="2050" y="585"/>
                </a:cubicBezTo>
                <a:cubicBezTo>
                  <a:pt x="3164" y="585"/>
                  <a:pt x="4070" y="331"/>
                  <a:pt x="4098" y="15"/>
                </a:cubicBezTo>
                <a:lnTo>
                  <a:pt x="4099" y="0"/>
                </a:lnTo>
                <a:lnTo>
                  <a:pt x="4099" y="0"/>
                </a:lnTo>
                <a:lnTo>
                  <a:pt x="4099" y="640"/>
                </a:lnTo>
                <a:lnTo>
                  <a:pt x="4099" y="642"/>
                </a:lnTo>
                <a:lnTo>
                  <a:pt x="4099" y="642"/>
                </a:lnTo>
                <a:lnTo>
                  <a:pt x="4098" y="655"/>
                </a:lnTo>
                <a:cubicBezTo>
                  <a:pt x="4070" y="971"/>
                  <a:pt x="3164" y="1225"/>
                  <a:pt x="2050" y="1225"/>
                </a:cubicBezTo>
                <a:cubicBezTo>
                  <a:pt x="935" y="1225"/>
                  <a:pt x="29" y="971"/>
                  <a:pt x="1" y="655"/>
                </a:cubicBezTo>
                <a:lnTo>
                  <a:pt x="0" y="642"/>
                </a:lnTo>
                <a:lnTo>
                  <a:pt x="0" y="642"/>
                </a:lnTo>
                <a:lnTo>
                  <a:pt x="0" y="640"/>
                </a:lnTo>
                <a:lnTo>
                  <a:pt x="0" y="0"/>
                </a:lnTo>
                <a:close/>
              </a:path>
            </a:pathLst>
          </a:custGeom>
          <a:gradFill>
            <a:gsLst>
              <a:gs pos="0">
                <a:schemeClr val="accent1">
                  <a:lumMod val="80000"/>
                  <a:lumOff val="20000"/>
                  <a:alpha val="60000"/>
                </a:schemeClr>
              </a:gs>
              <a:gs pos="77000">
                <a:schemeClr val="accent1">
                  <a:lumMod val="30000"/>
                  <a:lumOff val="70000"/>
                  <a:alpha val="50000"/>
                </a:schemeClr>
              </a:gs>
              <a:gs pos="100000">
                <a:schemeClr val="accent1">
                  <a:lumMod val="62000"/>
                  <a:lumOff val="38000"/>
                  <a:alpha val="50000"/>
                </a:schemeClr>
              </a:gs>
            </a:gsLst>
            <a:lin ang="16800000" scaled="0"/>
          </a:gradFill>
          <a:ln w="9525">
            <a:gradFill>
              <a:gsLst>
                <a:gs pos="0">
                  <a:schemeClr val="accent1">
                    <a:alpha val="0"/>
                  </a:schemeClr>
                </a:gs>
                <a:gs pos="73000">
                  <a:schemeClr val="accent1">
                    <a:alpha val="25000"/>
                  </a:schemeClr>
                </a:gs>
                <a:gs pos="100000">
                  <a:schemeClr val="accent1">
                    <a:alpha val="40000"/>
                  </a:schemeClr>
                </a:gs>
                <a:gs pos="57000">
                  <a:schemeClr val="accent1">
                    <a:alpha val="20000"/>
                  </a:schemeClr>
                </a:gs>
                <a:gs pos="44000">
                  <a:schemeClr val="accent1">
                    <a:alpha val="0"/>
                  </a:schemeClr>
                </a:gs>
              </a:gsLst>
              <a:lin ang="5400000" scaled="1"/>
            </a:gradFill>
          </a:ln>
          <a:effectLst>
            <a:outerShdw blurRad="901700" dist="317500" dir="2700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505">
              <a:solidFill>
                <a:schemeClr val="lt1"/>
              </a:solidFill>
              <a:latin typeface="+mn-ea"/>
              <a:sym typeface="+mn-ea"/>
            </a:endParaRPr>
          </a:p>
        </p:txBody>
      </p:sp>
      <p:sp>
        <p:nvSpPr>
          <p:cNvPr id="32" name="椭圆 31"/>
          <p:cNvSpPr/>
          <p:nvPr>
            <p:custDataLst>
              <p:tags r:id="rId15"/>
            </p:custDataLst>
          </p:nvPr>
        </p:nvSpPr>
        <p:spPr>
          <a:xfrm>
            <a:off x="2866877" y="2056916"/>
            <a:ext cx="1966447" cy="561773"/>
          </a:xfrm>
          <a:prstGeom prst="ellipse">
            <a:avLst/>
          </a:prstGeom>
          <a:noFill/>
          <a:ln w="6350">
            <a:gradFill>
              <a:gsLst>
                <a:gs pos="0">
                  <a:schemeClr val="accent1">
                    <a:alpha val="5000"/>
                  </a:schemeClr>
                </a:gs>
                <a:gs pos="64000">
                  <a:schemeClr val="accent1">
                    <a:alpha val="25000"/>
                  </a:schemeClr>
                </a:gs>
                <a:gs pos="100000">
                  <a:schemeClr val="accent1">
                    <a:alpha val="0"/>
                  </a:schemeClr>
                </a:gs>
                <a:gs pos="57000">
                  <a:schemeClr val="accent1">
                    <a:alpha val="20000"/>
                  </a:schemeClr>
                </a:gs>
                <a:gs pos="44000">
                  <a:schemeClr val="accent1">
                    <a:alpha val="5000"/>
                  </a:schemeClr>
                </a:gs>
              </a:gsLst>
              <a:lin ang="21060000" scaled="1"/>
            </a:gradFill>
          </a:ln>
          <a:effectLst>
            <a:outerShdw blurRad="901700" dist="317500" dir="2700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505">
              <a:solidFill>
                <a:schemeClr val="lt1"/>
              </a:solidFill>
              <a:latin typeface="+mn-ea"/>
              <a:sym typeface="+mn-ea"/>
            </a:endParaRPr>
          </a:p>
        </p:txBody>
      </p:sp>
      <p:sp>
        <p:nvSpPr>
          <p:cNvPr id="33" name="椭圆 32"/>
          <p:cNvSpPr/>
          <p:nvPr>
            <p:custDataLst>
              <p:tags r:id="rId16"/>
            </p:custDataLst>
          </p:nvPr>
        </p:nvSpPr>
        <p:spPr>
          <a:xfrm>
            <a:off x="2866877" y="1750088"/>
            <a:ext cx="1966447" cy="561773"/>
          </a:xfrm>
          <a:prstGeom prst="ellipse">
            <a:avLst/>
          </a:prstGeom>
          <a:gradFill>
            <a:gsLst>
              <a:gs pos="0">
                <a:schemeClr val="accent1">
                  <a:alpha val="0"/>
                </a:schemeClr>
              </a:gs>
              <a:gs pos="37000">
                <a:schemeClr val="bg2"/>
              </a:gs>
              <a:gs pos="81000">
                <a:schemeClr val="bg2"/>
              </a:gs>
              <a:gs pos="100000">
                <a:schemeClr val="accent1">
                  <a:lumMod val="60000"/>
                  <a:lumOff val="40000"/>
                  <a:alpha val="100000"/>
                </a:schemeClr>
              </a:gs>
            </a:gsLst>
            <a:lin ang="4620000" scaled="0"/>
          </a:gradFill>
          <a:ln w="6350">
            <a:gradFill>
              <a:gsLst>
                <a:gs pos="0">
                  <a:schemeClr val="accent1">
                    <a:alpha val="20000"/>
                  </a:schemeClr>
                </a:gs>
                <a:gs pos="73000">
                  <a:schemeClr val="accent1">
                    <a:alpha val="25000"/>
                  </a:schemeClr>
                </a:gs>
                <a:gs pos="100000">
                  <a:schemeClr val="accent1">
                    <a:alpha val="40000"/>
                  </a:schemeClr>
                </a:gs>
                <a:gs pos="57000">
                  <a:schemeClr val="accent1">
                    <a:alpha val="20000"/>
                  </a:schemeClr>
                </a:gs>
                <a:gs pos="44000">
                  <a:schemeClr val="accent1">
                    <a:alpha val="5000"/>
                  </a:schemeClr>
                </a:gs>
              </a:gsLst>
              <a:lin ang="21060000" scaled="1"/>
            </a:gradFill>
          </a:ln>
          <a:effectLst>
            <a:outerShdw blurRad="901700" dist="317500" dir="2700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tLang="zh-CN" sz="1505">
              <a:solidFill>
                <a:schemeClr val="lt1"/>
              </a:solidFill>
              <a:latin typeface="+mn-ea"/>
              <a:sym typeface="+mn-ea"/>
            </a:endParaRPr>
          </a:p>
        </p:txBody>
      </p:sp>
      <p:sp>
        <p:nvSpPr>
          <p:cNvPr id="35" name="椭圆 34"/>
          <p:cNvSpPr/>
          <p:nvPr>
            <p:custDataLst>
              <p:tags r:id="rId17"/>
            </p:custDataLst>
          </p:nvPr>
        </p:nvSpPr>
        <p:spPr>
          <a:xfrm>
            <a:off x="3025770" y="1986862"/>
            <a:ext cx="1648381" cy="153036"/>
          </a:xfrm>
          <a:prstGeom prst="ellipse">
            <a:avLst/>
          </a:prstGeom>
          <a:gradFill>
            <a:gsLst>
              <a:gs pos="0">
                <a:schemeClr val="accent1">
                  <a:alpha val="53000"/>
                </a:schemeClr>
              </a:gs>
              <a:gs pos="66000">
                <a:schemeClr val="bg1">
                  <a:alpha val="19000"/>
                </a:schemeClr>
              </a:gs>
              <a:gs pos="25000">
                <a:schemeClr val="accent1">
                  <a:alpha val="31000"/>
                </a:schemeClr>
              </a:gs>
            </a:gsLst>
            <a:path path="circle">
              <a:fillToRect l="50000" t="50000" r="50000" b="50000"/>
            </a:path>
            <a:tileRect/>
          </a:gradFill>
          <a:ln>
            <a:noFill/>
          </a:ln>
          <a:effectLst>
            <a:softEdge rad="6350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505">
              <a:solidFill>
                <a:schemeClr val="lt1"/>
              </a:solidFill>
              <a:latin typeface="+mn-ea"/>
            </a:endParaRPr>
          </a:p>
        </p:txBody>
      </p:sp>
      <p:sp>
        <p:nvSpPr>
          <p:cNvPr id="37" name="弧形 36"/>
          <p:cNvSpPr/>
          <p:nvPr>
            <p:custDataLst>
              <p:tags r:id="rId18"/>
            </p:custDataLst>
          </p:nvPr>
        </p:nvSpPr>
        <p:spPr>
          <a:xfrm rot="10800000">
            <a:off x="2225824" y="1909764"/>
            <a:ext cx="3247829" cy="1040073"/>
          </a:xfrm>
          <a:prstGeom prst="arc">
            <a:avLst>
              <a:gd name="adj1" fmla="val 9741748"/>
              <a:gd name="adj2" fmla="val 1074510"/>
            </a:avLst>
          </a:prstGeom>
          <a:ln w="9525">
            <a:gradFill>
              <a:gsLst>
                <a:gs pos="100000">
                  <a:schemeClr val="bg2"/>
                </a:gs>
                <a:gs pos="39000">
                  <a:schemeClr val="accent1">
                    <a:alpha val="62000"/>
                  </a:schemeClr>
                </a:gs>
                <a:gs pos="20000">
                  <a:schemeClr val="accent1">
                    <a:alpha val="54000"/>
                  </a:schemeClr>
                </a:gs>
                <a:gs pos="0">
                  <a:schemeClr val="accent1">
                    <a:lumMod val="50000"/>
                    <a:lumOff val="50000"/>
                    <a:alpha val="100000"/>
                  </a:schemeClr>
                </a:gs>
              </a:gsLst>
              <a:lin ang="5400000" scaled="1"/>
            </a:gra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sz="1505">
              <a:solidFill>
                <a:schemeClr val="tx1"/>
              </a:solidFill>
              <a:latin typeface="+mn-ea"/>
            </a:endParaRPr>
          </a:p>
        </p:txBody>
      </p:sp>
      <p:sp>
        <p:nvSpPr>
          <p:cNvPr id="38" name="等腰三角形 37"/>
          <p:cNvSpPr/>
          <p:nvPr>
            <p:custDataLst>
              <p:tags r:id="rId19"/>
            </p:custDataLst>
          </p:nvPr>
        </p:nvSpPr>
        <p:spPr>
          <a:xfrm rot="4080000">
            <a:off x="2382761" y="2114055"/>
            <a:ext cx="82995" cy="152077"/>
          </a:xfrm>
          <a:prstGeom prst="triangle">
            <a:avLst>
              <a:gd name="adj" fmla="val 29196"/>
            </a:avLst>
          </a:prstGeom>
          <a:gradFill>
            <a:gsLst>
              <a:gs pos="1000">
                <a:schemeClr val="accent1">
                  <a:lumMod val="40000"/>
                  <a:lumOff val="60000"/>
                  <a:alpha val="100000"/>
                </a:schemeClr>
              </a:gs>
              <a:gs pos="86000">
                <a:schemeClr val="accent1">
                  <a:lumMod val="10000"/>
                  <a:lumOff val="90000"/>
                  <a:alpha val="73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05">
              <a:solidFill>
                <a:schemeClr val="lt1"/>
              </a:solidFill>
              <a:latin typeface="+mn-ea"/>
              <a:sym typeface="+mn-ea"/>
            </a:endParaRPr>
          </a:p>
        </p:txBody>
      </p:sp>
      <p:sp>
        <p:nvSpPr>
          <p:cNvPr id="39" name="等腰三角形 38"/>
          <p:cNvSpPr/>
          <p:nvPr>
            <p:custDataLst>
              <p:tags r:id="rId20"/>
            </p:custDataLst>
          </p:nvPr>
        </p:nvSpPr>
        <p:spPr>
          <a:xfrm rot="16680000">
            <a:off x="3116565" y="2827900"/>
            <a:ext cx="82995" cy="152077"/>
          </a:xfrm>
          <a:prstGeom prst="triangle">
            <a:avLst>
              <a:gd name="adj" fmla="val 62096"/>
            </a:avLst>
          </a:prstGeom>
          <a:gradFill>
            <a:gsLst>
              <a:gs pos="1000">
                <a:schemeClr val="accent1">
                  <a:lumMod val="60000"/>
                  <a:lumOff val="40000"/>
                  <a:alpha val="100000"/>
                </a:schemeClr>
              </a:gs>
              <a:gs pos="86000">
                <a:schemeClr val="accent1">
                  <a:lumMod val="30000"/>
                  <a:lumOff val="70000"/>
                  <a:alpha val="100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05">
              <a:solidFill>
                <a:schemeClr val="lt1"/>
              </a:solidFill>
              <a:latin typeface="+mn-ea"/>
              <a:sym typeface="+mn-ea"/>
            </a:endParaRPr>
          </a:p>
        </p:txBody>
      </p:sp>
      <p:sp>
        <p:nvSpPr>
          <p:cNvPr id="40" name="等腰三角形 39"/>
          <p:cNvSpPr/>
          <p:nvPr>
            <p:custDataLst>
              <p:tags r:id="rId21"/>
            </p:custDataLst>
          </p:nvPr>
        </p:nvSpPr>
        <p:spPr>
          <a:xfrm rot="15600000">
            <a:off x="4395538" y="2841989"/>
            <a:ext cx="82995" cy="152077"/>
          </a:xfrm>
          <a:prstGeom prst="triangle">
            <a:avLst>
              <a:gd name="adj" fmla="val 60926"/>
            </a:avLst>
          </a:prstGeom>
          <a:gradFill>
            <a:gsLst>
              <a:gs pos="1000">
                <a:schemeClr val="accent1">
                  <a:lumMod val="60000"/>
                  <a:lumOff val="40000"/>
                  <a:alpha val="100000"/>
                </a:schemeClr>
              </a:gs>
              <a:gs pos="86000">
                <a:schemeClr val="accent1">
                  <a:lumMod val="30000"/>
                  <a:lumOff val="70000"/>
                  <a:alpha val="100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05">
              <a:solidFill>
                <a:schemeClr val="lt1"/>
              </a:solidFill>
              <a:latin typeface="+mn-ea"/>
              <a:sym typeface="+mn-ea"/>
            </a:endParaRPr>
          </a:p>
        </p:txBody>
      </p:sp>
      <p:sp>
        <p:nvSpPr>
          <p:cNvPr id="41" name="等腰三角形 40"/>
          <p:cNvSpPr/>
          <p:nvPr>
            <p:custDataLst>
              <p:tags r:id="rId22"/>
            </p:custDataLst>
          </p:nvPr>
        </p:nvSpPr>
        <p:spPr>
          <a:xfrm rot="19080000" flipV="1">
            <a:off x="5283539" y="2155148"/>
            <a:ext cx="82995" cy="152077"/>
          </a:xfrm>
          <a:prstGeom prst="triangle">
            <a:avLst>
              <a:gd name="adj" fmla="val 83002"/>
            </a:avLst>
          </a:prstGeom>
          <a:gradFill>
            <a:gsLst>
              <a:gs pos="1000">
                <a:schemeClr val="accent1">
                  <a:lumMod val="40000"/>
                  <a:lumOff val="60000"/>
                  <a:alpha val="100000"/>
                </a:schemeClr>
              </a:gs>
              <a:gs pos="86000">
                <a:schemeClr val="accent1">
                  <a:lumMod val="10000"/>
                  <a:lumOff val="90000"/>
                  <a:alpha val="73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505">
              <a:solidFill>
                <a:schemeClr val="lt1"/>
              </a:solidFill>
              <a:latin typeface="+mn-ea"/>
              <a:sym typeface="+mn-ea"/>
            </a:endParaRPr>
          </a:p>
        </p:txBody>
      </p:sp>
      <p:sp>
        <p:nvSpPr>
          <p:cNvPr id="8" name="矩形 7"/>
          <p:cNvSpPr/>
          <p:nvPr>
            <p:custDataLst>
              <p:tags r:id="rId23"/>
            </p:custDataLst>
          </p:nvPr>
        </p:nvSpPr>
        <p:spPr>
          <a:xfrm>
            <a:off x="2994186" y="1590532"/>
            <a:ext cx="1765044" cy="765114"/>
          </a:xfrm>
          <a:prstGeom prst="rect">
            <a:avLst/>
          </a:prstGeom>
          <a:noFill/>
        </p:spPr>
        <p:txBody>
          <a:bodyPr wrap="square" rtlCol="0" anchor="b" anchorCtr="0">
            <a:noAutofit/>
          </a:bodyPr>
          <a:lstStyle/>
          <a:p>
            <a:pPr algn="ctr">
              <a:spcBef>
                <a:spcPct val="0"/>
              </a:spcBef>
              <a:spcAft>
                <a:spcPct val="0"/>
              </a:spcAft>
            </a:pPr>
            <a:r>
              <a:rPr lang="zh-CN" altLang="en-US" sz="1600" b="1" dirty="0">
                <a:ln w="0">
                  <a:noFill/>
                </a:ln>
                <a:solidFill>
                  <a:schemeClr val="accent1"/>
                </a:solidFill>
                <a:latin typeface="+mn-ea"/>
                <a:cs typeface="+mn-ea"/>
                <a:sym typeface="+mn-ea"/>
              </a:rPr>
              <a:t>数据采集与传输要求</a:t>
            </a:r>
            <a:endParaRPr lang="zh-CN" altLang="en-US" sz="1600" b="1" dirty="0">
              <a:ln w="0">
                <a:noFill/>
              </a:ln>
              <a:solidFill>
                <a:schemeClr val="accent1"/>
              </a:solidFill>
              <a:latin typeface="+mn-ea"/>
              <a:cs typeface="+mn-ea"/>
              <a:sym typeface="+mn-ea"/>
            </a:endParaRPr>
          </a:p>
        </p:txBody>
      </p:sp>
      <p:sp>
        <p:nvSpPr>
          <p:cNvPr id="11" name="文本框 10"/>
          <p:cNvSpPr txBox="1"/>
          <p:nvPr/>
        </p:nvSpPr>
        <p:spPr>
          <a:xfrm>
            <a:off x="7395845" y="888365"/>
            <a:ext cx="1570990" cy="4039235"/>
          </a:xfrm>
          <a:prstGeom prst="rect">
            <a:avLst/>
          </a:prstGeom>
        </p:spPr>
        <p:style>
          <a:lnRef idx="0">
            <a:srgbClr val="FFFFFF"/>
          </a:lnRef>
          <a:fillRef idx="1">
            <a:schemeClr val="accent1"/>
          </a:fillRef>
          <a:effectRef idx="0">
            <a:srgbClr val="FFFFFF"/>
          </a:effectRef>
          <a:fontRef idx="minor">
            <a:schemeClr val="lt1"/>
          </a:fontRef>
        </p:style>
        <p:txBody>
          <a:bodyPr wrap="square" rtlCol="0">
            <a:noAutofit/>
          </a:bodyPr>
          <a:p>
            <a:pPr>
              <a:lnSpc>
                <a:spcPct val="120000"/>
              </a:lnSpc>
            </a:pPr>
            <a:r>
              <a:rPr lang="zh-CN" altLang="en-US" sz="1200" b="1">
                <a:solidFill>
                  <a:srgbClr val="FF0000"/>
                </a:solidFill>
              </a:rPr>
              <a:t>新增了数据采集处理与传输要求章节，</a:t>
            </a:r>
            <a:r>
              <a:rPr lang="zh-CN" altLang="en-US" sz="1200"/>
              <a:t>与已发布的《水污染源在线监测系统（</a:t>
            </a:r>
            <a:r>
              <a:rPr lang="en-US" altLang="zh-CN" sz="1200"/>
              <a:t>CODCr</a:t>
            </a:r>
            <a:r>
              <a:rPr lang="zh-CN" altLang="en-US" sz="1200"/>
              <a:t>、</a:t>
            </a:r>
            <a:r>
              <a:rPr lang="en-US" altLang="zh-CN" sz="1200"/>
              <a:t>NH3-N</a:t>
            </a:r>
            <a:r>
              <a:rPr lang="zh-CN" altLang="en-US" sz="1200"/>
              <a:t>等）运行技术规范》（</a:t>
            </a:r>
            <a:r>
              <a:rPr lang="en-US" altLang="zh-CN" sz="1200"/>
              <a:t>HJ 355-2019</a:t>
            </a:r>
            <a:r>
              <a:rPr lang="zh-CN" altLang="en-US" sz="1200"/>
              <a:t>）、《水污染源在线监测系统（</a:t>
            </a:r>
            <a:r>
              <a:rPr lang="en-US" altLang="zh-CN" sz="1200"/>
              <a:t>CODCr</a:t>
            </a:r>
            <a:r>
              <a:rPr lang="zh-CN" altLang="en-US" sz="1200"/>
              <a:t>、</a:t>
            </a:r>
            <a:r>
              <a:rPr lang="en-US" altLang="zh-CN" sz="1200"/>
              <a:t>NH3-N</a:t>
            </a:r>
            <a:r>
              <a:rPr lang="zh-CN" altLang="en-US" sz="1200"/>
              <a:t>等）数据有效性判别技术规范》（</a:t>
            </a:r>
            <a:r>
              <a:rPr lang="en-US" altLang="zh-CN" sz="1200"/>
              <a:t>HJ 356-2019</a:t>
            </a:r>
            <a:r>
              <a:rPr lang="zh-CN" altLang="en-US" sz="1200"/>
              <a:t>）、《污染物排放自动监测设备标记规则》等标准规范和管理规则衔接统一。</a:t>
            </a:r>
            <a:endParaRPr lang="zh-CN" altLang="en-US" sz="1200"/>
          </a:p>
        </p:txBody>
      </p:sp>
      <p:sp>
        <p:nvSpPr>
          <p:cNvPr id="13" name="圆角矩形 12"/>
          <p:cNvSpPr/>
          <p:nvPr/>
        </p:nvSpPr>
        <p:spPr>
          <a:xfrm>
            <a:off x="103823" y="780098"/>
            <a:ext cx="3931920" cy="310515"/>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600" b="1">
                <a:solidFill>
                  <a:schemeClr val="bg1"/>
                </a:solidFill>
                <a:latin typeface="宋体" panose="02010600030101010101" pitchFamily="2" charset="-122"/>
                <a:ea typeface="宋体" panose="02010600030101010101" pitchFamily="2" charset="-122"/>
              </a:rPr>
              <a:t>5 </a:t>
            </a:r>
            <a:r>
              <a:rPr lang="zh-CN" altLang="en-US" sz="1350" b="1" dirty="0">
                <a:ln w="0">
                  <a:noFill/>
                </a:ln>
                <a:solidFill>
                  <a:schemeClr val="bg1"/>
                </a:solidFill>
                <a:latin typeface="+mn-ea"/>
                <a:cs typeface="+mn-ea"/>
                <a:sym typeface="+mn-ea"/>
              </a:rPr>
              <a:t>数据采集与传输要求</a:t>
            </a:r>
            <a:endParaRPr lang="zh-CN" altLang="en-US" sz="1350" b="1" dirty="0">
              <a:ln w="0">
                <a:noFill/>
              </a:ln>
              <a:solidFill>
                <a:schemeClr val="bg1"/>
              </a:solidFill>
              <a:latin typeface="+mn-ea"/>
              <a:cs typeface="+mn-ea"/>
              <a:sym typeface="+mn-ea"/>
            </a:endParaRPr>
          </a:p>
        </p:txBody>
      </p:sp>
      <p:cxnSp>
        <p:nvCxnSpPr>
          <p:cNvPr id="10" name="直接连接符 9"/>
          <p:cNvCxnSpPr/>
          <p:nvPr>
            <p:custDataLst>
              <p:tags r:id="rId24"/>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4" name="圆角矩形 3"/>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5"/>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2" name="文本框 11"/>
          <p:cNvSpPr txBox="1"/>
          <p:nvPr>
            <p:custDataLst>
              <p:tags r:id="rId26"/>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27"/>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sp>
        <p:nvSpPr>
          <p:cNvPr id="9" name="矩形 8"/>
          <p:cNvSpPr/>
          <p:nvPr/>
        </p:nvSpPr>
        <p:spPr>
          <a:xfrm>
            <a:off x="758190" y="1534954"/>
            <a:ext cx="3242786" cy="509111"/>
          </a:xfrm>
          <a:prstGeom prst="rect">
            <a:avLst/>
          </a:prstGeom>
          <a:solidFill>
            <a:srgbClr val="4F81BD"/>
          </a:solidFill>
          <a:ln w="25400" cap="flat" cmpd="sng" algn="ctr">
            <a:solidFill>
              <a:srgbClr val="4F81BD">
                <a:lumMod val="75000"/>
              </a:srgbClr>
            </a:solidFill>
            <a:prstDash val="solid"/>
          </a:ln>
          <a:effectLst/>
        </p:spPr>
        <p:txBody>
          <a:bodyPr rtlCol="0" anchor="ctr"/>
          <a:p>
            <a:pPr algn="ctr">
              <a:buClrTx/>
              <a:buSzTx/>
              <a:buFontTx/>
            </a:pPr>
            <a:r>
              <a:rPr lang="zh-CN" altLang="en-US" sz="1200">
                <a:solidFill>
                  <a:schemeClr val="accent3">
                    <a:lumMod val="60000"/>
                    <a:lumOff val="40000"/>
                  </a:schemeClr>
                </a:solidFill>
                <a:ea typeface="微软雅黑" panose="020B0503020204020204" pitchFamily="34" charset="-122"/>
              </a:rPr>
              <a:t>颗粒物监测单元</a:t>
            </a:r>
            <a:endParaRPr lang="zh-CN" altLang="en-US" sz="1200">
              <a:solidFill>
                <a:schemeClr val="accent3">
                  <a:lumMod val="60000"/>
                  <a:lumOff val="40000"/>
                </a:schemeClr>
              </a:solidFill>
              <a:ea typeface="微软雅黑" panose="020B0503020204020204" pitchFamily="34" charset="-122"/>
            </a:endParaRPr>
          </a:p>
          <a:p>
            <a:pPr algn="ctr">
              <a:buClrTx/>
              <a:buSzTx/>
              <a:buFontTx/>
            </a:pPr>
            <a:r>
              <a:rPr lang="zh-CN" altLang="en-US" sz="1200">
                <a:solidFill>
                  <a:sysClr val="window" lastClr="FFFFFF"/>
                </a:solidFill>
                <a:ea typeface="微软雅黑" panose="020B0503020204020204" pitchFamily="34" charset="-122"/>
              </a:rPr>
              <a:t>颗粒物测量仪</a:t>
            </a:r>
            <a:endParaRPr lang="zh-CN" altLang="en-US" sz="1200">
              <a:solidFill>
                <a:sysClr val="window" lastClr="FFFFFF"/>
              </a:solidFill>
              <a:ea typeface="微软雅黑" panose="020B0503020204020204" pitchFamily="34" charset="-122"/>
            </a:endParaRPr>
          </a:p>
        </p:txBody>
      </p:sp>
      <p:sp>
        <p:nvSpPr>
          <p:cNvPr id="10" name="矩形 9"/>
          <p:cNvSpPr/>
          <p:nvPr/>
        </p:nvSpPr>
        <p:spPr>
          <a:xfrm>
            <a:off x="758190" y="2151698"/>
            <a:ext cx="3242786" cy="789623"/>
          </a:xfrm>
          <a:prstGeom prst="rect">
            <a:avLst/>
          </a:prstGeom>
          <a:solidFill>
            <a:srgbClr val="4F81BD"/>
          </a:solidFill>
          <a:ln w="25400" cap="flat" cmpd="sng" algn="ctr">
            <a:solidFill>
              <a:srgbClr val="4F81BD">
                <a:lumMod val="75000"/>
              </a:srgbClr>
            </a:solidFill>
            <a:prstDash val="solid"/>
          </a:ln>
          <a:effectLst/>
        </p:spPr>
        <p:txBody>
          <a:bodyPr rtlCol="0" anchor="ctr"/>
          <a:p>
            <a:pPr algn="ctr">
              <a:buClrTx/>
              <a:buSzTx/>
              <a:buFontTx/>
            </a:pPr>
            <a:r>
              <a:rPr lang="zh-CN" altLang="en-US" sz="1200">
                <a:solidFill>
                  <a:schemeClr val="accent3">
                    <a:lumMod val="60000"/>
                    <a:lumOff val="40000"/>
                  </a:schemeClr>
                </a:solidFill>
                <a:ea typeface="微软雅黑" panose="020B0503020204020204" pitchFamily="34" charset="-122"/>
              </a:rPr>
              <a:t>烟气参数测量监测单元</a:t>
            </a:r>
            <a:endParaRPr lang="zh-CN" altLang="en-US" sz="1200">
              <a:solidFill>
                <a:schemeClr val="accent3">
                  <a:lumMod val="60000"/>
                  <a:lumOff val="40000"/>
                </a:schemeClr>
              </a:solidFill>
              <a:ea typeface="微软雅黑" panose="020B0503020204020204" pitchFamily="34" charset="-122"/>
            </a:endParaRPr>
          </a:p>
          <a:p>
            <a:pPr algn="ctr">
              <a:buClrTx/>
              <a:buSzTx/>
              <a:buFontTx/>
            </a:pPr>
            <a:r>
              <a:rPr lang="zh-CN" altLang="en-US" sz="1200">
                <a:solidFill>
                  <a:sysClr val="window" lastClr="FFFFFF"/>
                </a:solidFill>
                <a:ea typeface="微软雅黑" panose="020B0503020204020204" pitchFamily="34" charset="-122"/>
              </a:rPr>
              <a:t>温度测量仪、压力测量仪</a:t>
            </a:r>
            <a:endParaRPr lang="zh-CN" altLang="en-US" sz="1200">
              <a:solidFill>
                <a:sysClr val="window" lastClr="FFFFFF"/>
              </a:solidFill>
              <a:ea typeface="微软雅黑" panose="020B0503020204020204" pitchFamily="34" charset="-122"/>
            </a:endParaRPr>
          </a:p>
          <a:p>
            <a:pPr algn="ctr">
              <a:buClrTx/>
              <a:buSzTx/>
              <a:buFontTx/>
            </a:pPr>
            <a:r>
              <a:rPr lang="zh-CN" altLang="en-US" sz="1200">
                <a:solidFill>
                  <a:sysClr val="window" lastClr="FFFFFF"/>
                </a:solidFill>
                <a:ea typeface="微软雅黑" panose="020B0503020204020204" pitchFamily="34" charset="-122"/>
              </a:rPr>
              <a:t>流速测量仪、湿度测量仪</a:t>
            </a:r>
            <a:endParaRPr lang="zh-CN" altLang="en-US" sz="1200">
              <a:solidFill>
                <a:sysClr val="window" lastClr="FFFFFF"/>
              </a:solidFill>
              <a:ea typeface="微软雅黑" panose="020B0503020204020204" pitchFamily="34" charset="-122"/>
            </a:endParaRPr>
          </a:p>
          <a:p>
            <a:pPr algn="ctr">
              <a:buClrTx/>
              <a:buSzTx/>
              <a:buFontTx/>
            </a:pPr>
            <a:r>
              <a:rPr lang="zh-CN" altLang="en-US" sz="1200">
                <a:solidFill>
                  <a:sysClr val="window" lastClr="FFFFFF"/>
                </a:solidFill>
                <a:ea typeface="微软雅黑" panose="020B0503020204020204" pitchFamily="34" charset="-122"/>
              </a:rPr>
              <a:t>含氧量测量仪</a:t>
            </a:r>
            <a:endParaRPr lang="zh-CN" altLang="en-US" sz="1200">
              <a:solidFill>
                <a:sysClr val="window" lastClr="FFFFFF"/>
              </a:solidFill>
              <a:ea typeface="微软雅黑" panose="020B0503020204020204" pitchFamily="34" charset="-122"/>
            </a:endParaRPr>
          </a:p>
        </p:txBody>
      </p:sp>
      <p:sp>
        <p:nvSpPr>
          <p:cNvPr id="11" name="矩形 10"/>
          <p:cNvSpPr/>
          <p:nvPr/>
        </p:nvSpPr>
        <p:spPr>
          <a:xfrm>
            <a:off x="752475" y="3046571"/>
            <a:ext cx="3243739" cy="638651"/>
          </a:xfrm>
          <a:prstGeom prst="rect">
            <a:avLst/>
          </a:prstGeom>
          <a:solidFill>
            <a:srgbClr val="4F81BD"/>
          </a:solidFill>
          <a:ln w="25400" cap="flat" cmpd="sng" algn="ctr">
            <a:solidFill>
              <a:srgbClr val="4F81BD">
                <a:lumMod val="75000"/>
              </a:srgbClr>
            </a:solidFill>
            <a:prstDash val="solid"/>
          </a:ln>
          <a:effectLst/>
        </p:spPr>
        <p:txBody>
          <a:bodyPr rtlCol="0" anchor="ctr"/>
          <a:p>
            <a:pPr algn="ctr">
              <a:buClrTx/>
              <a:buSzTx/>
              <a:buFontTx/>
            </a:pPr>
            <a:r>
              <a:rPr lang="zh-CN" altLang="en-US" sz="1200">
                <a:solidFill>
                  <a:schemeClr val="accent3">
                    <a:lumMod val="60000"/>
                    <a:lumOff val="40000"/>
                  </a:schemeClr>
                </a:solidFill>
                <a:ea typeface="微软雅黑" panose="020B0503020204020204" pitchFamily="34" charset="-122"/>
              </a:rPr>
              <a:t>气态污染物监测单元</a:t>
            </a:r>
            <a:endParaRPr lang="zh-CN" altLang="en-US" sz="1200">
              <a:solidFill>
                <a:sysClr val="window" lastClr="FFFFFF"/>
              </a:solidFill>
              <a:ea typeface="微软雅黑" panose="020B0503020204020204" pitchFamily="34" charset="-122"/>
            </a:endParaRPr>
          </a:p>
          <a:p>
            <a:pPr algn="ctr">
              <a:buClrTx/>
              <a:buSzTx/>
              <a:buFontTx/>
            </a:pPr>
            <a:r>
              <a:rPr lang="zh-CN" altLang="en-US" sz="1200">
                <a:solidFill>
                  <a:sysClr val="window" lastClr="FFFFFF"/>
                </a:solidFill>
                <a:ea typeface="微软雅黑" panose="020B0503020204020204" pitchFamily="34" charset="-122"/>
              </a:rPr>
              <a:t>气态污染物分析仪</a:t>
            </a:r>
            <a:endParaRPr lang="zh-CN" altLang="en-US" sz="1200">
              <a:solidFill>
                <a:sysClr val="window" lastClr="FFFFFF"/>
              </a:solidFill>
              <a:ea typeface="微软雅黑" panose="020B0503020204020204" pitchFamily="34" charset="-122"/>
            </a:endParaRPr>
          </a:p>
          <a:p>
            <a:pPr algn="ctr">
              <a:buClrTx/>
              <a:buSzTx/>
              <a:buFontTx/>
            </a:pPr>
            <a:r>
              <a:rPr lang="zh-CN" altLang="en-US" sz="1200">
                <a:solidFill>
                  <a:sysClr val="window" lastClr="FFFFFF"/>
                </a:solidFill>
                <a:ea typeface="微软雅黑" panose="020B0503020204020204" pitchFamily="34" charset="-122"/>
              </a:rPr>
              <a:t>（完全抽取法、稀释抽取法、直接测量法）</a:t>
            </a:r>
            <a:endParaRPr lang="zh-CN" altLang="en-US" sz="1200">
              <a:solidFill>
                <a:sysClr val="window" lastClr="FFFFFF"/>
              </a:solidFill>
              <a:ea typeface="微软雅黑" panose="020B0503020204020204" pitchFamily="34" charset="-122"/>
            </a:endParaRPr>
          </a:p>
        </p:txBody>
      </p:sp>
      <p:sp>
        <p:nvSpPr>
          <p:cNvPr id="12" name="矩形 11"/>
          <p:cNvSpPr/>
          <p:nvPr/>
        </p:nvSpPr>
        <p:spPr>
          <a:xfrm>
            <a:off x="752475" y="3802856"/>
            <a:ext cx="3243739" cy="462915"/>
          </a:xfrm>
          <a:prstGeom prst="rect">
            <a:avLst/>
          </a:prstGeom>
          <a:solidFill>
            <a:srgbClr val="4F81BD"/>
          </a:solidFill>
          <a:ln w="25400" cap="flat" cmpd="sng" algn="ctr">
            <a:solidFill>
              <a:srgbClr val="4F81BD">
                <a:lumMod val="75000"/>
              </a:srgbClr>
            </a:solidFill>
            <a:prstDash val="solid"/>
          </a:ln>
          <a:effectLst/>
        </p:spPr>
        <p:txBody>
          <a:bodyPr rtlCol="0" anchor="ctr"/>
          <a:p>
            <a:pPr algn="ctr">
              <a:buClrTx/>
              <a:buSzTx/>
              <a:buFontTx/>
            </a:pPr>
            <a:r>
              <a:rPr lang="zh-CN" altLang="en-US" sz="1200">
                <a:solidFill>
                  <a:schemeClr val="accent3">
                    <a:lumMod val="60000"/>
                    <a:lumOff val="40000"/>
                  </a:schemeClr>
                </a:solidFill>
                <a:ea typeface="微软雅黑" panose="020B0503020204020204" pitchFamily="34" charset="-122"/>
              </a:rPr>
              <a:t>大气压力监测单元</a:t>
            </a:r>
            <a:endParaRPr lang="zh-CN" altLang="en-US" sz="1200">
              <a:solidFill>
                <a:schemeClr val="accent3">
                  <a:lumMod val="60000"/>
                  <a:lumOff val="40000"/>
                </a:schemeClr>
              </a:solidFill>
              <a:ea typeface="微软雅黑" panose="020B0503020204020204" pitchFamily="34" charset="-122"/>
            </a:endParaRPr>
          </a:p>
          <a:p>
            <a:pPr algn="ctr">
              <a:buClrTx/>
              <a:buSzTx/>
              <a:buFontTx/>
            </a:pPr>
            <a:r>
              <a:rPr lang="zh-CN" altLang="en-US" sz="1200">
                <a:solidFill>
                  <a:sysClr val="window" lastClr="FFFFFF"/>
                </a:solidFill>
                <a:ea typeface="微软雅黑" panose="020B0503020204020204" pitchFamily="34" charset="-122"/>
              </a:rPr>
              <a:t>大气压力测量仪</a:t>
            </a:r>
            <a:endParaRPr lang="zh-CN" altLang="en-US" sz="1200">
              <a:solidFill>
                <a:sysClr val="window" lastClr="FFFFFF"/>
              </a:solidFill>
              <a:ea typeface="微软雅黑" panose="020B0503020204020204" pitchFamily="34" charset="-122"/>
            </a:endParaRPr>
          </a:p>
        </p:txBody>
      </p:sp>
      <p:sp>
        <p:nvSpPr>
          <p:cNvPr id="14" name="文本框 13"/>
          <p:cNvSpPr txBox="1"/>
          <p:nvPr/>
        </p:nvSpPr>
        <p:spPr>
          <a:xfrm>
            <a:off x="713423" y="1264920"/>
            <a:ext cx="3384233" cy="299085"/>
          </a:xfrm>
          <a:prstGeom prst="rect">
            <a:avLst/>
          </a:prstGeom>
          <a:noFill/>
        </p:spPr>
        <p:txBody>
          <a:bodyPr wrap="square" rtlCol="0">
            <a:spAutoFit/>
          </a:bodyPr>
          <a:p>
            <a:pPr algn="ctr"/>
            <a:r>
              <a:rPr lang="zh-CN" altLang="en-US" sz="1350"/>
              <a:t>装什么设备？</a:t>
            </a:r>
            <a:endParaRPr lang="zh-CN" altLang="en-US" sz="1350"/>
          </a:p>
        </p:txBody>
      </p:sp>
      <p:sp>
        <p:nvSpPr>
          <p:cNvPr id="15" name="圆角矩形 14"/>
          <p:cNvSpPr/>
          <p:nvPr/>
        </p:nvSpPr>
        <p:spPr>
          <a:xfrm>
            <a:off x="194310" y="4450556"/>
            <a:ext cx="4148138" cy="547688"/>
          </a:xfrm>
          <a:prstGeom prst="roundRect">
            <a:avLst/>
          </a:prstGeom>
          <a:gradFill>
            <a:gsLst>
              <a:gs pos="50000">
                <a:srgbClr val="F79646"/>
              </a:gs>
              <a:gs pos="0">
                <a:srgbClr val="F79646">
                  <a:lumMod val="25000"/>
                  <a:lumOff val="75000"/>
                </a:srgbClr>
              </a:gs>
              <a:gs pos="100000">
                <a:srgbClr val="F79646">
                  <a:lumMod val="85000"/>
                </a:srgbClr>
              </a:gs>
            </a:gsLst>
            <a:lin ang="5400000" scaled="1"/>
          </a:gradFill>
          <a:ln w="25400" cap="flat" cmpd="sng" algn="ctr">
            <a:noFill/>
            <a:prstDash val="solid"/>
          </a:ln>
          <a:effectLst/>
        </p:spPr>
        <p:txBody>
          <a:bodyPr rtlCol="0" anchor="ctr"/>
          <a:p>
            <a:pPr algn="ctr"/>
            <a:r>
              <a:rPr lang="zh-CN" altLang="en-US" sz="900">
                <a:solidFill>
                  <a:sysClr val="windowText" lastClr="000000"/>
                </a:solidFill>
                <a:ea typeface="微软雅黑" panose="020B0503020204020204" pitchFamily="34" charset="-122"/>
                <a:sym typeface="微软雅黑" panose="020B0503020204020204" pitchFamily="34" charset="-122"/>
              </a:rPr>
              <a:t>设备的</a:t>
            </a:r>
            <a:r>
              <a:rPr lang="zh-CN" altLang="en-US" sz="900">
                <a:solidFill>
                  <a:srgbClr val="C00000"/>
                </a:solidFill>
                <a:ea typeface="微软雅黑" panose="020B0503020204020204" pitchFamily="34" charset="-122"/>
                <a:sym typeface="微软雅黑" panose="020B0503020204020204" pitchFamily="34" charset="-122"/>
              </a:rPr>
              <a:t>安装、日常运行管理及应符合的技术指标应满足</a:t>
            </a:r>
            <a:r>
              <a:rPr lang="en-US" altLang="zh-CN" sz="900">
                <a:solidFill>
                  <a:srgbClr val="C00000"/>
                </a:solidFill>
                <a:ea typeface="微软雅黑" panose="020B0503020204020204" pitchFamily="34" charset="-122"/>
                <a:sym typeface="微软雅黑" panose="020B0503020204020204" pitchFamily="34" charset="-122"/>
              </a:rPr>
              <a:t> HJ 75 </a:t>
            </a:r>
            <a:r>
              <a:rPr lang="zh-CN" altLang="en-US" sz="900">
                <a:solidFill>
                  <a:srgbClr val="C00000"/>
                </a:solidFill>
                <a:ea typeface="微软雅黑" panose="020B0503020204020204" pitchFamily="34" charset="-122"/>
                <a:sym typeface="微软雅黑" panose="020B0503020204020204" pitchFamily="34" charset="-122"/>
              </a:rPr>
              <a:t>相关要求</a:t>
            </a:r>
            <a:r>
              <a:rPr lang="zh-CN" altLang="en-US" sz="900">
                <a:solidFill>
                  <a:sysClr val="windowText" lastClr="000000"/>
                </a:solidFill>
                <a:ea typeface="微软雅黑" panose="020B0503020204020204" pitchFamily="34" charset="-122"/>
                <a:sym typeface="微软雅黑" panose="020B0503020204020204" pitchFamily="34" charset="-122"/>
              </a:rPr>
              <a:t>；</a:t>
            </a:r>
            <a:endParaRPr lang="zh-CN" altLang="en-US" sz="900">
              <a:solidFill>
                <a:sysClr val="windowText" lastClr="000000"/>
              </a:solidFill>
              <a:sym typeface="微软雅黑" panose="020B0503020204020204" pitchFamily="34" charset="-122"/>
            </a:endParaRPr>
          </a:p>
          <a:p>
            <a:pPr algn="ctr"/>
            <a:r>
              <a:rPr lang="zh-CN" altLang="en-US" sz="900">
                <a:solidFill>
                  <a:sysClr val="windowText" lastClr="000000"/>
                </a:solidFill>
                <a:ea typeface="微软雅黑" panose="020B0503020204020204" pitchFamily="34" charset="-122"/>
                <a:sym typeface="微软雅黑" panose="020B0503020204020204" pitchFamily="34" charset="-122"/>
              </a:rPr>
              <a:t>设备的</a:t>
            </a:r>
            <a:r>
              <a:rPr lang="zh-CN" altLang="en-US" sz="900">
                <a:solidFill>
                  <a:srgbClr val="C00000"/>
                </a:solidFill>
                <a:ea typeface="微软雅黑" panose="020B0503020204020204" pitchFamily="34" charset="-122"/>
                <a:sym typeface="微软雅黑" panose="020B0503020204020204" pitchFamily="34" charset="-122"/>
              </a:rPr>
              <a:t>功能要求、性能指标及相应的检测方法应满足</a:t>
            </a:r>
            <a:r>
              <a:rPr lang="en-US" altLang="zh-CN" sz="900">
                <a:solidFill>
                  <a:srgbClr val="C00000"/>
                </a:solidFill>
                <a:ea typeface="微软雅黑" panose="020B0503020204020204" pitchFamily="34" charset="-122"/>
                <a:sym typeface="微软雅黑" panose="020B0503020204020204" pitchFamily="34" charset="-122"/>
              </a:rPr>
              <a:t> HJ 76 </a:t>
            </a:r>
            <a:r>
              <a:rPr lang="zh-CN" altLang="en-US" sz="900">
                <a:solidFill>
                  <a:srgbClr val="C00000"/>
                </a:solidFill>
                <a:ea typeface="微软雅黑" panose="020B0503020204020204" pitchFamily="34" charset="-122"/>
                <a:sym typeface="微软雅黑" panose="020B0503020204020204" pitchFamily="34" charset="-122"/>
              </a:rPr>
              <a:t>相关要求</a:t>
            </a:r>
            <a:endParaRPr lang="zh-CN" altLang="en-US" sz="900">
              <a:solidFill>
                <a:srgbClr val="C00000"/>
              </a:solidFill>
              <a:ea typeface="微软雅黑" panose="020B0503020204020204" pitchFamily="34" charset="-122"/>
              <a:sym typeface="微软雅黑" panose="020B0503020204020204" pitchFamily="34" charset="-122"/>
            </a:endParaRPr>
          </a:p>
        </p:txBody>
      </p:sp>
      <p:sp>
        <p:nvSpPr>
          <p:cNvPr id="19" name="燕尾形箭头 18"/>
          <p:cNvSpPr/>
          <p:nvPr/>
        </p:nvSpPr>
        <p:spPr>
          <a:xfrm rot="5400000">
            <a:off x="1867853" y="4259104"/>
            <a:ext cx="216218" cy="220980"/>
          </a:xfrm>
          <a:prstGeom prst="notchedRightArrow">
            <a:avLst/>
          </a:prstGeom>
          <a:solidFill>
            <a:srgbClr val="C00000"/>
          </a:solidFill>
          <a:ln w="25400" cap="flat" cmpd="sng" algn="ctr">
            <a:solidFill>
              <a:srgbClr val="4F81BD">
                <a:lumMod val="75000"/>
              </a:srgbClr>
            </a:solidFill>
            <a:prstDash val="solid"/>
          </a:ln>
          <a:effectLst/>
        </p:spPr>
        <p:txBody>
          <a:bodyPr rtlCol="0" anchor="ctr"/>
          <a:p>
            <a:pPr algn="ctr"/>
            <a:endParaRPr lang="zh-CN" altLang="en-US" sz="1350">
              <a:solidFill>
                <a:sysClr val="window" lastClr="FFFFFF"/>
              </a:solidFill>
              <a:ea typeface="微软雅黑" panose="020B0503020204020204" pitchFamily="34" charset="-122"/>
            </a:endParaRPr>
          </a:p>
        </p:txBody>
      </p:sp>
      <p:sp>
        <p:nvSpPr>
          <p:cNvPr id="21" name="矩形 20"/>
          <p:cNvSpPr/>
          <p:nvPr/>
        </p:nvSpPr>
        <p:spPr>
          <a:xfrm>
            <a:off x="5354479" y="1544003"/>
            <a:ext cx="3242786" cy="509111"/>
          </a:xfrm>
          <a:prstGeom prst="rect">
            <a:avLst/>
          </a:prstGeom>
          <a:solidFill>
            <a:srgbClr val="4F81BD"/>
          </a:solidFill>
          <a:ln w="25400" cap="flat" cmpd="sng" algn="ctr">
            <a:solidFill>
              <a:srgbClr val="4F81BD">
                <a:lumMod val="75000"/>
              </a:srgbClr>
            </a:solidFill>
            <a:prstDash val="solid"/>
          </a:ln>
          <a:effectLst/>
        </p:spPr>
        <p:txBody>
          <a:bodyPr rtlCol="0" anchor="ctr"/>
          <a:p>
            <a:pPr algn="ctr"/>
            <a:r>
              <a:rPr lang="zh-CN" altLang="en-US" sz="1050">
                <a:solidFill>
                  <a:sysClr val="window" lastClr="FFFFFF"/>
                </a:solidFill>
                <a:ea typeface="微软雅黑" panose="020B0503020204020204" pitchFamily="34" charset="-122"/>
              </a:rPr>
              <a:t>颗粒物浓度</a:t>
            </a:r>
            <a:endParaRPr lang="zh-CN" altLang="en-US" sz="1050">
              <a:solidFill>
                <a:sysClr val="window" lastClr="FFFFFF"/>
              </a:solidFill>
              <a:ea typeface="微软雅黑" panose="020B0503020204020204" pitchFamily="34" charset="-122"/>
            </a:endParaRPr>
          </a:p>
        </p:txBody>
      </p:sp>
      <p:sp>
        <p:nvSpPr>
          <p:cNvPr id="22" name="文本框 21"/>
          <p:cNvSpPr txBox="1"/>
          <p:nvPr/>
        </p:nvSpPr>
        <p:spPr>
          <a:xfrm>
            <a:off x="5303044" y="1267778"/>
            <a:ext cx="3384233" cy="299085"/>
          </a:xfrm>
          <a:prstGeom prst="rect">
            <a:avLst/>
          </a:prstGeom>
          <a:noFill/>
        </p:spPr>
        <p:txBody>
          <a:bodyPr wrap="square" rtlCol="0">
            <a:spAutoFit/>
          </a:bodyPr>
          <a:p>
            <a:pPr algn="ctr"/>
            <a:r>
              <a:rPr lang="zh-CN" altLang="en-US" sz="1350"/>
              <a:t>采集传输什么数据？</a:t>
            </a:r>
            <a:endParaRPr lang="zh-CN" altLang="en-US" sz="1350"/>
          </a:p>
        </p:txBody>
      </p:sp>
      <p:sp>
        <p:nvSpPr>
          <p:cNvPr id="23" name="矩形 22"/>
          <p:cNvSpPr/>
          <p:nvPr/>
        </p:nvSpPr>
        <p:spPr>
          <a:xfrm>
            <a:off x="5354479" y="2161223"/>
            <a:ext cx="3242786" cy="789623"/>
          </a:xfrm>
          <a:prstGeom prst="rect">
            <a:avLst/>
          </a:prstGeom>
          <a:solidFill>
            <a:srgbClr val="4F81BD"/>
          </a:solidFill>
          <a:ln w="25400" cap="flat" cmpd="sng" algn="ctr">
            <a:solidFill>
              <a:srgbClr val="4F81BD">
                <a:lumMod val="75000"/>
              </a:srgbClr>
            </a:solidFill>
            <a:prstDash val="solid"/>
          </a:ln>
          <a:effectLst/>
        </p:spPr>
        <p:txBody>
          <a:bodyPr rtlCol="0" anchor="ctr"/>
          <a:p>
            <a:pPr algn="ctr"/>
            <a:r>
              <a:rPr lang="zh-CN" altLang="en-US" sz="1050">
                <a:solidFill>
                  <a:sysClr val="window" lastClr="FFFFFF"/>
                </a:solidFill>
                <a:ea typeface="微软雅黑" panose="020B0503020204020204" pitchFamily="34" charset="-122"/>
              </a:rPr>
              <a:t>烟气温度</a:t>
            </a:r>
            <a:endParaRPr lang="zh-CN" altLang="en-US" sz="1050"/>
          </a:p>
          <a:p>
            <a:pPr algn="ctr"/>
            <a:r>
              <a:rPr lang="zh-CN" altLang="en-US" sz="1050">
                <a:solidFill>
                  <a:sysClr val="window" lastClr="FFFFFF"/>
                </a:solidFill>
                <a:ea typeface="微软雅黑" panose="020B0503020204020204" pitchFamily="34" charset="-122"/>
              </a:rPr>
              <a:t>烟气压力</a:t>
            </a:r>
            <a:endParaRPr lang="zh-CN" altLang="en-US" sz="1050"/>
          </a:p>
          <a:p>
            <a:pPr algn="ctr"/>
            <a:r>
              <a:rPr lang="zh-CN" altLang="en-US" sz="1050">
                <a:solidFill>
                  <a:sysClr val="window" lastClr="FFFFFF"/>
                </a:solidFill>
                <a:ea typeface="微软雅黑" panose="020B0503020204020204" pitchFamily="34" charset="-122"/>
              </a:rPr>
              <a:t>烟气流速</a:t>
            </a:r>
            <a:endParaRPr lang="zh-CN" altLang="en-US" sz="1050"/>
          </a:p>
          <a:p>
            <a:pPr algn="ctr"/>
            <a:r>
              <a:rPr lang="zh-CN" altLang="en-US" sz="1050">
                <a:solidFill>
                  <a:sysClr val="window" lastClr="FFFFFF"/>
                </a:solidFill>
                <a:ea typeface="微软雅黑" panose="020B0503020204020204" pitchFamily="34" charset="-122"/>
              </a:rPr>
              <a:t>烟气湿度</a:t>
            </a:r>
            <a:endParaRPr lang="zh-CN" altLang="en-US" sz="1050"/>
          </a:p>
          <a:p>
            <a:pPr algn="ctr"/>
            <a:r>
              <a:rPr lang="zh-CN" altLang="en-US" sz="1050">
                <a:solidFill>
                  <a:sysClr val="window" lastClr="FFFFFF"/>
                </a:solidFill>
                <a:ea typeface="微软雅黑" panose="020B0503020204020204" pitchFamily="34" charset="-122"/>
              </a:rPr>
              <a:t>含氧量</a:t>
            </a:r>
            <a:endParaRPr lang="zh-CN" altLang="en-US" sz="1050">
              <a:solidFill>
                <a:sysClr val="window" lastClr="FFFFFF"/>
              </a:solidFill>
              <a:ea typeface="微软雅黑" panose="020B0503020204020204" pitchFamily="34" charset="-122"/>
            </a:endParaRPr>
          </a:p>
        </p:txBody>
      </p:sp>
      <p:sp>
        <p:nvSpPr>
          <p:cNvPr id="24" name="矩形 23"/>
          <p:cNvSpPr/>
          <p:nvPr/>
        </p:nvSpPr>
        <p:spPr>
          <a:xfrm>
            <a:off x="5354479" y="3048953"/>
            <a:ext cx="3242786" cy="650558"/>
          </a:xfrm>
          <a:prstGeom prst="rect">
            <a:avLst/>
          </a:prstGeom>
          <a:solidFill>
            <a:srgbClr val="4F81BD"/>
          </a:solidFill>
          <a:ln w="25400" cap="flat" cmpd="sng" algn="ctr">
            <a:solidFill>
              <a:srgbClr val="4F81BD">
                <a:lumMod val="75000"/>
              </a:srgbClr>
            </a:solidFill>
            <a:prstDash val="solid"/>
          </a:ln>
          <a:effectLst/>
        </p:spPr>
        <p:txBody>
          <a:bodyPr rtlCol="0" anchor="ctr"/>
          <a:p>
            <a:pPr algn="ctr"/>
            <a:r>
              <a:rPr lang="zh-CN" altLang="en-US" sz="1050">
                <a:solidFill>
                  <a:sysClr val="window" lastClr="FFFFFF"/>
                </a:solidFill>
                <a:ea typeface="微软雅黑" panose="020B0503020204020204" pitchFamily="34" charset="-122"/>
              </a:rPr>
              <a:t>气态污染物排放浓度</a:t>
            </a:r>
            <a:endParaRPr lang="zh-CN" altLang="en-US" sz="1050"/>
          </a:p>
          <a:p>
            <a:pPr algn="ctr"/>
            <a:r>
              <a:rPr lang="zh-CN" altLang="en-US" sz="1050">
                <a:solidFill>
                  <a:sysClr val="window" lastClr="FFFFFF"/>
                </a:solidFill>
                <a:ea typeface="微软雅黑" panose="020B0503020204020204" pitchFamily="34" charset="-122"/>
              </a:rPr>
              <a:t>（氮氧化物、二氧化硫、氯化氢、一氧化碳、非甲烷总烃等）</a:t>
            </a:r>
            <a:endParaRPr lang="zh-CN" altLang="en-US" sz="1050">
              <a:solidFill>
                <a:sysClr val="window" lastClr="FFFFFF"/>
              </a:solidFill>
              <a:ea typeface="微软雅黑" panose="020B0503020204020204" pitchFamily="34" charset="-122"/>
            </a:endParaRPr>
          </a:p>
        </p:txBody>
      </p:sp>
      <p:sp>
        <p:nvSpPr>
          <p:cNvPr id="25" name="矩形 24"/>
          <p:cNvSpPr/>
          <p:nvPr/>
        </p:nvSpPr>
        <p:spPr>
          <a:xfrm>
            <a:off x="5354479" y="3797618"/>
            <a:ext cx="3243739" cy="462915"/>
          </a:xfrm>
          <a:prstGeom prst="rect">
            <a:avLst/>
          </a:prstGeom>
          <a:solidFill>
            <a:srgbClr val="4F81BD"/>
          </a:solidFill>
          <a:ln w="25400" cap="flat" cmpd="sng" algn="ctr">
            <a:solidFill>
              <a:srgbClr val="4F81BD">
                <a:lumMod val="75000"/>
              </a:srgbClr>
            </a:solidFill>
            <a:prstDash val="solid"/>
          </a:ln>
          <a:effectLst/>
        </p:spPr>
        <p:txBody>
          <a:bodyPr rtlCol="0" anchor="ctr"/>
          <a:p>
            <a:pPr algn="ctr"/>
            <a:r>
              <a:rPr lang="zh-CN" altLang="en-US" sz="1050">
                <a:solidFill>
                  <a:sysClr val="window" lastClr="FFFFFF"/>
                </a:solidFill>
                <a:ea typeface="微软雅黑" panose="020B0503020204020204" pitchFamily="34" charset="-122"/>
              </a:rPr>
              <a:t>大气压力</a:t>
            </a:r>
            <a:endParaRPr lang="zh-CN" altLang="en-US" sz="1050">
              <a:solidFill>
                <a:sysClr val="window" lastClr="FFFFFF"/>
              </a:solidFill>
              <a:ea typeface="微软雅黑" panose="020B0503020204020204" pitchFamily="34" charset="-122"/>
            </a:endParaRPr>
          </a:p>
        </p:txBody>
      </p:sp>
      <p:sp>
        <p:nvSpPr>
          <p:cNvPr id="26" name="圆角矩形 25"/>
          <p:cNvSpPr/>
          <p:nvPr/>
        </p:nvSpPr>
        <p:spPr>
          <a:xfrm>
            <a:off x="5354003" y="4460081"/>
            <a:ext cx="3243739" cy="547688"/>
          </a:xfrm>
          <a:prstGeom prst="roundRect">
            <a:avLst/>
          </a:prstGeom>
          <a:gradFill>
            <a:gsLst>
              <a:gs pos="50000">
                <a:srgbClr val="F79646"/>
              </a:gs>
              <a:gs pos="0">
                <a:srgbClr val="F79646">
                  <a:lumMod val="25000"/>
                  <a:lumOff val="75000"/>
                </a:srgbClr>
              </a:gs>
              <a:gs pos="100000">
                <a:srgbClr val="F79646">
                  <a:lumMod val="85000"/>
                </a:srgbClr>
              </a:gs>
            </a:gsLst>
            <a:lin ang="5400000" scaled="1"/>
          </a:gradFill>
          <a:ln w="25400" cap="flat" cmpd="sng" algn="ctr">
            <a:noFill/>
            <a:prstDash val="solid"/>
          </a:ln>
          <a:effectLst/>
        </p:spPr>
        <p:txBody>
          <a:bodyPr rtlCol="0" anchor="ctr"/>
          <a:p>
            <a:pPr algn="ctr"/>
            <a:r>
              <a:rPr lang="zh-CN" altLang="en-US" sz="900">
                <a:solidFill>
                  <a:sysClr val="windowText" lastClr="000000"/>
                </a:solidFill>
                <a:ea typeface="微软雅黑" panose="020B0503020204020204" pitchFamily="34" charset="-122"/>
                <a:sym typeface="微软雅黑" panose="020B0503020204020204" pitchFamily="34" charset="-122"/>
              </a:rPr>
              <a:t>相关数据的</a:t>
            </a:r>
            <a:r>
              <a:rPr lang="zh-CN" altLang="en-US" sz="900">
                <a:solidFill>
                  <a:srgbClr val="C00000"/>
                </a:solidFill>
                <a:ea typeface="微软雅黑" panose="020B0503020204020204" pitchFamily="34" charset="-122"/>
                <a:sym typeface="微软雅黑" panose="020B0503020204020204" pitchFamily="34" charset="-122"/>
              </a:rPr>
              <a:t>采集处理及传输要求应符合</a:t>
            </a:r>
            <a:endParaRPr lang="zh-CN" altLang="en-US" sz="900">
              <a:solidFill>
                <a:srgbClr val="C00000"/>
              </a:solidFill>
              <a:sym typeface="微软雅黑" panose="020B0503020204020204" pitchFamily="34" charset="-122"/>
            </a:endParaRPr>
          </a:p>
          <a:p>
            <a:pPr algn="ctr"/>
            <a:r>
              <a:rPr lang="en-US" altLang="zh-CN" sz="900">
                <a:solidFill>
                  <a:srgbClr val="C00000"/>
                </a:solidFill>
                <a:ea typeface="微软雅黑" panose="020B0503020204020204" pitchFamily="34" charset="-122"/>
                <a:sym typeface="微软雅黑" panose="020B0503020204020204" pitchFamily="34" charset="-122"/>
              </a:rPr>
              <a:t> HJ 212</a:t>
            </a:r>
            <a:r>
              <a:rPr lang="zh-CN" altLang="en-US" sz="900">
                <a:solidFill>
                  <a:srgbClr val="C00000"/>
                </a:solidFill>
                <a:ea typeface="微软雅黑" panose="020B0503020204020204" pitchFamily="34" charset="-122"/>
                <a:sym typeface="微软雅黑" panose="020B0503020204020204" pitchFamily="34" charset="-122"/>
              </a:rPr>
              <a:t>相关要求</a:t>
            </a:r>
            <a:endParaRPr lang="zh-CN" altLang="en-US" sz="900">
              <a:solidFill>
                <a:srgbClr val="C00000"/>
              </a:solidFill>
              <a:ea typeface="微软雅黑" panose="020B0503020204020204" pitchFamily="34" charset="-122"/>
              <a:sym typeface="微软雅黑" panose="020B0503020204020204" pitchFamily="34" charset="-122"/>
            </a:endParaRPr>
          </a:p>
        </p:txBody>
      </p:sp>
      <p:sp>
        <p:nvSpPr>
          <p:cNvPr id="27" name="燕尾形箭头 26"/>
          <p:cNvSpPr/>
          <p:nvPr/>
        </p:nvSpPr>
        <p:spPr>
          <a:xfrm rot="5400000">
            <a:off x="6545104" y="4268629"/>
            <a:ext cx="216218" cy="220980"/>
          </a:xfrm>
          <a:prstGeom prst="notchedRightArrow">
            <a:avLst/>
          </a:prstGeom>
          <a:solidFill>
            <a:srgbClr val="C00000"/>
          </a:solidFill>
          <a:ln w="25400" cap="flat" cmpd="sng" algn="ctr">
            <a:solidFill>
              <a:srgbClr val="4F81BD">
                <a:lumMod val="75000"/>
              </a:srgbClr>
            </a:solidFill>
            <a:prstDash val="solid"/>
          </a:ln>
          <a:effectLst/>
        </p:spPr>
        <p:txBody>
          <a:bodyPr rtlCol="0" anchor="ctr"/>
          <a:p>
            <a:pPr algn="ctr"/>
            <a:endParaRPr lang="zh-CN" altLang="en-US" sz="1350">
              <a:solidFill>
                <a:sysClr val="window" lastClr="FFFFFF"/>
              </a:solidFill>
              <a:ea typeface="微软雅黑" panose="020B0503020204020204" pitchFamily="34" charset="-122"/>
            </a:endParaRPr>
          </a:p>
        </p:txBody>
      </p:sp>
      <p:pic>
        <p:nvPicPr>
          <p:cNvPr id="28" name="图片 27" descr="10758983265"/>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097655" y="2838450"/>
            <a:ext cx="937736" cy="685800"/>
          </a:xfrm>
          <a:prstGeom prst="rect">
            <a:avLst/>
          </a:prstGeom>
        </p:spPr>
      </p:pic>
      <p:grpSp>
        <p:nvGrpSpPr>
          <p:cNvPr id="30" name="组合 29"/>
          <p:cNvGrpSpPr/>
          <p:nvPr/>
        </p:nvGrpSpPr>
        <p:grpSpPr>
          <a:xfrm>
            <a:off x="4733925" y="132874"/>
            <a:ext cx="4344353" cy="452438"/>
            <a:chOff x="11381" y="283"/>
            <a:chExt cx="7622" cy="950"/>
          </a:xfrm>
        </p:grpSpPr>
        <p:sp>
          <p:nvSpPr>
            <p:cNvPr id="6" name="六边形 5"/>
            <p:cNvSpPr/>
            <p:nvPr/>
          </p:nvSpPr>
          <p:spPr>
            <a:xfrm>
              <a:off x="11381" y="283"/>
              <a:ext cx="7620" cy="950"/>
            </a:xfrm>
            <a:prstGeom prst="hexagon">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3" name="文本框 2"/>
            <p:cNvSpPr txBox="1"/>
            <p:nvPr/>
          </p:nvSpPr>
          <p:spPr>
            <a:xfrm>
              <a:off x="11571" y="428"/>
              <a:ext cx="7432" cy="676"/>
            </a:xfrm>
            <a:prstGeom prst="rect">
              <a:avLst/>
            </a:prstGeom>
            <a:noFill/>
          </p:spPr>
          <p:txBody>
            <a:bodyPr wrap="square" rtlCol="0" anchor="t">
              <a:spAutoFit/>
            </a:bodyPr>
            <a:p>
              <a:r>
                <a:rPr lang="zh-CN" altLang="en-US" sz="1500" b="1">
                  <a:latin typeface="黑体" panose="02010609060101010101" pitchFamily="49" charset="-122"/>
                  <a:ea typeface="黑体" panose="02010609060101010101" pitchFamily="49" charset="-122"/>
                  <a:sym typeface="+mn-ea"/>
                </a:rPr>
                <a:t>数据采集处理与上传要求为</a:t>
              </a:r>
              <a:r>
                <a:rPr lang="en-US" altLang="zh-CN" sz="1500" b="1">
                  <a:latin typeface="黑体" panose="02010609060101010101" pitchFamily="49" charset="-122"/>
                  <a:ea typeface="黑体" panose="02010609060101010101" pitchFamily="49" charset="-122"/>
                  <a:sym typeface="+mn-ea"/>
                </a:rPr>
                <a:t>HJ212-2025</a:t>
              </a:r>
              <a:r>
                <a:rPr lang="zh-CN" altLang="en-US" sz="1500" b="1">
                  <a:latin typeface="黑体" panose="02010609060101010101" pitchFamily="49" charset="-122"/>
                  <a:ea typeface="黑体" panose="02010609060101010101" pitchFamily="49" charset="-122"/>
                  <a:sym typeface="+mn-ea"/>
                </a:rPr>
                <a:t>新增章节</a:t>
              </a:r>
              <a:endParaRPr lang="zh-CN" altLang="en-US" sz="1500" b="1">
                <a:latin typeface="黑体" panose="02010609060101010101" pitchFamily="49" charset="-122"/>
                <a:ea typeface="黑体" panose="02010609060101010101" pitchFamily="49" charset="-122"/>
                <a:sym typeface="+mn-ea"/>
              </a:endParaRPr>
            </a:p>
          </p:txBody>
        </p:sp>
      </p:grpSp>
      <p:cxnSp>
        <p:nvCxnSpPr>
          <p:cNvPr id="7" name="直接连接符 6"/>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8" name="圆角矩形 7"/>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8"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9" name="文本框 28"/>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圆角矩形标注 13"/>
          <p:cNvSpPr/>
          <p:nvPr/>
        </p:nvSpPr>
        <p:spPr>
          <a:xfrm>
            <a:off x="340995" y="1313498"/>
            <a:ext cx="4373404" cy="1511141"/>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ctr" fontAlgn="auto">
              <a:lnSpc>
                <a:spcPct val="150000"/>
              </a:lnSpc>
            </a:pPr>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自动监测设备正常（不处于调试、故障、日常维护、校准与调整等状态）运行时，采集到的监测数据应认定为有效数据，其中，因零点漂移导致的负值、零值且满足控制限时，应在上位机修正处理</a:t>
            </a:r>
            <a:endPar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45" name="任意多边形: 形状 38"/>
          <p:cNvSpPr/>
          <p:nvPr>
            <p:custDataLst>
              <p:tags r:id="rId1"/>
            </p:custDataLst>
          </p:nvPr>
        </p:nvSpPr>
        <p:spPr>
          <a:xfrm>
            <a:off x="194310" y="2611755"/>
            <a:ext cx="4610100" cy="2189798"/>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57995" tIns="28997" rIns="57995" bIns="28997" numCol="1" spcCol="0" rtlCol="0" fromWordArt="0" anchor="ctr" anchorCtr="0" forceAA="0" compatLnSpc="1">
            <a:noAutofit/>
          </a:bodyPr>
          <a:p>
            <a:pPr lvl="0" algn="ctr">
              <a:buClrTx/>
              <a:buSzTx/>
              <a:buFontTx/>
            </a:pPr>
            <a:endParaRPr lang="zh-CN" altLang="en-US" sz="1140">
              <a:solidFill>
                <a:schemeClr val="lt1"/>
              </a:solidFill>
              <a:latin typeface="+mn-ea"/>
              <a:sym typeface="+mn-ea"/>
            </a:endParaRPr>
          </a:p>
        </p:txBody>
      </p:sp>
      <p:sp>
        <p:nvSpPr>
          <p:cNvPr id="36" name="文本框 35"/>
          <p:cNvSpPr txBox="1"/>
          <p:nvPr/>
        </p:nvSpPr>
        <p:spPr>
          <a:xfrm>
            <a:off x="340995" y="3065145"/>
            <a:ext cx="4450080" cy="695325"/>
          </a:xfrm>
          <a:prstGeom prst="rect">
            <a:avLst/>
          </a:prstGeom>
          <a:noFill/>
        </p:spPr>
        <p:txBody>
          <a:bodyPr wrap="square" rtlCol="0">
            <a:noAutofit/>
          </a:bodyPr>
          <a:p>
            <a:pPr indent="0" fontAlgn="auto">
              <a:lnSpc>
                <a:spcPct val="150000"/>
              </a:lnSpc>
            </a:pPr>
            <a:r>
              <a:rPr lang="zh-CN" altLang="en-US" sz="1050"/>
              <a:t>解决因客观原因导致的数据无效问题，如实际中零点漂移导致的负值以负值参与数据计算的问题。</a:t>
            </a:r>
            <a:endParaRPr lang="zh-CN" altLang="en-US" sz="1050"/>
          </a:p>
          <a:p>
            <a:pPr indent="0" fontAlgn="auto">
              <a:lnSpc>
                <a:spcPct val="150000"/>
              </a:lnSpc>
            </a:pPr>
            <a:endParaRPr lang="zh-CN" altLang="en-US" sz="1050"/>
          </a:p>
          <a:p>
            <a:pPr indent="0" fontAlgn="auto">
              <a:lnSpc>
                <a:spcPct val="150000"/>
              </a:lnSpc>
            </a:pPr>
            <a:r>
              <a:rPr lang="zh-CN" altLang="en-US" sz="1050"/>
              <a:t>如某燃气锅炉燃料为天然气，理论上不产生二氧化硫，但部分地方仍要求上传二氧化硫监测数值，实际测得二氧化硫浓度极低，且由于仪器自身误差等因素，可能会测得零值、负值等。</a:t>
            </a:r>
            <a:endParaRPr lang="zh-CN" altLang="en-US" sz="1050"/>
          </a:p>
        </p:txBody>
      </p:sp>
      <p:sp>
        <p:nvSpPr>
          <p:cNvPr id="3" name="圆角矩形标注 2"/>
          <p:cNvSpPr/>
          <p:nvPr/>
        </p:nvSpPr>
        <p:spPr>
          <a:xfrm>
            <a:off x="4849654" y="1313021"/>
            <a:ext cx="4070509" cy="1557814"/>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just" fontAlgn="auto">
              <a:lnSpc>
                <a:spcPct val="150000"/>
              </a:lnSpc>
            </a:pPr>
            <a:r>
              <a:rPr lang="zh-CN" altLang="en-US" sz="1200" dirty="0">
                <a:latin typeface="宋体" panose="02010600030101010101" pitchFamily="2" charset="-122"/>
                <a:ea typeface="宋体" panose="02010600030101010101" pitchFamily="2" charset="-122"/>
                <a:cs typeface="黑体" panose="02010609060101010101" pitchFamily="49" charset="-122"/>
                <a:sym typeface="+mn-ea"/>
              </a:rPr>
              <a:t>※</a:t>
            </a:r>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自动监测设备非正常（调试、故障、日常维护、校准与调整等状态）运行时，采集的监测数据应认定为无效数据。</a:t>
            </a:r>
            <a:endPar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endParaRPr>
          </a:p>
          <a:p>
            <a:pPr indent="0" algn="just" fontAlgn="auto">
              <a:lnSpc>
                <a:spcPct val="150000"/>
              </a:lnSpc>
            </a:pPr>
            <a:r>
              <a:rPr lang="zh-CN" altLang="en-US" sz="1200" dirty="0">
                <a:latin typeface="宋体" panose="02010600030101010101" pitchFamily="2" charset="-122"/>
                <a:ea typeface="宋体" panose="02010600030101010101" pitchFamily="2" charset="-122"/>
                <a:cs typeface="黑体" panose="02010609060101010101" pitchFamily="49" charset="-122"/>
                <a:sym typeface="+mn-ea"/>
              </a:rPr>
              <a:t>※</a:t>
            </a:r>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且不应设置数据保持、零值、固定值等干预输出结果的模式。</a:t>
            </a:r>
            <a:endParaRPr lang="en-US" altLang="zh-CN" sz="12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6" name="任意多边形: 形状 38"/>
          <p:cNvSpPr/>
          <p:nvPr>
            <p:custDataLst>
              <p:tags r:id="rId2"/>
            </p:custDataLst>
          </p:nvPr>
        </p:nvSpPr>
        <p:spPr>
          <a:xfrm>
            <a:off x="4812030" y="2659380"/>
            <a:ext cx="4290536" cy="2189798"/>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57995" tIns="28997" rIns="57995" bIns="28997" numCol="1" spcCol="0" rtlCol="0" fromWordArt="0" anchor="ctr" anchorCtr="0" forceAA="0" compatLnSpc="1">
            <a:noAutofit/>
          </a:bodyPr>
          <a:p>
            <a:pPr lvl="0" algn="ctr">
              <a:buClrTx/>
              <a:buSzTx/>
              <a:buFontTx/>
            </a:pPr>
            <a:endParaRPr lang="zh-CN" altLang="en-US" sz="1140">
              <a:solidFill>
                <a:schemeClr val="lt1"/>
              </a:solidFill>
              <a:latin typeface="+mn-ea"/>
              <a:sym typeface="+mn-ea"/>
            </a:endParaRPr>
          </a:p>
        </p:txBody>
      </p:sp>
      <p:sp>
        <p:nvSpPr>
          <p:cNvPr id="7" name="文本框 6"/>
          <p:cNvSpPr txBox="1"/>
          <p:nvPr/>
        </p:nvSpPr>
        <p:spPr>
          <a:xfrm>
            <a:off x="4884896" y="2971800"/>
            <a:ext cx="4141470" cy="1625918"/>
          </a:xfrm>
          <a:prstGeom prst="rect">
            <a:avLst/>
          </a:prstGeom>
          <a:noFill/>
        </p:spPr>
        <p:txBody>
          <a:bodyPr wrap="square" rtlCol="0">
            <a:noAutofit/>
          </a:bodyPr>
          <a:p>
            <a:pPr indent="0" fontAlgn="auto">
              <a:lnSpc>
                <a:spcPct val="150000"/>
              </a:lnSpc>
            </a:pPr>
            <a:r>
              <a:rPr lang="zh-CN" altLang="en-US" sz="1050"/>
              <a:t>与</a:t>
            </a:r>
            <a:r>
              <a:rPr lang="zh-CN" altLang="en-US" sz="1050">
                <a:solidFill>
                  <a:srgbClr val="FF0000"/>
                </a:solidFill>
              </a:rPr>
              <a:t>《污染物排放自动监测设备维护标记》、</a:t>
            </a:r>
            <a:r>
              <a:rPr lang="en-US" altLang="zh-CN" sz="1050">
                <a:solidFill>
                  <a:srgbClr val="FF0000"/>
                </a:solidFill>
              </a:rPr>
              <a:t>484</a:t>
            </a:r>
            <a:r>
              <a:rPr lang="zh-CN" altLang="en-US" sz="1050">
                <a:solidFill>
                  <a:srgbClr val="FF0000"/>
                </a:solidFill>
              </a:rPr>
              <a:t>号文件</a:t>
            </a:r>
            <a:r>
              <a:rPr lang="zh-CN" altLang="en-US" sz="1050"/>
              <a:t>等相关规范、文件保持高度衔接，明确自动监测设备非正常运行期间数据无效，解决数据有效性判定的问题。</a:t>
            </a:r>
            <a:endParaRPr lang="zh-CN" altLang="en-US" sz="1050"/>
          </a:p>
          <a:p>
            <a:pPr indent="0" fontAlgn="auto">
              <a:lnSpc>
                <a:spcPct val="150000"/>
              </a:lnSpc>
            </a:pPr>
            <a:r>
              <a:rPr lang="zh-CN" altLang="en-US" sz="1050">
                <a:latin typeface="宋体" panose="02010600030101010101" pitchFamily="2" charset="-122"/>
                <a:ea typeface="宋体" panose="02010600030101010101" pitchFamily="2" charset="-122"/>
              </a:rPr>
              <a:t>※</a:t>
            </a:r>
            <a:r>
              <a:rPr lang="zh-CN" altLang="en-US" sz="1050"/>
              <a:t>《关于做好重点单位自动监控安装联网相关工作的通知》（</a:t>
            </a:r>
            <a:r>
              <a:rPr lang="zh-CN" altLang="en-US" sz="1050">
                <a:sym typeface="+mn-ea"/>
              </a:rPr>
              <a:t>环办执法函〔</a:t>
            </a:r>
            <a:r>
              <a:rPr lang="en-US" altLang="zh-CN" sz="1050">
                <a:sym typeface="+mn-ea"/>
              </a:rPr>
              <a:t>2021</a:t>
            </a:r>
            <a:r>
              <a:rPr lang="zh-CN" altLang="en-US" sz="1050">
                <a:sym typeface="+mn-ea"/>
              </a:rPr>
              <a:t>〕</a:t>
            </a:r>
            <a:r>
              <a:rPr lang="en-US" altLang="zh-CN" sz="1050">
                <a:sym typeface="+mn-ea"/>
              </a:rPr>
              <a:t>484</a:t>
            </a:r>
            <a:r>
              <a:rPr lang="zh-CN" altLang="en-US" sz="1050">
                <a:sym typeface="+mn-ea"/>
              </a:rPr>
              <a:t>号</a:t>
            </a:r>
            <a:r>
              <a:rPr lang="zh-CN" altLang="en-US" sz="1050"/>
              <a:t>）明确提到</a:t>
            </a:r>
            <a:r>
              <a:rPr lang="en-US" altLang="zh-CN" sz="1050"/>
              <a:t>“</a:t>
            </a:r>
            <a:r>
              <a:rPr lang="zh-CN" altLang="en-US" sz="1050"/>
              <a:t>检定或校准、比对等日常维护期间数据应如实上报，不得设置数据保持，数据标记为对应维护状态</a:t>
            </a:r>
            <a:r>
              <a:rPr lang="en-US" altLang="zh-CN" sz="1050"/>
              <a:t>”</a:t>
            </a:r>
            <a:r>
              <a:rPr lang="zh-CN" altLang="en-US" sz="1050"/>
              <a:t>。</a:t>
            </a:r>
            <a:endParaRPr lang="zh-CN" altLang="en-US" sz="1050"/>
          </a:p>
        </p:txBody>
      </p:sp>
      <p:sp>
        <p:nvSpPr>
          <p:cNvPr id="8" name="文本框 7"/>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9"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圆角矩形标注 13"/>
          <p:cNvSpPr/>
          <p:nvPr/>
        </p:nvSpPr>
        <p:spPr>
          <a:xfrm>
            <a:off x="269081" y="1120140"/>
            <a:ext cx="4226719" cy="2218373"/>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just" fontAlgn="auto">
              <a:lnSpc>
                <a:spcPct val="150000"/>
              </a:lnSpc>
            </a:pPr>
            <a:r>
              <a:rPr lang="zh-CN" altLang="en-US" sz="1050" dirty="0">
                <a:solidFill>
                  <a:srgbClr val="FF0000"/>
                </a:solidFill>
                <a:latin typeface="宋体" panose="02010600030101010101" pitchFamily="2" charset="-122"/>
                <a:ea typeface="宋体" panose="02010600030101010101" pitchFamily="2" charset="-122"/>
                <a:cs typeface="黑体" panose="02010609060101010101" pitchFamily="49" charset="-122"/>
                <a:sym typeface="+mn-ea"/>
              </a:rPr>
              <a:t>※</a:t>
            </a:r>
            <a:r>
              <a:rPr lang="en-US" altLang="zh-CN" sz="1050" dirty="0">
                <a:solidFill>
                  <a:srgbClr val="FF0000"/>
                </a:solidFill>
                <a:latin typeface="宋体" panose="02010600030101010101" pitchFamily="2" charset="-122"/>
                <a:ea typeface="宋体" panose="02010600030101010101" pitchFamily="2" charset="-122"/>
                <a:cs typeface="黑体" panose="02010609060101010101" pitchFamily="49" charset="-122"/>
                <a:sym typeface="+mn-ea"/>
              </a:rPr>
              <a:t> </a:t>
            </a:r>
            <a:r>
              <a:rPr lang="zh-CN" altLang="en-US" sz="1050" dirty="0">
                <a:solidFill>
                  <a:srgbClr val="FF0000"/>
                </a:solidFill>
                <a:latin typeface="微软雅黑" panose="020B0503020204020204" pitchFamily="34" charset="-122"/>
                <a:ea typeface="微软雅黑" panose="020B0503020204020204" pitchFamily="34" charset="-122"/>
                <a:cs typeface="黑体" panose="02010609060101010101" pitchFamily="49" charset="-122"/>
                <a:sym typeface="+mn-ea"/>
              </a:rPr>
              <a:t>行业排放标准或控制标准规定使用折算浓度值判定超标时，使用基准氧含量计算折算浓度值（分钟数据、小时数据、日数据）应按照</a:t>
            </a:r>
            <a:r>
              <a:rPr lang="en-US" altLang="zh-CN" sz="1050" dirty="0">
                <a:solidFill>
                  <a:srgbClr val="FF0000"/>
                </a:solidFill>
                <a:latin typeface="微软雅黑" panose="020B0503020204020204" pitchFamily="34" charset="-122"/>
                <a:ea typeface="微软雅黑" panose="020B0503020204020204" pitchFamily="34" charset="-122"/>
                <a:cs typeface="黑体" panose="02010609060101010101" pitchFamily="49" charset="-122"/>
                <a:sym typeface="+mn-ea"/>
              </a:rPr>
              <a:t> HJ 75 </a:t>
            </a:r>
            <a:r>
              <a:rPr lang="zh-CN" altLang="en-US" sz="1050" dirty="0">
                <a:solidFill>
                  <a:srgbClr val="FF0000"/>
                </a:solidFill>
                <a:latin typeface="微软雅黑" panose="020B0503020204020204" pitchFamily="34" charset="-122"/>
                <a:ea typeface="微软雅黑" panose="020B0503020204020204" pitchFamily="34" charset="-122"/>
                <a:cs typeface="黑体" panose="02010609060101010101" pitchFamily="49" charset="-122"/>
                <a:sym typeface="+mn-ea"/>
              </a:rPr>
              <a:t>规定的颗粒物或气态污染物基准氧含量浓度折算公式计算</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a:t>
            </a:r>
            <a:endPar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endParaRPr>
          </a:p>
          <a:p>
            <a:pPr indent="0" algn="just" fontAlgn="auto">
              <a:lnSpc>
                <a:spcPct val="150000"/>
              </a:lnSpc>
            </a:pPr>
            <a:r>
              <a:rPr lang="zh-CN" altLang="en-US" sz="1050" dirty="0">
                <a:latin typeface="宋体" panose="02010600030101010101" pitchFamily="2" charset="-122"/>
                <a:ea typeface="宋体" panose="02010600030101010101" pitchFamily="2" charset="-122"/>
                <a:cs typeface="黑体" panose="02010609060101010101" pitchFamily="49" charset="-122"/>
                <a:sym typeface="+mn-ea"/>
              </a:rPr>
              <a:t>※</a:t>
            </a:r>
            <a:r>
              <a:rPr lang="en-US" altLang="zh-CN" sz="1050" dirty="0">
                <a:latin typeface="宋体" panose="02010600030101010101" pitchFamily="2" charset="-122"/>
                <a:ea typeface="宋体" panose="02010600030101010101" pitchFamily="2" charset="-122"/>
                <a:cs typeface="黑体" panose="02010609060101010101" pitchFamily="49" charset="-122"/>
                <a:sym typeface="+mn-ea"/>
              </a:rPr>
              <a:t> </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当氧含量</a:t>
            </a:r>
            <a:r>
              <a:rPr lang="en-US" altLang="zh-CN" sz="1050" dirty="0">
                <a:latin typeface="微软雅黑" panose="020B0503020204020204" pitchFamily="34" charset="-122"/>
                <a:ea typeface="微软雅黑" panose="020B0503020204020204" pitchFamily="34" charset="-122"/>
                <a:cs typeface="黑体" panose="02010609060101010101" pitchFamily="49" charset="-122"/>
                <a:sym typeface="+mn-ea"/>
              </a:rPr>
              <a:t>≥21%</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，无法计算折算浓度时（或折算浓度值的数字位数大于表</a:t>
            </a:r>
            <a:r>
              <a:rPr lang="en-US" altLang="zh-CN" sz="1050" dirty="0">
                <a:latin typeface="微软雅黑" panose="020B0503020204020204" pitchFamily="34" charset="-122"/>
                <a:ea typeface="微软雅黑" panose="020B0503020204020204" pitchFamily="34" charset="-122"/>
                <a:cs typeface="黑体" panose="02010609060101010101" pitchFamily="49" charset="-122"/>
                <a:sym typeface="+mn-ea"/>
              </a:rPr>
              <a:t> B.2 </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中规定的缺省数据类型的数字位数时），按表</a:t>
            </a:r>
            <a:r>
              <a:rPr lang="en-US" altLang="zh-CN" sz="1050" dirty="0">
                <a:latin typeface="微软雅黑" panose="020B0503020204020204" pitchFamily="34" charset="-122"/>
                <a:ea typeface="微软雅黑" panose="020B0503020204020204" pitchFamily="34" charset="-122"/>
                <a:cs typeface="黑体" panose="02010609060101010101" pitchFamily="49" charset="-122"/>
                <a:sym typeface="+mn-ea"/>
              </a:rPr>
              <a:t> B.2 </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中规定的缺省数据类型最大值传输（如：氮氧化物折算浓度值按照</a:t>
            </a:r>
            <a:r>
              <a:rPr lang="en-US" altLang="zh-CN" sz="1050" dirty="0">
                <a:latin typeface="微软雅黑" panose="020B0503020204020204" pitchFamily="34" charset="-122"/>
                <a:ea typeface="微软雅黑" panose="020B0503020204020204" pitchFamily="34" charset="-122"/>
                <a:cs typeface="黑体" panose="02010609060101010101" pitchFamily="49" charset="-122"/>
                <a:sym typeface="+mn-ea"/>
              </a:rPr>
              <a:t>9999.99</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或</a:t>
            </a:r>
            <a:r>
              <a:rPr lang="en-US" altLang="zh-CN" sz="1050" dirty="0">
                <a:latin typeface="微软雅黑" panose="020B0503020204020204" pitchFamily="34" charset="-122"/>
                <a:ea typeface="微软雅黑" panose="020B0503020204020204" pitchFamily="34" charset="-122"/>
                <a:cs typeface="黑体" panose="02010609060101010101" pitchFamily="49" charset="-122"/>
                <a:sym typeface="+mn-ea"/>
              </a:rPr>
              <a:t>-9999.99</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传输）。</a:t>
            </a:r>
            <a:endPar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endParaRPr>
          </a:p>
          <a:p>
            <a:pPr indent="0" algn="just" fontAlgn="auto">
              <a:lnSpc>
                <a:spcPct val="150000"/>
              </a:lnSpc>
            </a:pPr>
            <a:r>
              <a:rPr lang="zh-CN" altLang="en-US" sz="1050" dirty="0">
                <a:latin typeface="宋体" panose="02010600030101010101" pitchFamily="2" charset="-122"/>
                <a:ea typeface="宋体" panose="02010600030101010101" pitchFamily="2" charset="-122"/>
                <a:cs typeface="黑体" panose="02010609060101010101" pitchFamily="49" charset="-122"/>
                <a:sym typeface="+mn-ea"/>
              </a:rPr>
              <a:t>※</a:t>
            </a:r>
            <a:r>
              <a:rPr lang="en-US" altLang="zh-CN" sz="1050" dirty="0">
                <a:latin typeface="宋体" panose="02010600030101010101" pitchFamily="2" charset="-122"/>
                <a:ea typeface="宋体" panose="02010600030101010101" pitchFamily="2" charset="-122"/>
                <a:cs typeface="黑体" panose="02010609060101010101" pitchFamily="49" charset="-122"/>
                <a:sym typeface="+mn-ea"/>
              </a:rPr>
              <a:t> </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使用其他方式计算污染物排放浓度时，按相关排放标准执行。</a:t>
            </a:r>
            <a:endPar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3" name="右箭头标注 2"/>
          <p:cNvSpPr/>
          <p:nvPr/>
        </p:nvSpPr>
        <p:spPr>
          <a:xfrm>
            <a:off x="310991" y="3373279"/>
            <a:ext cx="1656874" cy="534353"/>
          </a:xfrm>
          <a:prstGeom prst="rightArrowCallout">
            <a:avLst>
              <a:gd name="adj1" fmla="val 25000"/>
              <a:gd name="adj2" fmla="val 25000"/>
              <a:gd name="adj3" fmla="val 25000"/>
              <a:gd name="adj4" fmla="val 75830"/>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050"/>
              <a:t>折算（基准氧）</a:t>
            </a:r>
            <a:endParaRPr lang="zh-CN" altLang="en-US" sz="1050"/>
          </a:p>
        </p:txBody>
      </p:sp>
      <p:sp>
        <p:nvSpPr>
          <p:cNvPr id="7" name="圆角矩形 6"/>
          <p:cNvSpPr/>
          <p:nvPr/>
        </p:nvSpPr>
        <p:spPr>
          <a:xfrm>
            <a:off x="2369820" y="3408045"/>
            <a:ext cx="2060258" cy="404336"/>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ctr"/>
            <a:r>
              <a:rPr lang="zh-CN" altLang="en-US" sz="1050">
                <a:solidFill>
                  <a:srgbClr val="FF0000"/>
                </a:solidFill>
                <a:latin typeface="微软雅黑" panose="020B0503020204020204" pitchFamily="34" charset="-122"/>
                <a:ea typeface="微软雅黑" panose="020B0503020204020204" pitchFamily="34" charset="-122"/>
              </a:rPr>
              <a:t>根据</a:t>
            </a:r>
            <a:r>
              <a:rPr lang="en-US" altLang="zh-CN" sz="1050">
                <a:solidFill>
                  <a:srgbClr val="FF0000"/>
                </a:solidFill>
                <a:latin typeface="微软雅黑" panose="020B0503020204020204" pitchFamily="34" charset="-122"/>
                <a:ea typeface="微软雅黑" panose="020B0503020204020204" pitchFamily="34" charset="-122"/>
              </a:rPr>
              <a:t> HJ 75</a:t>
            </a:r>
            <a:r>
              <a:rPr lang="zh-CN" altLang="en-US" sz="1050">
                <a:solidFill>
                  <a:srgbClr val="FF0000"/>
                </a:solidFill>
                <a:latin typeface="微软雅黑" panose="020B0503020204020204" pitchFamily="34" charset="-122"/>
                <a:ea typeface="微软雅黑" panose="020B0503020204020204" pitchFamily="34" charset="-122"/>
              </a:rPr>
              <a:t>相关要求</a:t>
            </a:r>
            <a:endParaRPr lang="zh-CN" altLang="en-US" sz="1050">
              <a:solidFill>
                <a:srgbClr val="FF0000"/>
              </a:solidFill>
              <a:latin typeface="微软雅黑" panose="020B0503020204020204" pitchFamily="34" charset="-122"/>
              <a:ea typeface="微软雅黑" panose="020B0503020204020204" pitchFamily="34" charset="-122"/>
            </a:endParaRPr>
          </a:p>
        </p:txBody>
      </p:sp>
      <p:sp>
        <p:nvSpPr>
          <p:cNvPr id="6" name="右箭头标注 5"/>
          <p:cNvSpPr/>
          <p:nvPr/>
        </p:nvSpPr>
        <p:spPr>
          <a:xfrm>
            <a:off x="310991" y="3871436"/>
            <a:ext cx="1656874" cy="748189"/>
          </a:xfrm>
          <a:prstGeom prst="rightArrowCallout">
            <a:avLst>
              <a:gd name="adj1" fmla="val 25000"/>
              <a:gd name="adj2" fmla="val 25000"/>
              <a:gd name="adj3" fmla="val 25000"/>
              <a:gd name="adj4" fmla="val 75830"/>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氧含量</a:t>
            </a:r>
            <a:r>
              <a:rPr lang="en-US" altLang="zh-CN" sz="1050" dirty="0">
                <a:latin typeface="微软雅黑" panose="020B0503020204020204" pitchFamily="34" charset="-122"/>
                <a:ea typeface="微软雅黑" panose="020B0503020204020204" pitchFamily="34" charset="-122"/>
                <a:cs typeface="黑体" panose="02010609060101010101" pitchFamily="49" charset="-122"/>
                <a:sym typeface="+mn-ea"/>
              </a:rPr>
              <a:t>≥21%</a:t>
            </a:r>
            <a:endParaRPr lang="en-US" altLang="zh-CN" sz="1050" dirty="0">
              <a:latin typeface="微软雅黑" panose="020B0503020204020204" pitchFamily="34" charset="-122"/>
              <a:ea typeface="微软雅黑" panose="020B0503020204020204" pitchFamily="34" charset="-122"/>
              <a:cs typeface="黑体" panose="02010609060101010101" pitchFamily="49" charset="-122"/>
              <a:sym typeface="+mn-ea"/>
            </a:endParaRPr>
          </a:p>
          <a:p>
            <a:pPr algn="ct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数字位数过大</a:t>
            </a:r>
            <a:endPar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8" name="圆角矩形 7"/>
          <p:cNvSpPr/>
          <p:nvPr/>
        </p:nvSpPr>
        <p:spPr>
          <a:xfrm>
            <a:off x="2369820" y="3871436"/>
            <a:ext cx="2060258" cy="752475"/>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ctr"/>
            <a:r>
              <a:rPr lang="zh-CN" altLang="en-US" sz="1050">
                <a:solidFill>
                  <a:schemeClr val="tx1"/>
                </a:solidFill>
                <a:latin typeface="微软雅黑" panose="020B0503020204020204" pitchFamily="34" charset="-122"/>
                <a:ea typeface="微软雅黑" panose="020B0503020204020204" pitchFamily="34" charset="-122"/>
              </a:rPr>
              <a:t>按表</a:t>
            </a:r>
            <a:r>
              <a:rPr lang="en-US" altLang="zh-CN" sz="1050">
                <a:solidFill>
                  <a:schemeClr val="tx1"/>
                </a:solidFill>
                <a:latin typeface="微软雅黑" panose="020B0503020204020204" pitchFamily="34" charset="-122"/>
                <a:ea typeface="微软雅黑" panose="020B0503020204020204" pitchFamily="34" charset="-122"/>
              </a:rPr>
              <a:t>B.2</a:t>
            </a:r>
            <a:r>
              <a:rPr lang="zh-CN" altLang="en-US" sz="1050">
                <a:solidFill>
                  <a:schemeClr val="tx1"/>
                </a:solidFill>
                <a:latin typeface="微软雅黑" panose="020B0503020204020204" pitchFamily="34" charset="-122"/>
                <a:ea typeface="微软雅黑" panose="020B0503020204020204" pitchFamily="34" charset="-122"/>
              </a:rPr>
              <a:t>中规定的缺省数据类型最大值传输</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80048" y="4672489"/>
            <a:ext cx="3965258" cy="360521"/>
          </a:xfrm>
          <a:prstGeom prst="rect">
            <a:avLst/>
          </a:prstGeom>
          <a:solidFill>
            <a:srgbClr val="C00000"/>
          </a:solidFill>
          <a:effectLst>
            <a:softEdge rad="50800"/>
          </a:effectLst>
        </p:spPr>
        <p:style>
          <a:lnRef idx="0">
            <a:srgbClr val="FFFFFF"/>
          </a:lnRef>
          <a:fillRef idx="1">
            <a:schemeClr val="accent1"/>
          </a:fillRef>
          <a:effectRef idx="0">
            <a:srgbClr val="FFFFFF"/>
          </a:effectRef>
          <a:fontRef idx="minor">
            <a:schemeClr val="lt1"/>
          </a:fontRef>
        </p:style>
        <p:txBody>
          <a:bodyPr wrap="square" rtlCol="0" anchor="t">
            <a:noAutofit/>
          </a:bodyPr>
          <a:p>
            <a:pPr indent="0" fontAlgn="auto">
              <a:lnSpc>
                <a:spcPct val="150000"/>
              </a:lnSpc>
            </a:pPr>
            <a:r>
              <a:rPr lang="zh-CN" altLang="en-US" sz="1050">
                <a:sym typeface="+mn-ea"/>
              </a:rPr>
              <a:t>解决了此前因数据位数过大，上传报文无法解析上传的问题。</a:t>
            </a:r>
            <a:endParaRPr lang="zh-CN" altLang="en-US" sz="1050">
              <a:sym typeface="+mn-ea"/>
            </a:endParaRPr>
          </a:p>
        </p:txBody>
      </p:sp>
      <p:sp>
        <p:nvSpPr>
          <p:cNvPr id="10" name="圆角矩形标注 9"/>
          <p:cNvSpPr/>
          <p:nvPr/>
        </p:nvSpPr>
        <p:spPr>
          <a:xfrm>
            <a:off x="4572476" y="1153001"/>
            <a:ext cx="4526280" cy="2155031"/>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just" fontAlgn="auto">
              <a:lnSpc>
                <a:spcPct val="150000"/>
              </a:lnSpc>
            </a:pPr>
            <a:r>
              <a:rPr lang="zh-CN" altLang="en-US" sz="1050" dirty="0">
                <a:latin typeface="宋体" panose="02010600030101010101" pitchFamily="2" charset="-122"/>
                <a:ea typeface="宋体" panose="02010600030101010101" pitchFamily="2" charset="-122"/>
                <a:cs typeface="黑体" panose="02010609060101010101" pitchFamily="49" charset="-122"/>
                <a:sym typeface="+mn-ea"/>
              </a:rPr>
              <a:t>※</a:t>
            </a:r>
            <a:r>
              <a:rPr lang="en-US" altLang="zh-CN" sz="1050" dirty="0">
                <a:latin typeface="宋体" panose="02010600030101010101" pitchFamily="2" charset="-122"/>
                <a:ea typeface="宋体" panose="02010600030101010101" pitchFamily="2" charset="-122"/>
                <a:cs typeface="黑体" panose="02010609060101010101" pitchFamily="49" charset="-122"/>
                <a:sym typeface="+mn-ea"/>
              </a:rPr>
              <a:t> </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数据统计前按照表</a:t>
            </a:r>
            <a:r>
              <a:rPr lang="en-US" altLang="zh-CN" sz="1050" dirty="0">
                <a:latin typeface="微软雅黑" panose="020B0503020204020204" pitchFamily="34" charset="-122"/>
                <a:ea typeface="微软雅黑" panose="020B0503020204020204" pitchFamily="34" charset="-122"/>
                <a:cs typeface="黑体" panose="02010609060101010101" pitchFamily="49" charset="-122"/>
                <a:sym typeface="+mn-ea"/>
              </a:rPr>
              <a:t> 10 </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识别数据有效性，统计时段内存在有效数据时，全部有效数据参与统计；</a:t>
            </a:r>
            <a:endPar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endParaRPr>
          </a:p>
          <a:p>
            <a:pPr indent="0" algn="just" fontAlgn="auto">
              <a:lnSpc>
                <a:spcPct val="150000"/>
              </a:lnSpc>
            </a:pPr>
            <a:r>
              <a:rPr lang="zh-CN" altLang="en-US" sz="1050" dirty="0">
                <a:latin typeface="宋体" panose="02010600030101010101" pitchFamily="2" charset="-122"/>
                <a:ea typeface="宋体" panose="02010600030101010101" pitchFamily="2" charset="-122"/>
                <a:cs typeface="黑体" panose="02010609060101010101" pitchFamily="49" charset="-122"/>
                <a:sym typeface="+mn-ea"/>
              </a:rPr>
              <a:t>※</a:t>
            </a:r>
            <a:r>
              <a:rPr lang="en-US" altLang="zh-CN" sz="1050" dirty="0">
                <a:latin typeface="宋体" panose="02010600030101010101" pitchFamily="2" charset="-122"/>
                <a:ea typeface="宋体" panose="02010600030101010101" pitchFamily="2" charset="-122"/>
                <a:cs typeface="黑体" panose="02010609060101010101" pitchFamily="49" charset="-122"/>
                <a:sym typeface="+mn-ea"/>
              </a:rPr>
              <a:t> </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统计时段内不存在有效数据时，全部无效数据参与计算。停运期间的监测数据不参与数据统计；</a:t>
            </a:r>
            <a:endPar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endParaRPr>
          </a:p>
          <a:p>
            <a:pPr indent="0" algn="just" fontAlgn="auto">
              <a:lnSpc>
                <a:spcPct val="150000"/>
              </a:lnSpc>
            </a:pPr>
            <a:r>
              <a:rPr lang="zh-CN" altLang="en-US" sz="1050" dirty="0">
                <a:latin typeface="宋体" panose="02010600030101010101" pitchFamily="2" charset="-122"/>
                <a:ea typeface="宋体" panose="02010600030101010101" pitchFamily="2" charset="-122"/>
                <a:cs typeface="黑体" panose="02010609060101010101" pitchFamily="49" charset="-122"/>
                <a:sym typeface="+mn-ea"/>
              </a:rPr>
              <a:t>※</a:t>
            </a:r>
            <a:r>
              <a:rPr lang="en-US" altLang="zh-CN" sz="1050" dirty="0">
                <a:latin typeface="宋体" panose="02010600030101010101" pitchFamily="2" charset="-122"/>
                <a:ea typeface="宋体" panose="02010600030101010101" pitchFamily="2" charset="-122"/>
                <a:cs typeface="黑体" panose="02010609060101010101" pitchFamily="49" charset="-122"/>
                <a:sym typeface="+mn-ea"/>
              </a:rPr>
              <a:t> </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超出工作量程上限时以工作量程上限值作为有效数据参与数据统计。</a:t>
            </a:r>
            <a:endPar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11" name="右箭头标注 10"/>
          <p:cNvSpPr/>
          <p:nvPr/>
        </p:nvSpPr>
        <p:spPr>
          <a:xfrm>
            <a:off x="4760119" y="3413760"/>
            <a:ext cx="2130743" cy="411480"/>
          </a:xfrm>
          <a:prstGeom prst="rightArrowCallout">
            <a:avLst>
              <a:gd name="adj1" fmla="val 25000"/>
              <a:gd name="adj2" fmla="val 25000"/>
              <a:gd name="adj3" fmla="val 25000"/>
              <a:gd name="adj4" fmla="val 75830"/>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停运</a:t>
            </a:r>
            <a:endParaRPr lang="zh-CN" altLang="en-US" sz="1350"/>
          </a:p>
        </p:txBody>
      </p:sp>
      <p:sp>
        <p:nvSpPr>
          <p:cNvPr id="12" name="圆角矩形 11"/>
          <p:cNvSpPr/>
          <p:nvPr/>
        </p:nvSpPr>
        <p:spPr>
          <a:xfrm>
            <a:off x="7415213" y="3455670"/>
            <a:ext cx="1365885" cy="309086"/>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ctr"/>
            <a:r>
              <a:rPr lang="zh-CN" altLang="en-US" sz="1350">
                <a:solidFill>
                  <a:schemeClr val="tx1"/>
                </a:solidFill>
                <a:latin typeface="微软雅黑" panose="020B0503020204020204" pitchFamily="34" charset="-122"/>
                <a:ea typeface="微软雅黑" panose="020B0503020204020204" pitchFamily="34" charset="-122"/>
              </a:rPr>
              <a:t>不参与统计</a:t>
            </a:r>
            <a:endParaRPr lang="zh-CN" altLang="en-US" sz="1350">
              <a:solidFill>
                <a:schemeClr val="tx1"/>
              </a:solidFill>
              <a:latin typeface="微软雅黑" panose="020B0503020204020204" pitchFamily="34" charset="-122"/>
              <a:ea typeface="微软雅黑" panose="020B0503020204020204" pitchFamily="34" charset="-122"/>
            </a:endParaRPr>
          </a:p>
        </p:txBody>
      </p:sp>
      <p:sp>
        <p:nvSpPr>
          <p:cNvPr id="15" name="右箭头标注 14"/>
          <p:cNvSpPr/>
          <p:nvPr/>
        </p:nvSpPr>
        <p:spPr>
          <a:xfrm>
            <a:off x="4760119" y="4047173"/>
            <a:ext cx="2130743" cy="411480"/>
          </a:xfrm>
          <a:prstGeom prst="rightArrowCallout">
            <a:avLst>
              <a:gd name="adj1" fmla="val 25000"/>
              <a:gd name="adj2" fmla="val 25000"/>
              <a:gd name="adj3" fmla="val 25000"/>
              <a:gd name="adj4" fmla="val 75830"/>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超量程</a:t>
            </a:r>
            <a:endParaRPr lang="zh-CN" altLang="en-US" sz="1350"/>
          </a:p>
        </p:txBody>
      </p:sp>
      <p:sp>
        <p:nvSpPr>
          <p:cNvPr id="18" name="圆角矩形 17"/>
          <p:cNvSpPr/>
          <p:nvPr/>
        </p:nvSpPr>
        <p:spPr>
          <a:xfrm>
            <a:off x="7387114" y="4006691"/>
            <a:ext cx="1365885" cy="451961"/>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ctr"/>
            <a:r>
              <a:rPr lang="zh-CN" altLang="en-US" sz="1350">
                <a:solidFill>
                  <a:schemeClr val="tx1"/>
                </a:solidFill>
                <a:latin typeface="微软雅黑" panose="020B0503020204020204" pitchFamily="34" charset="-122"/>
                <a:ea typeface="微软雅黑" panose="020B0503020204020204" pitchFamily="34" charset="-122"/>
              </a:rPr>
              <a:t>以工作量程上限值参与统计</a:t>
            </a:r>
            <a:endParaRPr lang="zh-CN" altLang="en-US" sz="1350">
              <a:solidFill>
                <a:schemeClr val="tx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4760119" y="4612005"/>
            <a:ext cx="1631633" cy="421005"/>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ctr"/>
            <a:r>
              <a:rPr lang="en-US" altLang="zh-CN" sz="1350" b="1">
                <a:solidFill>
                  <a:srgbClr val="FF0000"/>
                </a:solidFill>
                <a:latin typeface="微软雅黑" panose="020B0503020204020204" pitchFamily="34" charset="-122"/>
                <a:ea typeface="微软雅黑" panose="020B0503020204020204" pitchFamily="34" charset="-122"/>
              </a:rPr>
              <a:t>HJ 75</a:t>
            </a:r>
            <a:r>
              <a:rPr lang="zh-CN" altLang="en-US" sz="1350">
                <a:solidFill>
                  <a:schemeClr val="tx1"/>
                </a:solidFill>
                <a:latin typeface="微软雅黑" panose="020B0503020204020204" pitchFamily="34" charset="-122"/>
                <a:ea typeface="微软雅黑" panose="020B0503020204020204" pitchFamily="34" charset="-122"/>
              </a:rPr>
              <a:t>相关要求</a:t>
            </a:r>
            <a:endParaRPr lang="zh-CN" altLang="en-US" sz="1350">
              <a:solidFill>
                <a:schemeClr val="tx1"/>
              </a:solidFill>
              <a:latin typeface="微软雅黑" panose="020B0503020204020204" pitchFamily="34" charset="-122"/>
              <a:ea typeface="微软雅黑" panose="020B0503020204020204" pitchFamily="34" charset="-122"/>
            </a:endParaRPr>
          </a:p>
        </p:txBody>
      </p:sp>
      <p:sp>
        <p:nvSpPr>
          <p:cNvPr id="22" name="燕尾形箭头 21"/>
          <p:cNvSpPr/>
          <p:nvPr/>
        </p:nvSpPr>
        <p:spPr>
          <a:xfrm>
            <a:off x="6391751" y="4725353"/>
            <a:ext cx="216218" cy="215741"/>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23" name="文本框 22"/>
          <p:cNvSpPr txBox="1"/>
          <p:nvPr/>
        </p:nvSpPr>
        <p:spPr>
          <a:xfrm>
            <a:off x="6721793" y="4458653"/>
            <a:ext cx="2414588" cy="645160"/>
          </a:xfrm>
          <a:prstGeom prst="rect">
            <a:avLst/>
          </a:prstGeom>
          <a:noFill/>
        </p:spPr>
        <p:txBody>
          <a:bodyPr wrap="square" rtlCol="0" anchor="t">
            <a:spAutoFit/>
          </a:bodyPr>
          <a:p>
            <a:r>
              <a:rPr lang="zh-CN" altLang="en-US" sz="1200"/>
              <a:t>当污染物检测值高于系统测量上限时，实时和</a:t>
            </a:r>
            <a:r>
              <a:rPr lang="en-US" altLang="zh-CN" sz="1200"/>
              <a:t>1min</a:t>
            </a:r>
            <a:r>
              <a:rPr lang="zh-CN" altLang="en-US" sz="1200"/>
              <a:t>数据组的质量浓度值记录为仪器测量上限；</a:t>
            </a:r>
            <a:endParaRPr lang="zh-CN" altLang="en-US" sz="1200"/>
          </a:p>
        </p:txBody>
      </p:sp>
      <p:sp>
        <p:nvSpPr>
          <p:cNvPr id="24" name="文本框 23"/>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3" name="直接连接符 12"/>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9" name="圆角矩形 18"/>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25"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6" name="文本框 25"/>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圆角矩形标注 13"/>
          <p:cNvSpPr/>
          <p:nvPr/>
        </p:nvSpPr>
        <p:spPr>
          <a:xfrm>
            <a:off x="684848" y="1304449"/>
            <a:ext cx="7742873" cy="1132046"/>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ctr" fontAlgn="auto">
              <a:lnSpc>
                <a:spcPct val="150000"/>
              </a:lnSpc>
            </a:pPr>
            <a:r>
              <a:rPr lang="zh-CN" altLang="en-US" sz="1500" dirty="0">
                <a:latin typeface="微软雅黑" panose="020B0503020204020204" pitchFamily="34" charset="-122"/>
                <a:ea typeface="微软雅黑" panose="020B0503020204020204" pitchFamily="34" charset="-122"/>
                <a:cs typeface="黑体" panose="02010609060101010101" pitchFamily="49" charset="-122"/>
                <a:sym typeface="+mn-ea"/>
              </a:rPr>
              <a:t>大气污染源监测数据上传要求见表</a:t>
            </a:r>
            <a:r>
              <a:rPr lang="en-US" altLang="zh-CN" sz="1500" dirty="0">
                <a:latin typeface="微软雅黑" panose="020B0503020204020204" pitchFamily="34" charset="-122"/>
                <a:ea typeface="微软雅黑" panose="020B0503020204020204" pitchFamily="34" charset="-122"/>
                <a:cs typeface="黑体" panose="02010609060101010101" pitchFamily="49" charset="-122"/>
                <a:sym typeface="+mn-ea"/>
              </a:rPr>
              <a:t>15</a:t>
            </a:r>
            <a:r>
              <a:rPr lang="zh-CN" altLang="en-US" sz="1500" dirty="0">
                <a:latin typeface="微软雅黑" panose="020B0503020204020204" pitchFamily="34" charset="-122"/>
                <a:ea typeface="微软雅黑" panose="020B0503020204020204" pitchFamily="34" charset="-122"/>
                <a:cs typeface="黑体" panose="02010609060101010101" pitchFamily="49" charset="-122"/>
                <a:sym typeface="+mn-ea"/>
              </a:rPr>
              <a:t>。数据上传失败时，现场端应自动补传，数据补传时应合理分配网络带宽，优先保障新采集的数据上传，数据段超</a:t>
            </a:r>
            <a:r>
              <a:rPr lang="en-US" altLang="zh-CN" sz="1500" dirty="0">
                <a:latin typeface="微软雅黑" panose="020B0503020204020204" pitchFamily="34" charset="-122"/>
                <a:ea typeface="微软雅黑" panose="020B0503020204020204" pitchFamily="34" charset="-122"/>
                <a:cs typeface="黑体" panose="02010609060101010101" pitchFamily="49" charset="-122"/>
                <a:sym typeface="+mn-ea"/>
              </a:rPr>
              <a:t>1024</a:t>
            </a:r>
            <a:r>
              <a:rPr lang="zh-CN" altLang="en-US" sz="1500" dirty="0">
                <a:latin typeface="微软雅黑" panose="020B0503020204020204" pitchFamily="34" charset="-122"/>
                <a:ea typeface="微软雅黑" panose="020B0503020204020204" pitchFamily="34" charset="-122"/>
                <a:cs typeface="黑体" panose="02010609060101010101" pitchFamily="49" charset="-122"/>
                <a:sym typeface="+mn-ea"/>
              </a:rPr>
              <a:t>个字符时应分包传输。</a:t>
            </a:r>
            <a:endParaRPr lang="zh-CN" altLang="en-US" sz="15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45" name="任意多边形: 形状 38"/>
          <p:cNvSpPr/>
          <p:nvPr>
            <p:custDataLst>
              <p:tags r:id="rId1"/>
            </p:custDataLst>
          </p:nvPr>
        </p:nvSpPr>
        <p:spPr>
          <a:xfrm>
            <a:off x="608648" y="2619375"/>
            <a:ext cx="7890034" cy="2201228"/>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57995" tIns="28997" rIns="57995" bIns="28997" numCol="1" spcCol="0" rtlCol="0" fromWordArt="0" anchor="ctr" anchorCtr="0" forceAA="0" compatLnSpc="1">
            <a:noAutofit/>
          </a:bodyPr>
          <a:p>
            <a:pPr lvl="0" algn="ctr">
              <a:buClrTx/>
              <a:buSzTx/>
              <a:buFontTx/>
            </a:pPr>
            <a:endParaRPr lang="zh-CN" altLang="en-US" sz="1350">
              <a:solidFill>
                <a:schemeClr val="lt1"/>
              </a:solidFill>
              <a:latin typeface="+mn-ea"/>
              <a:sym typeface="+mn-ea"/>
            </a:endParaRPr>
          </a:p>
        </p:txBody>
      </p:sp>
      <p:sp>
        <p:nvSpPr>
          <p:cNvPr id="36" name="文本框 35"/>
          <p:cNvSpPr txBox="1"/>
          <p:nvPr/>
        </p:nvSpPr>
        <p:spPr>
          <a:xfrm>
            <a:off x="680561" y="2770346"/>
            <a:ext cx="7654290" cy="1599248"/>
          </a:xfrm>
          <a:prstGeom prst="rect">
            <a:avLst/>
          </a:prstGeom>
          <a:noFill/>
        </p:spPr>
        <p:txBody>
          <a:bodyPr wrap="square" rtlCol="0">
            <a:noAutofit/>
          </a:bodyPr>
          <a:p>
            <a:pPr indent="0" fontAlgn="auto">
              <a:lnSpc>
                <a:spcPct val="150000"/>
              </a:lnSpc>
            </a:pPr>
            <a:r>
              <a:rPr lang="zh-CN" altLang="en-US" sz="1350">
                <a:latin typeface="宋体" panose="02010600030101010101" pitchFamily="2" charset="-122"/>
                <a:ea typeface="宋体" panose="02010600030101010101" pitchFamily="2" charset="-122"/>
              </a:rPr>
              <a:t>※</a:t>
            </a:r>
            <a:r>
              <a:rPr lang="en-US" altLang="zh-CN" sz="1350">
                <a:latin typeface="宋体" panose="02010600030101010101" pitchFamily="2" charset="-122"/>
                <a:ea typeface="宋体" panose="02010600030101010101" pitchFamily="2" charset="-122"/>
              </a:rPr>
              <a:t>  </a:t>
            </a:r>
            <a:r>
              <a:rPr lang="zh-CN" altLang="en-US" sz="1350"/>
              <a:t>明确了废气监测数据需上报分钟数据、小时数据、日数据内容和传输频次</a:t>
            </a:r>
            <a:r>
              <a:rPr lang="zh-CN" altLang="en-US" sz="1350">
                <a:solidFill>
                  <a:srgbClr val="FF0000"/>
                </a:solidFill>
              </a:rPr>
              <a:t>（新标准取消了实时数据的上报要求</a:t>
            </a:r>
            <a:r>
              <a:rPr lang="zh-CN" altLang="en-US" sz="1350"/>
              <a:t>，明确了分钟数据的上报频次为每自然分钟一次，与《污染物排放自动监测设备标记规则》中分钟数据的定义保持一致，并明确了分钟数据的上报内容）。</a:t>
            </a:r>
            <a:endParaRPr lang="zh-CN" altLang="en-US" sz="1350"/>
          </a:p>
          <a:p>
            <a:pPr indent="0" fontAlgn="auto">
              <a:lnSpc>
                <a:spcPct val="150000"/>
              </a:lnSpc>
            </a:pPr>
            <a:r>
              <a:rPr lang="zh-CN" altLang="en-US" sz="1350">
                <a:latin typeface="宋体" panose="02010600030101010101" pitchFamily="2" charset="-122"/>
                <a:ea typeface="宋体" panose="02010600030101010101" pitchFamily="2" charset="-122"/>
                <a:sym typeface="+mn-ea"/>
              </a:rPr>
              <a:t>※</a:t>
            </a:r>
            <a:r>
              <a:rPr lang="en-US" altLang="zh-CN" sz="1350">
                <a:latin typeface="宋体" panose="02010600030101010101" pitchFamily="2" charset="-122"/>
                <a:ea typeface="宋体" panose="02010600030101010101" pitchFamily="2" charset="-122"/>
                <a:sym typeface="+mn-ea"/>
              </a:rPr>
              <a:t>  </a:t>
            </a:r>
            <a:r>
              <a:rPr lang="zh-CN" altLang="en-US" sz="1350"/>
              <a:t>新增了</a:t>
            </a:r>
            <a:r>
              <a:rPr lang="en-US" altLang="zh-CN" sz="1350">
                <a:solidFill>
                  <a:srgbClr val="FF0000"/>
                </a:solidFill>
              </a:rPr>
              <a:t>VOCs</a:t>
            </a:r>
            <a:r>
              <a:rPr lang="zh-CN" altLang="en-US" sz="1350">
                <a:solidFill>
                  <a:srgbClr val="FF0000"/>
                </a:solidFill>
              </a:rPr>
              <a:t>类污染物的上传要求</a:t>
            </a:r>
            <a:r>
              <a:rPr lang="zh-CN" altLang="en-US" sz="1350"/>
              <a:t>，以区别其他气态污染物，由于</a:t>
            </a:r>
            <a:r>
              <a:rPr lang="en-US" altLang="zh-CN" sz="1350"/>
              <a:t>VOCs</a:t>
            </a:r>
            <a:r>
              <a:rPr lang="zh-CN" altLang="en-US" sz="1350"/>
              <a:t>类污染物的监测原理是周期性监测，因此传输内容有所区别，</a:t>
            </a:r>
            <a:r>
              <a:rPr lang="zh-CN" altLang="en-US" sz="1350">
                <a:solidFill>
                  <a:srgbClr val="FF0000"/>
                </a:solidFill>
              </a:rPr>
              <a:t>每次测量完成上报一次原始监测数据</a:t>
            </a:r>
            <a:r>
              <a:rPr lang="zh-CN" altLang="en-US" sz="1350"/>
              <a:t>。</a:t>
            </a:r>
            <a:endParaRPr lang="zh-CN" altLang="en-US" sz="1350"/>
          </a:p>
        </p:txBody>
      </p:sp>
      <p:sp>
        <p:nvSpPr>
          <p:cNvPr id="3" name="文本框 2"/>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6"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圆角矩形标注 13"/>
          <p:cNvSpPr/>
          <p:nvPr/>
        </p:nvSpPr>
        <p:spPr>
          <a:xfrm>
            <a:off x="380048" y="1256348"/>
            <a:ext cx="8437245" cy="555308"/>
          </a:xfrm>
          <a:prstGeom prst="wedgeRoundRectCallout">
            <a:avLst>
              <a:gd name="adj1" fmla="val -5153"/>
              <a:gd name="adj2" fmla="val -7772"/>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just" fontAlgn="auto">
              <a:lnSpc>
                <a:spcPct val="150000"/>
              </a:lnSpc>
            </a:pPr>
            <a:r>
              <a:rPr lang="zh-CN" altLang="en-US" sz="1200" b="1" dirty="0">
                <a:solidFill>
                  <a:schemeClr val="accent6"/>
                </a:solidFill>
                <a:latin typeface="微软雅黑" panose="020B0503020204020204" pitchFamily="34" charset="-122"/>
                <a:ea typeface="微软雅黑" panose="020B0503020204020204" pitchFamily="34" charset="-122"/>
                <a:cs typeface="黑体" panose="02010609060101010101" pitchFamily="49" charset="-122"/>
                <a:sym typeface="+mn-ea"/>
              </a:rPr>
              <a:t>取消大气实时数据上传要求，新增原始监测数据上传要求。</a:t>
            </a:r>
            <a:endParaRPr lang="zh-CN" altLang="en-US" sz="1200" b="1" dirty="0">
              <a:solidFill>
                <a:schemeClr val="accent6"/>
              </a:solidFill>
              <a:latin typeface="微软雅黑" panose="020B0503020204020204" pitchFamily="34" charset="-122"/>
              <a:ea typeface="微软雅黑" panose="020B0503020204020204" pitchFamily="34" charset="-122"/>
              <a:cs typeface="黑体" panose="02010609060101010101" pitchFamily="49" charset="-122"/>
              <a:sym typeface="+mn-ea"/>
            </a:endParaRPr>
          </a:p>
          <a:p>
            <a:pPr indent="0" algn="just" fontAlgn="auto">
              <a:lnSpc>
                <a:spcPct val="150000"/>
              </a:lnSpc>
            </a:pPr>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大气污染源自动监测数据需按上传分钟数据、小时数据、日数据以及原始监测数据（每测量一次后上传）</a:t>
            </a:r>
            <a:endPar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graphicFrame>
        <p:nvGraphicFramePr>
          <p:cNvPr id="7" name="表格 6"/>
          <p:cNvGraphicFramePr/>
          <p:nvPr>
            <p:custDataLst>
              <p:tags r:id="rId1"/>
            </p:custDataLst>
          </p:nvPr>
        </p:nvGraphicFramePr>
        <p:xfrm>
          <a:off x="380048" y="1889284"/>
          <a:ext cx="8437245" cy="3134995"/>
        </p:xfrm>
        <a:graphic>
          <a:graphicData uri="http://schemas.openxmlformats.org/drawingml/2006/table">
            <a:tbl>
              <a:tblPr firstRow="1" firstCol="1" bandRow="1" bandCol="1">
                <a:tableStyleId>{69012ECD-51FC-41F1-AA8D-1B2483CD663E}</a:tableStyleId>
              </a:tblPr>
              <a:tblGrid>
                <a:gridCol w="944880"/>
                <a:gridCol w="794385"/>
                <a:gridCol w="3840480"/>
                <a:gridCol w="1009015"/>
                <a:gridCol w="1848485"/>
              </a:tblGrid>
              <a:tr h="360680">
                <a:tc>
                  <a:txBody>
                    <a:bodyPr/>
                    <a:p>
                      <a:pPr marL="0" indent="0" algn="ctr" fontAlgn="auto">
                        <a:lnSpc>
                          <a:spcPct val="150000"/>
                        </a:lnSpc>
                        <a:spcBef>
                          <a:spcPct val="0"/>
                        </a:spcBef>
                        <a:spcAft>
                          <a:spcPct val="0"/>
                        </a:spcAft>
                      </a:pPr>
                      <a:r>
                        <a:rPr lang="zh-CN" sz="1050" b="0">
                          <a:latin typeface="黑体" panose="02010609060101010101" pitchFamily="49" charset="-122"/>
                          <a:ea typeface="黑体" panose="02010609060101010101" pitchFamily="49" charset="-122"/>
                        </a:rPr>
                        <a:t>数据类型</a:t>
                      </a:r>
                      <a:endParaRPr lang="zh-CN" sz="1050" b="0">
                        <a:latin typeface="黑体" panose="02010609060101010101" pitchFamily="49" charset="-122"/>
                        <a:ea typeface="黑体" panose="02010609060101010101" pitchFamily="49" charset="-122"/>
                      </a:endParaRPr>
                    </a:p>
                  </a:txBody>
                  <a:tcPr marL="51435" marR="51435" marT="0" marB="0" anchor="ctr" anchorCtr="0"/>
                </a:tc>
                <a:tc>
                  <a:txBody>
                    <a:bodyPr/>
                    <a:p>
                      <a:pPr marL="0" indent="0" algn="ctr" fontAlgn="auto">
                        <a:lnSpc>
                          <a:spcPct val="150000"/>
                        </a:lnSpc>
                        <a:spcBef>
                          <a:spcPct val="0"/>
                        </a:spcBef>
                        <a:spcAft>
                          <a:spcPct val="0"/>
                        </a:spcAft>
                      </a:pPr>
                      <a:r>
                        <a:rPr lang="zh-CN" sz="1050" b="0">
                          <a:latin typeface="黑体" panose="02010609060101010101" pitchFamily="49" charset="-122"/>
                          <a:ea typeface="黑体" panose="02010609060101010101" pitchFamily="49" charset="-122"/>
                        </a:rPr>
                        <a:t>命令编码</a:t>
                      </a:r>
                      <a:endParaRPr lang="zh-CN" sz="1050" b="0">
                        <a:latin typeface="黑体" panose="02010609060101010101" pitchFamily="49" charset="-122"/>
                        <a:ea typeface="黑体" panose="02010609060101010101" pitchFamily="49" charset="-122"/>
                      </a:endParaRPr>
                    </a:p>
                  </a:txBody>
                  <a:tcPr marL="51435" marR="51435" marT="0" marB="0" anchor="ctr" anchorCtr="0"/>
                </a:tc>
                <a:tc>
                  <a:txBody>
                    <a:bodyPr/>
                    <a:p>
                      <a:pPr marL="0" indent="0" algn="ctr" fontAlgn="auto">
                        <a:lnSpc>
                          <a:spcPct val="150000"/>
                        </a:lnSpc>
                        <a:spcBef>
                          <a:spcPct val="0"/>
                        </a:spcBef>
                        <a:spcAft>
                          <a:spcPct val="0"/>
                        </a:spcAft>
                      </a:pPr>
                      <a:r>
                        <a:rPr lang="zh-CN" sz="1050" b="0">
                          <a:latin typeface="黑体" panose="02010609060101010101" pitchFamily="49" charset="-122"/>
                          <a:ea typeface="黑体" panose="02010609060101010101" pitchFamily="49" charset="-122"/>
                        </a:rPr>
                        <a:t>上传内容</a:t>
                      </a:r>
                      <a:endParaRPr lang="zh-CN" sz="1050" b="0">
                        <a:latin typeface="黑体" panose="02010609060101010101" pitchFamily="49" charset="-122"/>
                        <a:ea typeface="黑体" panose="02010609060101010101" pitchFamily="49" charset="-122"/>
                      </a:endParaRPr>
                    </a:p>
                  </a:txBody>
                  <a:tcPr marL="51435" marR="51435" marT="0" marB="0" anchor="ctr" anchorCtr="0"/>
                </a:tc>
                <a:tc>
                  <a:txBody>
                    <a:bodyPr/>
                    <a:p>
                      <a:pPr marL="0" indent="0" algn="ctr" fontAlgn="auto">
                        <a:lnSpc>
                          <a:spcPct val="150000"/>
                        </a:lnSpc>
                        <a:spcBef>
                          <a:spcPct val="0"/>
                        </a:spcBef>
                        <a:spcAft>
                          <a:spcPct val="0"/>
                        </a:spcAft>
                      </a:pPr>
                      <a:r>
                        <a:rPr lang="zh-CN" sz="1050" b="0">
                          <a:latin typeface="黑体" panose="02010609060101010101" pitchFamily="49" charset="-122"/>
                          <a:ea typeface="黑体" panose="02010609060101010101" pitchFamily="49" charset="-122"/>
                        </a:rPr>
                        <a:t>上传频次</a:t>
                      </a:r>
                      <a:endParaRPr lang="zh-CN" sz="1050" b="0">
                        <a:latin typeface="黑体" panose="02010609060101010101" pitchFamily="49" charset="-122"/>
                        <a:ea typeface="黑体" panose="02010609060101010101" pitchFamily="49" charset="-122"/>
                      </a:endParaRPr>
                    </a:p>
                  </a:txBody>
                  <a:tcPr marL="51435" marR="51435" marT="0" marB="0" anchor="ctr" anchorCtr="0"/>
                </a:tc>
                <a:tc>
                  <a:txBody>
                    <a:bodyPr/>
                    <a:p>
                      <a:pPr marL="0" indent="0" algn="ctr" fontAlgn="auto">
                        <a:lnSpc>
                          <a:spcPct val="150000"/>
                        </a:lnSpc>
                        <a:spcBef>
                          <a:spcPct val="0"/>
                        </a:spcBef>
                        <a:spcAft>
                          <a:spcPct val="0"/>
                        </a:spcAft>
                        <a:buNone/>
                      </a:pPr>
                      <a:r>
                        <a:rPr lang="zh-CN" altLang="en-US" sz="1050" b="0">
                          <a:latin typeface="黑体" panose="02010609060101010101" pitchFamily="49" charset="-122"/>
                          <a:ea typeface="黑体" panose="02010609060101010101" pitchFamily="49" charset="-122"/>
                        </a:rPr>
                        <a:t>修订前后变化</a:t>
                      </a:r>
                      <a:endParaRPr lang="zh-CN" altLang="en-US" sz="1050" b="0">
                        <a:latin typeface="黑体" panose="02010609060101010101" pitchFamily="49" charset="-122"/>
                        <a:ea typeface="黑体" panose="02010609060101010101" pitchFamily="49" charset="-122"/>
                      </a:endParaRPr>
                    </a:p>
                  </a:txBody>
                  <a:tcPr marL="51435" marR="51435" marT="0" marB="0" anchor="ctr" anchorCtr="0"/>
                </a:tc>
              </a:tr>
              <a:tr h="644525">
                <a:tc>
                  <a:txBody>
                    <a:bodyPr/>
                    <a:p>
                      <a:pPr marL="0" indent="0" algn="ctr"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分钟数据</a:t>
                      </a:r>
                      <a:endParaRPr lang="zh-CN" sz="900" b="0">
                        <a:latin typeface="黑体" panose="02010609060101010101" pitchFamily="49" charset="-122"/>
                        <a:ea typeface="黑体" panose="02010609060101010101" pitchFamily="49" charset="-122"/>
                      </a:endParaRPr>
                    </a:p>
                  </a:txBody>
                  <a:tcPr marL="51435" marR="51435" marT="0" marB="0" anchor="ctr" anchorCtr="0"/>
                </a:tc>
                <a:tc>
                  <a:txBody>
                    <a:bodyPr/>
                    <a:p>
                      <a:pPr marL="0" indent="17780" algn="ctr" fontAlgn="auto">
                        <a:lnSpc>
                          <a:spcPct val="150000"/>
                        </a:lnSpc>
                        <a:spcBef>
                          <a:spcPct val="0"/>
                        </a:spcBef>
                        <a:spcAft>
                          <a:spcPct val="0"/>
                        </a:spcAft>
                      </a:pPr>
                      <a:r>
                        <a:rPr lang="en-US" altLang="zh-CN" sz="900" b="0">
                          <a:latin typeface="黑体" panose="02010609060101010101" pitchFamily="49" charset="-122"/>
                          <a:ea typeface="黑体" panose="02010609060101010101" pitchFamily="49" charset="-122"/>
                        </a:rPr>
                        <a:t>2051</a:t>
                      </a:r>
                      <a:endParaRPr lang="en-US" altLang="zh-CN" sz="900" b="0">
                        <a:latin typeface="黑体" panose="02010609060101010101" pitchFamily="49" charset="-122"/>
                        <a:ea typeface="黑体" panose="02010609060101010101" pitchFamily="49" charset="-122"/>
                      </a:endParaRPr>
                    </a:p>
                  </a:txBody>
                  <a:tcPr marL="51435" marR="51435" marT="0" marB="0" anchor="ctr" anchorCtr="0"/>
                </a:tc>
                <a:tc>
                  <a:txBody>
                    <a:bodyPr/>
                    <a:p>
                      <a:pPr marL="0" indent="0" algn="just"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cs typeface="黑体" panose="02010609060101010101" pitchFamily="49" charset="-122"/>
                        </a:rPr>
                        <a:t>颗粒物及非</a:t>
                      </a:r>
                      <a:r>
                        <a:rPr lang="en-US" altLang="zh-CN" sz="900" b="0">
                          <a:latin typeface="黑体" panose="02010609060101010101" pitchFamily="49" charset="-122"/>
                          <a:ea typeface="黑体" panose="02010609060101010101" pitchFamily="49" charset="-122"/>
                          <a:cs typeface="黑体" panose="02010609060101010101" pitchFamily="49" charset="-122"/>
                        </a:rPr>
                        <a:t>VOCs</a:t>
                      </a:r>
                      <a:r>
                        <a:rPr lang="zh-CN" sz="900" b="0">
                          <a:latin typeface="黑体" panose="02010609060101010101" pitchFamily="49" charset="-122"/>
                          <a:ea typeface="黑体" panose="02010609060101010101" pitchFamily="49" charset="-122"/>
                          <a:cs typeface="黑体" panose="02010609060101010101" pitchFamily="49" charset="-122"/>
                        </a:rPr>
                        <a:t>类气态污染物的浓度（标干、折算浓度）均值，颗粒物测量一次物理量均值，污染物排放量，流量（热态、标干），温度、压力、流速、氧含量、湿度等均值。</a:t>
                      </a:r>
                      <a:endParaRPr lang="zh-CN" sz="900" b="0">
                        <a:latin typeface="黑体" panose="02010609060101010101" pitchFamily="49" charset="-122"/>
                        <a:ea typeface="黑体" panose="02010609060101010101" pitchFamily="49" charset="-122"/>
                        <a:cs typeface="黑体" panose="02010609060101010101" pitchFamily="49" charset="-122"/>
                      </a:endParaRPr>
                    </a:p>
                  </a:txBody>
                  <a:tcPr marL="51435" marR="51435" marT="0" marB="0" anchor="ctr" anchorCtr="0"/>
                </a:tc>
                <a:tc>
                  <a:txBody>
                    <a:bodyPr/>
                    <a:p>
                      <a:pPr marL="0" indent="0" algn="ctr"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每分钟一次</a:t>
                      </a:r>
                      <a:endParaRPr lang="zh-CN" sz="900" b="0">
                        <a:latin typeface="黑体" panose="02010609060101010101" pitchFamily="49" charset="-122"/>
                        <a:ea typeface="黑体" panose="02010609060101010101" pitchFamily="49" charset="-122"/>
                      </a:endParaRPr>
                    </a:p>
                  </a:txBody>
                  <a:tcPr marL="51435" marR="51435" marT="0" marB="0" anchor="ctr" anchorCtr="0"/>
                </a:tc>
                <a:tc>
                  <a:txBody>
                    <a:bodyPr/>
                    <a:p>
                      <a:pPr marL="0" indent="0" algn="ctr" fontAlgn="auto">
                        <a:lnSpc>
                          <a:spcPct val="150000"/>
                        </a:lnSpc>
                        <a:spcBef>
                          <a:spcPct val="0"/>
                        </a:spcBef>
                        <a:spcAft>
                          <a:spcPct val="0"/>
                        </a:spcAft>
                        <a:buNone/>
                      </a:pPr>
                      <a:r>
                        <a:rPr lang="zh-CN" altLang="en-US" sz="900" b="0">
                          <a:solidFill>
                            <a:srgbClr val="FF0000"/>
                          </a:solidFill>
                          <a:latin typeface="黑体" panose="02010609060101010101" pitchFamily="49" charset="-122"/>
                          <a:ea typeface="黑体" panose="02010609060101010101" pitchFamily="49" charset="-122"/>
                        </a:rPr>
                        <a:t>修订后要求</a:t>
                      </a:r>
                      <a:r>
                        <a:rPr lang="zh-CN" sz="9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颗粒物测量一次物理量均值、流量热态均值上传</a:t>
                      </a:r>
                      <a:endParaRPr lang="zh-CN" sz="9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txBody>
                  <a:tcPr marL="51435" marR="51435" marT="0" marB="0" anchor="ctr" anchorCtr="0"/>
                </a:tc>
              </a:tr>
              <a:tr h="238125">
                <a:tc>
                  <a:txBody>
                    <a:bodyPr/>
                    <a:p>
                      <a:pPr marL="0" indent="0" algn="ctr"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小时数据</a:t>
                      </a:r>
                      <a:endParaRPr lang="zh-CN" sz="900" b="0">
                        <a:latin typeface="黑体" panose="02010609060101010101" pitchFamily="49" charset="-122"/>
                        <a:ea typeface="黑体" panose="02010609060101010101" pitchFamily="49" charset="-122"/>
                      </a:endParaRPr>
                    </a:p>
                  </a:txBody>
                  <a:tcPr marL="51435" marR="51435" marT="0" marB="0" anchor="ctr" anchorCtr="0"/>
                </a:tc>
                <a:tc>
                  <a:txBody>
                    <a:bodyPr/>
                    <a:p>
                      <a:pPr marL="0" indent="17780" algn="ctr" fontAlgn="auto">
                        <a:lnSpc>
                          <a:spcPct val="150000"/>
                        </a:lnSpc>
                        <a:spcBef>
                          <a:spcPct val="0"/>
                        </a:spcBef>
                        <a:spcAft>
                          <a:spcPct val="0"/>
                        </a:spcAft>
                      </a:pPr>
                      <a:r>
                        <a:rPr lang="en-US" altLang="zh-CN" sz="900" b="0">
                          <a:latin typeface="黑体" panose="02010609060101010101" pitchFamily="49" charset="-122"/>
                          <a:ea typeface="黑体" panose="02010609060101010101" pitchFamily="49" charset="-122"/>
                        </a:rPr>
                        <a:t>2061</a:t>
                      </a:r>
                      <a:endParaRPr lang="en-US" altLang="zh-CN" sz="900" b="0">
                        <a:latin typeface="黑体" panose="02010609060101010101" pitchFamily="49" charset="-122"/>
                        <a:ea typeface="黑体" panose="02010609060101010101" pitchFamily="49" charset="-122"/>
                      </a:endParaRPr>
                    </a:p>
                  </a:txBody>
                  <a:tcPr marL="51435" marR="51435" marT="0" marB="0" anchor="ctr" anchorCtr="0"/>
                </a:tc>
                <a:tc rowSpan="2">
                  <a:txBody>
                    <a:bodyPr/>
                    <a:p>
                      <a:pPr marL="0" indent="0" algn="just"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污染物的浓度（标干、折算浓度）均值，污染物排放量，流量，温度、压力、流速、氧含量、湿度等均值。</a:t>
                      </a:r>
                      <a:endParaRPr lang="zh-CN" sz="900" b="0">
                        <a:latin typeface="黑体" panose="02010609060101010101" pitchFamily="49" charset="-122"/>
                        <a:ea typeface="黑体" panose="02010609060101010101" pitchFamily="49" charset="-122"/>
                      </a:endParaRPr>
                    </a:p>
                  </a:txBody>
                  <a:tcPr marL="51435" marR="51435" marT="0" marB="0" anchor="ctr" anchorCtr="0"/>
                </a:tc>
                <a:tc>
                  <a:txBody>
                    <a:bodyPr/>
                    <a:p>
                      <a:pPr marL="0" indent="0" algn="ctr"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每小时一次</a:t>
                      </a:r>
                      <a:endParaRPr lang="zh-CN" sz="900" b="0">
                        <a:latin typeface="黑体" panose="02010609060101010101" pitchFamily="49" charset="-122"/>
                        <a:ea typeface="黑体" panose="02010609060101010101" pitchFamily="49" charset="-122"/>
                      </a:endParaRPr>
                    </a:p>
                  </a:txBody>
                  <a:tcPr marL="51435" marR="51435" marT="0" marB="0" anchor="ctr" anchorCtr="0"/>
                </a:tc>
                <a:tc rowSpan="2">
                  <a:txBody>
                    <a:bodyPr/>
                    <a:p>
                      <a:pPr marL="0" indent="0" algn="ctr" fontAlgn="auto">
                        <a:lnSpc>
                          <a:spcPct val="150000"/>
                        </a:lnSpc>
                        <a:spcBef>
                          <a:spcPct val="0"/>
                        </a:spcBef>
                        <a:spcAft>
                          <a:spcPct val="0"/>
                        </a:spcAft>
                        <a:buNone/>
                      </a:pPr>
                      <a:r>
                        <a:rPr lang="zh-CN" altLang="en-US" sz="900">
                          <a:solidFill>
                            <a:srgbClr val="FF0000"/>
                          </a:solidFill>
                          <a:latin typeface="黑体" panose="02010609060101010101" pitchFamily="49" charset="-122"/>
                          <a:ea typeface="黑体" panose="02010609060101010101" pitchFamily="49" charset="-122"/>
                          <a:sym typeface="+mn-ea"/>
                        </a:rPr>
                        <a:t>修订前、后无变化</a:t>
                      </a:r>
                      <a:endParaRPr lang="zh-CN" altLang="en-US" sz="900">
                        <a:solidFill>
                          <a:srgbClr val="FF0000"/>
                        </a:solidFill>
                        <a:latin typeface="黑体" panose="02010609060101010101" pitchFamily="49" charset="-122"/>
                        <a:ea typeface="黑体" panose="02010609060101010101" pitchFamily="49" charset="-122"/>
                        <a:sym typeface="+mn-ea"/>
                      </a:endParaRPr>
                    </a:p>
                  </a:txBody>
                  <a:tcPr marL="51435" marR="51435" marT="0" marB="0" anchor="ctr" anchorCtr="0"/>
                </a:tc>
              </a:tr>
              <a:tr h="215265">
                <a:tc>
                  <a:txBody>
                    <a:bodyPr/>
                    <a:p>
                      <a:pPr marL="0" indent="0" algn="ctr"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日数据</a:t>
                      </a:r>
                      <a:endParaRPr lang="zh-CN" sz="900" b="0">
                        <a:latin typeface="黑体" panose="02010609060101010101" pitchFamily="49" charset="-122"/>
                        <a:ea typeface="黑体" panose="02010609060101010101" pitchFamily="49" charset="-122"/>
                      </a:endParaRPr>
                    </a:p>
                  </a:txBody>
                  <a:tcPr marL="51435" marR="51435" marT="0" marB="0" anchor="ctr" anchorCtr="0"/>
                </a:tc>
                <a:tc>
                  <a:txBody>
                    <a:bodyPr/>
                    <a:p>
                      <a:pPr marL="0" indent="17780" algn="ctr" fontAlgn="auto">
                        <a:lnSpc>
                          <a:spcPct val="150000"/>
                        </a:lnSpc>
                        <a:spcBef>
                          <a:spcPct val="0"/>
                        </a:spcBef>
                        <a:spcAft>
                          <a:spcPct val="0"/>
                        </a:spcAft>
                      </a:pPr>
                      <a:r>
                        <a:rPr lang="en-US" altLang="zh-CN" sz="900" b="0">
                          <a:latin typeface="黑体" panose="02010609060101010101" pitchFamily="49" charset="-122"/>
                          <a:ea typeface="黑体" panose="02010609060101010101" pitchFamily="49" charset="-122"/>
                        </a:rPr>
                        <a:t>2031</a:t>
                      </a:r>
                      <a:endParaRPr lang="en-US" altLang="zh-CN" sz="900" b="0">
                        <a:latin typeface="黑体" panose="02010609060101010101" pitchFamily="49" charset="-122"/>
                        <a:ea typeface="黑体" panose="02010609060101010101" pitchFamily="49" charset="-122"/>
                      </a:endParaRPr>
                    </a:p>
                  </a:txBody>
                  <a:tcPr marL="51435" marR="51435" marT="0" marB="0" anchor="ctr" anchorCtr="0"/>
                </a:tc>
                <a:tc vMerge="1">
                  <a:tcPr/>
                </a:tc>
                <a:tc>
                  <a:txBody>
                    <a:bodyPr/>
                    <a:p>
                      <a:pPr marL="0" indent="0" algn="ctr"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每日一次</a:t>
                      </a:r>
                      <a:endParaRPr lang="zh-CN" sz="900" b="0">
                        <a:latin typeface="黑体" panose="02010609060101010101" pitchFamily="49" charset="-122"/>
                        <a:ea typeface="黑体" panose="02010609060101010101" pitchFamily="49" charset="-122"/>
                      </a:endParaRPr>
                    </a:p>
                  </a:txBody>
                  <a:tcPr marL="51435" marR="51435" marT="0" marB="0" anchor="ctr" anchorCtr="0"/>
                </a:tc>
                <a:tc vMerge="1">
                  <a:tcPr marL="68580" marR="68580" marT="0" marB="0" anchor="ctr" anchorCtr="0"/>
                </a:tc>
              </a:tr>
              <a:tr h="645160">
                <a:tc>
                  <a:txBody>
                    <a:bodyPr/>
                    <a:p>
                      <a:pPr marL="0" indent="0" algn="ctr"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原始监测数据（周期性监测）</a:t>
                      </a:r>
                      <a:endParaRPr lang="zh-CN" sz="900" b="0">
                        <a:latin typeface="黑体" panose="02010609060101010101" pitchFamily="49" charset="-122"/>
                        <a:ea typeface="黑体" panose="02010609060101010101" pitchFamily="49" charset="-122"/>
                      </a:endParaRPr>
                    </a:p>
                  </a:txBody>
                  <a:tcPr marL="51435" marR="51435" marT="0" marB="0" anchor="ctr" anchorCtr="0">
                    <a:solidFill>
                      <a:srgbClr val="FFC000"/>
                    </a:solidFill>
                  </a:tcPr>
                </a:tc>
                <a:tc>
                  <a:txBody>
                    <a:bodyPr/>
                    <a:p>
                      <a:pPr marL="0" indent="17780" algn="ctr" fontAlgn="auto">
                        <a:lnSpc>
                          <a:spcPct val="150000"/>
                        </a:lnSpc>
                        <a:spcBef>
                          <a:spcPct val="0"/>
                        </a:spcBef>
                        <a:spcAft>
                          <a:spcPct val="0"/>
                        </a:spcAft>
                      </a:pPr>
                      <a:r>
                        <a:rPr lang="en-US" altLang="zh-CN" sz="900" b="0">
                          <a:latin typeface="黑体" panose="02010609060101010101" pitchFamily="49" charset="-122"/>
                          <a:ea typeface="黑体" panose="02010609060101010101" pitchFamily="49" charset="-122"/>
                        </a:rPr>
                        <a:t>2013</a:t>
                      </a:r>
                      <a:endParaRPr lang="en-US" altLang="zh-CN" sz="900" b="0">
                        <a:latin typeface="黑体" panose="02010609060101010101" pitchFamily="49" charset="-122"/>
                        <a:ea typeface="黑体" panose="02010609060101010101" pitchFamily="49" charset="-122"/>
                      </a:endParaRPr>
                    </a:p>
                  </a:txBody>
                  <a:tcPr marL="51435" marR="51435" marT="0" marB="0" anchor="ctr" anchorCtr="0">
                    <a:solidFill>
                      <a:srgbClr val="FFC000"/>
                    </a:solidFill>
                  </a:tcPr>
                </a:tc>
                <a:tc>
                  <a:txBody>
                    <a:bodyPr/>
                    <a:p>
                      <a:pPr marL="0" indent="0"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甲烷、总烃、苯系物等周期性测量浓度值，测量保留时间、测量峰面积、测量峰高度以及对应谱图文件。</a:t>
                      </a:r>
                      <a:endParaRPr lang="zh-CN" sz="900" b="0">
                        <a:latin typeface="黑体" panose="02010609060101010101" pitchFamily="49" charset="-122"/>
                        <a:ea typeface="黑体" panose="02010609060101010101" pitchFamily="49" charset="-122"/>
                      </a:endParaRPr>
                    </a:p>
                  </a:txBody>
                  <a:tcPr marL="51435" marR="51435" marT="0" marB="0" anchor="ctr" anchorCtr="0">
                    <a:solidFill>
                      <a:srgbClr val="FFC000"/>
                    </a:solidFill>
                  </a:tcPr>
                </a:tc>
                <a:tc>
                  <a:txBody>
                    <a:bodyPr/>
                    <a:p>
                      <a:pPr marL="0" indent="0" algn="ctr" fontAlgn="auto">
                        <a:lnSpc>
                          <a:spcPct val="150000"/>
                        </a:lnSpc>
                        <a:spcBef>
                          <a:spcPct val="0"/>
                        </a:spcBef>
                        <a:spcAft>
                          <a:spcPct val="0"/>
                        </a:spcAft>
                      </a:pPr>
                      <a:r>
                        <a:rPr lang="zh-CN" sz="900" b="0">
                          <a:latin typeface="黑体" panose="02010609060101010101" pitchFamily="49" charset="-122"/>
                          <a:ea typeface="黑体" panose="02010609060101010101" pitchFamily="49" charset="-122"/>
                        </a:rPr>
                        <a:t>每测量一次后上传</a:t>
                      </a:r>
                      <a:endParaRPr lang="zh-CN" sz="900" b="0">
                        <a:latin typeface="黑体" panose="02010609060101010101" pitchFamily="49" charset="-122"/>
                        <a:ea typeface="黑体" panose="02010609060101010101" pitchFamily="49" charset="-122"/>
                      </a:endParaRPr>
                    </a:p>
                  </a:txBody>
                  <a:tcPr marL="51435" marR="51435" marT="0" marB="0" anchor="ctr" anchorCtr="0">
                    <a:solidFill>
                      <a:srgbClr val="FFC000"/>
                    </a:solidFill>
                  </a:tcPr>
                </a:tc>
                <a:tc>
                  <a:txBody>
                    <a:bodyPr/>
                    <a:p>
                      <a:pPr marL="0" indent="0" algn="ctr" fontAlgn="auto">
                        <a:lnSpc>
                          <a:spcPct val="150000"/>
                        </a:lnSpc>
                        <a:spcBef>
                          <a:spcPct val="0"/>
                        </a:spcBef>
                        <a:spcAft>
                          <a:spcPct val="0"/>
                        </a:spcAft>
                        <a:buNone/>
                      </a:pPr>
                      <a:r>
                        <a:rPr lang="zh-CN" altLang="en-US" sz="900" b="0">
                          <a:solidFill>
                            <a:srgbClr val="FF0000"/>
                          </a:solidFill>
                          <a:latin typeface="黑体" panose="02010609060101010101" pitchFamily="49" charset="-122"/>
                          <a:ea typeface="黑体" panose="02010609060101010101" pitchFamily="49" charset="-122"/>
                        </a:rPr>
                        <a:t>修订后要求上报</a:t>
                      </a:r>
                      <a:r>
                        <a:rPr lang="zh-CN" sz="900">
                          <a:solidFill>
                            <a:srgbClr val="FF0000"/>
                          </a:solidFill>
                          <a:latin typeface="黑体" panose="02010609060101010101" pitchFamily="49" charset="-122"/>
                          <a:ea typeface="黑体" panose="02010609060101010101" pitchFamily="49" charset="-122"/>
                          <a:sym typeface="+mn-ea"/>
                        </a:rPr>
                        <a:t>测量保留时间、测量峰面积、测量峰高度以及对应谱图文件</a:t>
                      </a:r>
                      <a:endParaRPr lang="zh-CN" altLang="en-US" sz="900" b="0">
                        <a:solidFill>
                          <a:srgbClr val="FF0000"/>
                        </a:solidFill>
                        <a:latin typeface="黑体" panose="02010609060101010101" pitchFamily="49" charset="-122"/>
                        <a:ea typeface="黑体" panose="02010609060101010101" pitchFamily="49" charset="-122"/>
                        <a:sym typeface="+mn-ea"/>
                      </a:endParaRPr>
                    </a:p>
                  </a:txBody>
                  <a:tcPr marL="51435" marR="51435" marT="0" marB="0" anchor="ctr" anchorCtr="0">
                    <a:solidFill>
                      <a:srgbClr val="FFC000"/>
                    </a:solidFill>
                  </a:tcPr>
                </a:tc>
              </a:tr>
              <a:tr h="1031240">
                <a:tc gridSpan="5">
                  <a:txBody>
                    <a:bodyPr/>
                    <a:p>
                      <a:pPr marL="533400" indent="-228600" algn="just" fontAlgn="auto">
                        <a:lnSpc>
                          <a:spcPct val="120000"/>
                        </a:lnSpc>
                        <a:spcBef>
                          <a:spcPct val="0"/>
                        </a:spcBef>
                        <a:spcAft>
                          <a:spcPct val="0"/>
                        </a:spcAft>
                      </a:pPr>
                      <a:r>
                        <a:rPr lang="zh-CN" sz="1050" b="0">
                          <a:latin typeface="黑体" panose="02010609060101010101" pitchFamily="49" charset="-122"/>
                          <a:ea typeface="黑体" panose="02010609060101010101" pitchFamily="49" charset="-122"/>
                          <a:cs typeface="黑体" panose="02010609060101010101" pitchFamily="49" charset="-122"/>
                        </a:rPr>
                        <a:t>注</a:t>
                      </a:r>
                      <a:r>
                        <a:rPr lang="en-US" altLang="zh-CN" sz="1050" b="0">
                          <a:latin typeface="黑体" panose="02010609060101010101" pitchFamily="49" charset="-122"/>
                          <a:ea typeface="黑体" panose="02010609060101010101" pitchFamily="49" charset="-122"/>
                          <a:cs typeface="黑体" panose="02010609060101010101" pitchFamily="49" charset="-122"/>
                        </a:rPr>
                        <a:t>1</a:t>
                      </a:r>
                      <a:r>
                        <a:rPr lang="zh-CN" sz="1050" b="0">
                          <a:latin typeface="黑体" panose="02010609060101010101" pitchFamily="49" charset="-122"/>
                          <a:ea typeface="黑体" panose="02010609060101010101" pitchFamily="49" charset="-122"/>
                          <a:cs typeface="黑体" panose="02010609060101010101" pitchFamily="49" charset="-122"/>
                        </a:rPr>
                        <a:t>：</a:t>
                      </a:r>
                      <a:r>
                        <a:rPr lang="en-US" altLang="zh-CN" sz="1050" b="0">
                          <a:latin typeface="黑体" panose="02010609060101010101" pitchFamily="49" charset="-122"/>
                          <a:ea typeface="黑体" panose="02010609060101010101" pitchFamily="49" charset="-122"/>
                          <a:cs typeface="黑体" panose="02010609060101010101" pitchFamily="49" charset="-122"/>
                        </a:rPr>
                        <a:t>VOCs</a:t>
                      </a:r>
                      <a:r>
                        <a:rPr lang="zh-CN" sz="1050" b="0">
                          <a:latin typeface="黑体" panose="02010609060101010101" pitchFamily="49" charset="-122"/>
                          <a:ea typeface="黑体" panose="02010609060101010101" pitchFamily="49" charset="-122"/>
                          <a:cs typeface="黑体" panose="02010609060101010101" pitchFamily="49" charset="-122"/>
                        </a:rPr>
                        <a:t>类污染物根据仪器原理按实际情况上传，如：无柱箱时可不传柱箱温度；</a:t>
                      </a:r>
                      <a:endParaRPr lang="zh-CN" sz="1050" b="0">
                        <a:latin typeface="黑体" panose="02010609060101010101" pitchFamily="49" charset="-122"/>
                        <a:ea typeface="黑体" panose="02010609060101010101" pitchFamily="49" charset="-122"/>
                        <a:cs typeface="黑体" panose="02010609060101010101" pitchFamily="49" charset="-122"/>
                      </a:endParaRPr>
                    </a:p>
                    <a:p>
                      <a:pPr marL="533400" indent="-228600" algn="just" fontAlgn="auto">
                        <a:lnSpc>
                          <a:spcPct val="120000"/>
                        </a:lnSpc>
                        <a:spcBef>
                          <a:spcPct val="0"/>
                        </a:spcBef>
                        <a:spcAft>
                          <a:spcPct val="0"/>
                        </a:spcAft>
                      </a:pPr>
                      <a:r>
                        <a:rPr lang="zh-CN" sz="1050" b="0">
                          <a:latin typeface="黑体" panose="02010609060101010101" pitchFamily="49" charset="-122"/>
                          <a:ea typeface="黑体" panose="02010609060101010101" pitchFamily="49" charset="-122"/>
                          <a:cs typeface="黑体" panose="02010609060101010101" pitchFamily="49" charset="-122"/>
                        </a:rPr>
                        <a:t>注</a:t>
                      </a:r>
                      <a:r>
                        <a:rPr lang="en-US" altLang="zh-CN" sz="1050" b="0">
                          <a:latin typeface="黑体" panose="02010609060101010101" pitchFamily="49" charset="-122"/>
                          <a:ea typeface="黑体" panose="02010609060101010101" pitchFamily="49" charset="-122"/>
                          <a:cs typeface="黑体" panose="02010609060101010101" pitchFamily="49" charset="-122"/>
                        </a:rPr>
                        <a:t>2</a:t>
                      </a:r>
                      <a:r>
                        <a:rPr lang="zh-CN" sz="1050" b="0">
                          <a:latin typeface="黑体" panose="02010609060101010101" pitchFamily="49" charset="-122"/>
                          <a:ea typeface="黑体" panose="02010609060101010101" pitchFamily="49" charset="-122"/>
                          <a:cs typeface="黑体" panose="02010609060101010101" pitchFamily="49" charset="-122"/>
                        </a:rPr>
                        <a:t>：谱图文件传输技术要求见附录</a:t>
                      </a:r>
                      <a:r>
                        <a:rPr lang="en-US" altLang="zh-CN" sz="1050" b="0">
                          <a:latin typeface="黑体" panose="02010609060101010101" pitchFamily="49" charset="-122"/>
                          <a:ea typeface="黑体" panose="02010609060101010101" pitchFamily="49" charset="-122"/>
                          <a:cs typeface="黑体" panose="02010609060101010101" pitchFamily="49" charset="-122"/>
                        </a:rPr>
                        <a:t>H</a:t>
                      </a:r>
                      <a:r>
                        <a:rPr lang="zh-CN" sz="1050" b="0">
                          <a:latin typeface="黑体" panose="02010609060101010101" pitchFamily="49" charset="-122"/>
                          <a:ea typeface="黑体" panose="02010609060101010101" pitchFamily="49" charset="-122"/>
                          <a:cs typeface="黑体" panose="02010609060101010101" pitchFamily="49" charset="-122"/>
                        </a:rPr>
                        <a:t>。</a:t>
                      </a:r>
                      <a:endParaRPr lang="zh-CN" sz="1050" b="0">
                        <a:latin typeface="黑体" panose="02010609060101010101" pitchFamily="49" charset="-122"/>
                        <a:ea typeface="黑体" panose="02010609060101010101" pitchFamily="49" charset="-122"/>
                        <a:cs typeface="黑体" panose="02010609060101010101" pitchFamily="49" charset="-122"/>
                      </a:endParaRPr>
                    </a:p>
                    <a:p>
                      <a:pPr marL="533400" indent="-228600" algn="just" fontAlgn="auto">
                        <a:lnSpc>
                          <a:spcPct val="120000"/>
                        </a:lnSpc>
                        <a:spcBef>
                          <a:spcPct val="0"/>
                        </a:spcBef>
                        <a:spcAft>
                          <a:spcPct val="0"/>
                        </a:spcAft>
                      </a:pPr>
                      <a:r>
                        <a:rPr lang="zh-CN" sz="1050" b="0">
                          <a:solidFill>
                            <a:srgbClr val="FF0000"/>
                          </a:solidFill>
                          <a:latin typeface="黑体" panose="02010609060101010101" pitchFamily="49" charset="-122"/>
                          <a:ea typeface="黑体" panose="02010609060101010101" pitchFamily="49" charset="-122"/>
                          <a:cs typeface="黑体" panose="02010609060101010101" pitchFamily="49" charset="-122"/>
                        </a:rPr>
                        <a:t>注</a:t>
                      </a:r>
                      <a:r>
                        <a:rPr lang="en-US" altLang="zh-CN" sz="1050" b="0">
                          <a:solidFill>
                            <a:srgbClr val="FF0000"/>
                          </a:solidFill>
                          <a:latin typeface="黑体" panose="02010609060101010101" pitchFamily="49" charset="-122"/>
                          <a:ea typeface="黑体" panose="02010609060101010101" pitchFamily="49" charset="-122"/>
                          <a:cs typeface="黑体" panose="02010609060101010101" pitchFamily="49" charset="-122"/>
                        </a:rPr>
                        <a:t>3</a:t>
                      </a:r>
                      <a:r>
                        <a:rPr lang="zh-CN" sz="1050" b="0">
                          <a:solidFill>
                            <a:srgbClr val="FF0000"/>
                          </a:solidFill>
                          <a:latin typeface="黑体" panose="02010609060101010101" pitchFamily="49" charset="-122"/>
                          <a:ea typeface="黑体" panose="02010609060101010101" pitchFamily="49" charset="-122"/>
                          <a:cs typeface="黑体" panose="02010609060101010101" pitchFamily="49" charset="-122"/>
                        </a:rPr>
                        <a:t>：使用产品产量计算大气污染物基准排放浓度的监测点，产品产量等参数应通过</a:t>
                      </a:r>
                      <a:r>
                        <a:rPr lang="en-US" altLang="zh-CN" sz="1050" b="0">
                          <a:solidFill>
                            <a:srgbClr val="FF0000"/>
                          </a:solidFill>
                          <a:latin typeface="黑体" panose="02010609060101010101" pitchFamily="49" charset="-122"/>
                          <a:ea typeface="黑体" panose="02010609060101010101" pitchFamily="49" charset="-122"/>
                          <a:cs typeface="黑体" panose="02010609060101010101" pitchFamily="49" charset="-122"/>
                        </a:rPr>
                        <a:t>DCS</a:t>
                      </a:r>
                      <a:r>
                        <a:rPr lang="zh-CN" sz="1050" b="0">
                          <a:solidFill>
                            <a:srgbClr val="FF0000"/>
                          </a:solidFill>
                          <a:latin typeface="黑体" panose="02010609060101010101" pitchFamily="49" charset="-122"/>
                          <a:ea typeface="黑体" panose="02010609060101010101" pitchFamily="49" charset="-122"/>
                          <a:cs typeface="黑体" panose="02010609060101010101" pitchFamily="49" charset="-122"/>
                        </a:rPr>
                        <a:t>系统或其他生产系统自动接入，并按相关管理要求按小时或按日上传至上位机，最晚于次日</a:t>
                      </a:r>
                      <a:r>
                        <a:rPr lang="en-US" altLang="zh-CN" sz="1050" b="0">
                          <a:solidFill>
                            <a:srgbClr val="FF0000"/>
                          </a:solidFill>
                          <a:latin typeface="黑体" panose="02010609060101010101" pitchFamily="49" charset="-122"/>
                          <a:ea typeface="黑体" panose="02010609060101010101" pitchFamily="49" charset="-122"/>
                          <a:cs typeface="黑体" panose="02010609060101010101" pitchFamily="49" charset="-122"/>
                        </a:rPr>
                        <a:t>12</a:t>
                      </a:r>
                      <a:r>
                        <a:rPr lang="zh-CN" sz="1050" b="0">
                          <a:solidFill>
                            <a:srgbClr val="FF0000"/>
                          </a:solidFill>
                          <a:latin typeface="黑体" panose="02010609060101010101" pitchFamily="49" charset="-122"/>
                          <a:ea typeface="黑体" panose="02010609060101010101" pitchFamily="49" charset="-122"/>
                          <a:cs typeface="黑体" panose="02010609060101010101" pitchFamily="49" charset="-122"/>
                        </a:rPr>
                        <a:t>时前上传至上位机。</a:t>
                      </a:r>
                      <a:endParaRPr lang="zh-CN" sz="1050" b="0">
                        <a:solidFill>
                          <a:srgbClr val="FF0000"/>
                        </a:solidFill>
                        <a:latin typeface="黑体" panose="02010609060101010101" pitchFamily="49" charset="-122"/>
                        <a:ea typeface="黑体" panose="02010609060101010101" pitchFamily="49" charset="-122"/>
                        <a:cs typeface="黑体" panose="02010609060101010101" pitchFamily="49" charset="-122"/>
                      </a:endParaRPr>
                    </a:p>
                  </a:txBody>
                  <a:tcPr marL="51435" marR="51435" marT="0" marB="0" anchor="ctr" anchorCtr="0"/>
                </a:tc>
                <a:tc hMerge="1">
                  <a:tcPr/>
                </a:tc>
                <a:tc hMerge="1">
                  <a:tcPr/>
                </a:tc>
                <a:tc hMerge="1">
                  <a:tcPr/>
                </a:tc>
                <a:tc hMerge="1">
                  <a:tcPr/>
                </a:tc>
              </a:tr>
            </a:tbl>
          </a:graphicData>
        </a:graphic>
      </p:graphicFrame>
      <p:sp>
        <p:nvSpPr>
          <p:cNvPr id="3" name="文本框 2"/>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6"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圆角矩形 7"/>
          <p:cNvSpPr/>
          <p:nvPr/>
        </p:nvSpPr>
        <p:spPr>
          <a:xfrm>
            <a:off x="300038" y="1189673"/>
            <a:ext cx="2243138" cy="248126"/>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ym typeface="+mn-ea"/>
              </a:rPr>
              <a:t>使用基准排气量折算</a:t>
            </a:r>
            <a:endParaRPr lang="zh-CN" altLang="en-US" sz="1350">
              <a:sym typeface="+mn-ea"/>
            </a:endParaRPr>
          </a:p>
        </p:txBody>
      </p:sp>
      <p:sp>
        <p:nvSpPr>
          <p:cNvPr id="6" name="文本框 5"/>
          <p:cNvSpPr txBox="1"/>
          <p:nvPr/>
        </p:nvSpPr>
        <p:spPr>
          <a:xfrm>
            <a:off x="94774" y="1493520"/>
            <a:ext cx="8815864" cy="530066"/>
          </a:xfrm>
          <a:prstGeom prst="rect">
            <a:avLst/>
          </a:prstGeom>
          <a:noFill/>
        </p:spPr>
        <p:txBody>
          <a:bodyPr wrap="square" rtlCol="0">
            <a:noAutofit/>
          </a:bodyPr>
          <a:p>
            <a:pPr marL="285750" indent="-285750" algn="l" fontAlgn="auto">
              <a:lnSpc>
                <a:spcPct val="150000"/>
              </a:lnSpc>
              <a:buClrTx/>
              <a:buSzTx/>
              <a:buFont typeface="Wingdings" panose="05000000000000000000" charset="0"/>
              <a:buChar char=""/>
            </a:pPr>
            <a:r>
              <a:rPr lang="zh-CN" sz="135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使用产品产量计算大气污染物基准排放浓度的监测点，产品产量等参数应通过</a:t>
            </a:r>
            <a:r>
              <a:rPr lang="en-US" altLang="zh-CN" sz="135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DCS</a:t>
            </a:r>
            <a:r>
              <a:rPr lang="zh-CN" sz="135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系统或其他生产系统自动接入，并按相关管理要求按小时或按日上传至上位机，最晚于次日</a:t>
            </a:r>
            <a:r>
              <a:rPr lang="en-US" altLang="zh-CN" sz="135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12</a:t>
            </a:r>
            <a:r>
              <a:rPr lang="zh-CN" sz="135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时前上传至上位机。</a:t>
            </a:r>
            <a:endParaRPr lang="zh-CN" sz="1350" b="0">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0" algn="l" fontAlgn="auto">
              <a:lnSpc>
                <a:spcPct val="150000"/>
              </a:lnSpc>
              <a:buClrTx/>
              <a:buSzTx/>
              <a:buFontTx/>
            </a:pPr>
            <a:endParaRPr lang="zh-CN" altLang="en-US" sz="1200">
              <a:latin typeface="黑体" panose="02010609060101010101" pitchFamily="49" charset="-122"/>
              <a:ea typeface="黑体" panose="02010609060101010101" pitchFamily="49" charset="-122"/>
            </a:endParaRPr>
          </a:p>
          <a:p>
            <a:pPr indent="0" algn="l" fontAlgn="auto">
              <a:lnSpc>
                <a:spcPct val="150000"/>
              </a:lnSpc>
              <a:buClrTx/>
              <a:buSzTx/>
              <a:buFontTx/>
            </a:pPr>
            <a:endParaRPr lang="zh-CN" altLang="en-US" sz="1200">
              <a:latin typeface="黑体" panose="02010609060101010101" pitchFamily="49" charset="-122"/>
              <a:ea typeface="黑体" panose="02010609060101010101" pitchFamily="49" charset="-122"/>
            </a:endParaRPr>
          </a:p>
        </p:txBody>
      </p:sp>
      <p:pic>
        <p:nvPicPr>
          <p:cNvPr id="10" name="图片 9"/>
          <p:cNvPicPr>
            <a:picLocks noChangeAspect="1"/>
          </p:cNvPicPr>
          <p:nvPr/>
        </p:nvPicPr>
        <p:blipFill>
          <a:blip r:embed="rId1"/>
          <a:stretch>
            <a:fillRect/>
          </a:stretch>
        </p:blipFill>
        <p:spPr>
          <a:xfrm>
            <a:off x="547211" y="2247900"/>
            <a:ext cx="3015139" cy="2483168"/>
          </a:xfrm>
          <a:prstGeom prst="rect">
            <a:avLst/>
          </a:prstGeom>
          <a:ln>
            <a:solidFill>
              <a:schemeClr val="tx1"/>
            </a:solidFill>
          </a:ln>
        </p:spPr>
      </p:pic>
      <p:sp>
        <p:nvSpPr>
          <p:cNvPr id="12" name="文本框 11"/>
          <p:cNvSpPr txBox="1"/>
          <p:nvPr/>
        </p:nvSpPr>
        <p:spPr>
          <a:xfrm>
            <a:off x="194310" y="4864418"/>
            <a:ext cx="3705225" cy="172403"/>
          </a:xfrm>
          <a:prstGeom prst="rect">
            <a:avLst/>
          </a:prstGeom>
          <a:noFill/>
        </p:spPr>
        <p:txBody>
          <a:bodyPr wrap="square" rtlCol="0">
            <a:noAutofit/>
          </a:bodyPr>
          <a:p>
            <a:r>
              <a:rPr lang="zh-CN" altLang="en-US" sz="1200">
                <a:latin typeface="黑体" panose="02010609060101010101" pitchFamily="49" charset="-122"/>
                <a:ea typeface="黑体" panose="02010609060101010101" pitchFamily="49" charset="-122"/>
                <a:cs typeface="黑体" panose="02010609060101010101" pitchFamily="49" charset="-122"/>
              </a:rPr>
              <a:t>《玻璃工业大气污染物排放标准》（</a:t>
            </a:r>
            <a:r>
              <a:rPr lang="en-US" altLang="zh-CN" sz="1200">
                <a:latin typeface="黑体" panose="02010609060101010101" pitchFamily="49" charset="-122"/>
                <a:ea typeface="黑体" panose="02010609060101010101" pitchFamily="49" charset="-122"/>
                <a:cs typeface="黑体" panose="02010609060101010101" pitchFamily="49" charset="-122"/>
              </a:rPr>
              <a:t>GB 26453—2022</a:t>
            </a:r>
            <a:r>
              <a:rPr lang="zh-CN" altLang="en-US" sz="1200">
                <a:latin typeface="黑体" panose="02010609060101010101" pitchFamily="49" charset="-122"/>
                <a:ea typeface="黑体" panose="02010609060101010101" pitchFamily="49" charset="-122"/>
                <a:cs typeface="黑体" panose="02010609060101010101" pitchFamily="49" charset="-122"/>
              </a:rPr>
              <a:t>）</a:t>
            </a:r>
            <a:endParaRPr lang="zh-CN" altLang="en-US" sz="1200">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11" name="表格 10"/>
          <p:cNvGraphicFramePr/>
          <p:nvPr>
            <p:custDataLst>
              <p:tags r:id="rId2"/>
            </p:custDataLst>
          </p:nvPr>
        </p:nvGraphicFramePr>
        <p:xfrm>
          <a:off x="4572000" y="2571750"/>
          <a:ext cx="4141470" cy="516255"/>
        </p:xfrm>
        <a:graphic>
          <a:graphicData uri="http://schemas.openxmlformats.org/drawingml/2006/table">
            <a:tbl>
              <a:tblPr/>
              <a:tblGrid>
                <a:gridCol w="1332865"/>
                <a:gridCol w="1774190"/>
                <a:gridCol w="1034415"/>
              </a:tblGrid>
              <a:tr h="160020">
                <a:tc gridSpan="3">
                  <a:txBody>
                    <a:bodyPr/>
                    <a:p>
                      <a:pPr marL="0" algn="ctr">
                        <a:buClrTx/>
                        <a:buSzTx/>
                        <a:buFontTx/>
                        <a:buNone/>
                      </a:pPr>
                      <a:r>
                        <a:rPr lang="en-US" altLang="zh-CN" sz="1050">
                          <a:latin typeface="Times New Roman" panose="02020603050405020304"/>
                          <a:ea typeface="宋体" panose="02010600030101010101" pitchFamily="2" charset="-122"/>
                          <a:sym typeface="+mn-ea"/>
                        </a:rPr>
                        <a:t>表B.2  气监测参数编码表</a:t>
                      </a:r>
                      <a:endParaRPr lang="en-US" altLang="zh-CN" sz="1050">
                        <a:latin typeface="Times New Roman" panose="02020603050405020304"/>
                        <a:ea typeface="宋体" panose="02010600030101010101" pitchFamily="2" charset="-122"/>
                        <a:sym typeface="+mn-ea"/>
                      </a:endParaRPr>
                    </a:p>
                  </a:txBody>
                  <a:tcPr marL="38576" marR="38576" marT="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marL="68580" marR="68580"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60020">
                <a:tc>
                  <a:txBody>
                    <a:bodyPr/>
                    <a:p>
                      <a:pPr marL="0" algn="ctr">
                        <a:buClrTx/>
                        <a:buSzTx/>
                        <a:buFontTx/>
                      </a:pPr>
                      <a:r>
                        <a:rPr lang="en-US" altLang="zh-CN" sz="1050">
                          <a:latin typeface="Times New Roman" panose="02020603050405020304"/>
                          <a:ea typeface="宋体" panose="02010600030101010101" pitchFamily="2" charset="-122"/>
                        </a:rPr>
                        <a:t>编码</a:t>
                      </a:r>
                      <a:endParaRPr lang="en-US" altLang="zh-CN" sz="1050">
                        <a:latin typeface="Times New Roman" panose="02020603050405020304"/>
                        <a:ea typeface="宋体" panose="02010600030101010101" pitchFamily="2" charset="-122"/>
                      </a:endParaRPr>
                    </a:p>
                  </a:txBody>
                  <a:tcPr marL="38576" marR="38576" marT="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algn="ctr">
                        <a:buClrTx/>
                        <a:buSzTx/>
                        <a:buFontTx/>
                      </a:pPr>
                      <a:r>
                        <a:rPr lang="en-US" altLang="zh-CN" sz="1050">
                          <a:latin typeface="Times New Roman" panose="02020603050405020304"/>
                          <a:ea typeface="宋体" panose="02010600030101010101" pitchFamily="2" charset="-122"/>
                        </a:rPr>
                        <a:t>中文名称</a:t>
                      </a:r>
                      <a:endParaRPr lang="en-US" altLang="zh-CN" sz="1050">
                        <a:latin typeface="Times New Roman" panose="02020603050405020304"/>
                        <a:ea typeface="宋体" panose="02010600030101010101" pitchFamily="2" charset="-122"/>
                      </a:endParaRPr>
                    </a:p>
                  </a:txBody>
                  <a:tcPr marL="38576" marR="38576"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marL="0" algn="ctr">
                        <a:buClrTx/>
                        <a:buSzTx/>
                        <a:buFontTx/>
                      </a:pPr>
                      <a:r>
                        <a:rPr lang="en-US" altLang="zh-CN" sz="1050">
                          <a:latin typeface="Times New Roman" panose="02020603050405020304"/>
                          <a:ea typeface="宋体" panose="02010600030101010101" pitchFamily="2" charset="-122"/>
                        </a:rPr>
                        <a:t>原编码</a:t>
                      </a:r>
                      <a:endParaRPr lang="en-US" altLang="zh-CN" sz="1050">
                        <a:latin typeface="Times New Roman" panose="02020603050405020304"/>
                        <a:ea typeface="宋体" panose="02010600030101010101" pitchFamily="2" charset="-122"/>
                      </a:endParaRPr>
                    </a:p>
                  </a:txBody>
                  <a:tcPr marL="38576" marR="38576"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196215">
                <a:tc>
                  <a:txBody>
                    <a:bodyPr/>
                    <a:p>
                      <a:pPr marL="0" algn="ctr">
                        <a:buClrTx/>
                        <a:buSzTx/>
                        <a:buFontTx/>
                      </a:pPr>
                      <a:r>
                        <a:rPr lang="en-US" altLang="zh-CN" sz="1050">
                          <a:latin typeface="Times New Roman" panose="02020603050405020304"/>
                          <a:ea typeface="宋体" panose="02010600030101010101" pitchFamily="2" charset="-122"/>
                        </a:rPr>
                        <a:t>a0190x</a:t>
                      </a:r>
                      <a:endParaRPr lang="en-US" altLang="zh-CN" sz="1050">
                        <a:latin typeface="Times New Roman" panose="02020603050405020304"/>
                        <a:ea typeface="宋体" panose="02010600030101010101" pitchFamily="2" charset="-122"/>
                      </a:endParaRPr>
                    </a:p>
                  </a:txBody>
                  <a:tcPr marL="38576" marR="38576" marT="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algn="ctr">
                        <a:buClrTx/>
                        <a:buSzTx/>
                        <a:buFontTx/>
                      </a:pPr>
                      <a:r>
                        <a:rPr lang="en-US" altLang="zh-CN" sz="1050">
                          <a:latin typeface="Times New Roman" panose="02020603050405020304"/>
                          <a:ea typeface="宋体" panose="02010600030101010101" pitchFamily="2" charset="-122"/>
                        </a:rPr>
                        <a:t>产品产量</a:t>
                      </a:r>
                      <a:endParaRPr lang="en-US" altLang="zh-CN" sz="1050">
                        <a:latin typeface="Times New Roman" panose="02020603050405020304"/>
                        <a:ea typeface="宋体" panose="02010600030101010101" pitchFamily="2" charset="-122"/>
                      </a:endParaRPr>
                    </a:p>
                  </a:txBody>
                  <a:tcPr marL="38576" marR="38576"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c>
                  <a:txBody>
                    <a:bodyPr/>
                    <a:p>
                      <a:pPr marL="0" algn="ctr">
                        <a:buClrTx/>
                        <a:buSzTx/>
                        <a:buFontTx/>
                      </a:pPr>
                      <a:r>
                        <a:rPr lang="en-US" altLang="zh-CN" sz="1050">
                          <a:latin typeface="Times New Roman" panose="02020603050405020304"/>
                          <a:ea typeface="宋体" panose="02010600030101010101" pitchFamily="2" charset="-122"/>
                        </a:rPr>
                        <a:t>—</a:t>
                      </a:r>
                      <a:endParaRPr lang="en-US" altLang="zh-CN" sz="1050">
                        <a:latin typeface="Times New Roman" panose="02020603050405020304"/>
                        <a:ea typeface="宋体" panose="02010600030101010101" pitchFamily="2" charset="-122"/>
                      </a:endParaRPr>
                    </a:p>
                  </a:txBody>
                  <a:tcPr marL="38576" marR="38576" marT="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noFill/>
                  </a:tcPr>
                </a:tc>
              </a:tr>
            </a:tbl>
          </a:graphicData>
        </a:graphic>
      </p:graphicFrame>
      <p:sp>
        <p:nvSpPr>
          <p:cNvPr id="3" name="文本框 2"/>
          <p:cNvSpPr txBox="1"/>
          <p:nvPr/>
        </p:nvSpPr>
        <p:spPr>
          <a:xfrm>
            <a:off x="4175760" y="3247073"/>
            <a:ext cx="4933950" cy="1824990"/>
          </a:xfrm>
          <a:prstGeom prst="rect">
            <a:avLst/>
          </a:prstGeom>
          <a:noFill/>
        </p:spPr>
        <p:txBody>
          <a:bodyPr wrap="square" rtlCol="0">
            <a:noAutofit/>
          </a:bodyPr>
          <a:p>
            <a:pPr indent="0" fontAlgn="auto">
              <a:lnSpc>
                <a:spcPct val="150000"/>
              </a:lnSpc>
            </a:pPr>
            <a:r>
              <a:rPr lang="zh-CN" altLang="en-US" sz="1200">
                <a:latin typeface="黑体" panose="02010609060101010101" pitchFamily="49" charset="-122"/>
                <a:ea typeface="黑体" panose="02010609060101010101" pitchFamily="49" charset="-122"/>
                <a:cs typeface="黑体" panose="02010609060101010101" pitchFamily="49" charset="-122"/>
              </a:rPr>
              <a:t>下一步通过两种方式来实现基准排气量折算的问题：</a:t>
            </a:r>
            <a:endParaRPr lang="zh-CN" altLang="en-US" sz="1200">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50000"/>
              </a:lnSpc>
            </a:pPr>
            <a:r>
              <a:rPr lang="en-US" altLang="zh-CN" sz="1200">
                <a:latin typeface="黑体" panose="02010609060101010101" pitchFamily="49" charset="-122"/>
                <a:ea typeface="黑体" panose="02010609060101010101" pitchFamily="49" charset="-122"/>
                <a:cs typeface="黑体" panose="02010609060101010101" pitchFamily="49" charset="-122"/>
              </a:rPr>
              <a:t>1</a:t>
            </a:r>
            <a:r>
              <a:rPr lang="zh-CN" altLang="en-US" sz="1200">
                <a:latin typeface="黑体" panose="02010609060101010101" pitchFamily="49" charset="-122"/>
                <a:ea typeface="黑体" panose="02010609060101010101" pitchFamily="49" charset="-122"/>
                <a:cs typeface="黑体" panose="02010609060101010101" pitchFamily="49" charset="-122"/>
              </a:rPr>
              <a:t>、企业具备计量设备的可以通过仪表或者</a:t>
            </a:r>
            <a:r>
              <a:rPr lang="en-US" altLang="zh-CN" sz="1200">
                <a:latin typeface="黑体" panose="02010609060101010101" pitchFamily="49" charset="-122"/>
                <a:ea typeface="黑体" panose="02010609060101010101" pitchFamily="49" charset="-122"/>
                <a:cs typeface="黑体" panose="02010609060101010101" pitchFamily="49" charset="-122"/>
              </a:rPr>
              <a:t>DCS</a:t>
            </a:r>
            <a:r>
              <a:rPr lang="zh-CN" altLang="en-US" sz="1200">
                <a:latin typeface="黑体" panose="02010609060101010101" pitchFamily="49" charset="-122"/>
                <a:ea typeface="黑体" panose="02010609060101010101" pitchFamily="49" charset="-122"/>
                <a:cs typeface="黑体" panose="02010609060101010101" pitchFamily="49" charset="-122"/>
              </a:rPr>
              <a:t>等上传至数采仪进行计算。同时，产品产量按照</a:t>
            </a:r>
            <a:r>
              <a:rPr lang="zh-CN" altLang="en-US" sz="1200">
                <a:latin typeface="黑体" panose="02010609060101010101" pitchFamily="49" charset="-122"/>
                <a:ea typeface="黑体" panose="02010609060101010101" pitchFamily="49" charset="-122"/>
                <a:cs typeface="黑体" panose="02010609060101010101" pitchFamily="49" charset="-122"/>
                <a:sym typeface="+mn-ea"/>
              </a:rPr>
              <a:t>附录</a:t>
            </a:r>
            <a:r>
              <a:rPr lang="en-US" altLang="zh-CN" sz="1200">
                <a:latin typeface="黑体" panose="02010609060101010101" pitchFamily="49" charset="-122"/>
                <a:ea typeface="黑体" panose="02010609060101010101" pitchFamily="49" charset="-122"/>
                <a:cs typeface="黑体" panose="02010609060101010101" pitchFamily="49" charset="-122"/>
                <a:sym typeface="+mn-ea"/>
              </a:rPr>
              <a:t>B</a:t>
            </a:r>
            <a:r>
              <a:rPr lang="zh-CN" altLang="en-US" sz="1200">
                <a:latin typeface="黑体" panose="02010609060101010101" pitchFamily="49" charset="-122"/>
                <a:ea typeface="黑体" panose="02010609060101010101" pitchFamily="49" charset="-122"/>
                <a:cs typeface="黑体" panose="02010609060101010101" pitchFamily="49" charset="-122"/>
                <a:sym typeface="+mn-ea"/>
              </a:rPr>
              <a:t>中表</a:t>
            </a:r>
            <a:r>
              <a:rPr lang="en-US" altLang="zh-CN" sz="1200">
                <a:latin typeface="黑体" panose="02010609060101010101" pitchFamily="49" charset="-122"/>
                <a:ea typeface="黑体" panose="02010609060101010101" pitchFamily="49" charset="-122"/>
                <a:cs typeface="黑体" panose="02010609060101010101" pitchFamily="49" charset="-122"/>
                <a:sym typeface="+mn-ea"/>
              </a:rPr>
              <a:t>B.2</a:t>
            </a:r>
            <a:r>
              <a:rPr lang="zh-CN" altLang="en-US" sz="1200">
                <a:latin typeface="黑体" panose="02010609060101010101" pitchFamily="49" charset="-122"/>
                <a:ea typeface="黑体" panose="02010609060101010101" pitchFamily="49" charset="-122"/>
                <a:cs typeface="黑体" panose="02010609060101010101" pitchFamily="49" charset="-122"/>
                <a:sym typeface="+mn-ea"/>
              </a:rPr>
              <a:t>的编码</a:t>
            </a:r>
            <a:r>
              <a:rPr lang="zh-CN" altLang="en-US" sz="1200">
                <a:latin typeface="黑体" panose="02010609060101010101" pitchFamily="49" charset="-122"/>
                <a:ea typeface="黑体" panose="02010609060101010101" pitchFamily="49" charset="-122"/>
                <a:cs typeface="黑体" panose="02010609060101010101" pitchFamily="49" charset="-122"/>
              </a:rPr>
              <a:t>上报平台；</a:t>
            </a:r>
            <a:endParaRPr lang="zh-CN" altLang="en-US" sz="1200">
              <a:latin typeface="黑体" panose="02010609060101010101" pitchFamily="49" charset="-122"/>
              <a:ea typeface="黑体" panose="02010609060101010101" pitchFamily="49" charset="-122"/>
              <a:cs typeface="黑体" panose="02010609060101010101" pitchFamily="49" charset="-122"/>
            </a:endParaRPr>
          </a:p>
          <a:p>
            <a:pPr indent="0" algn="l" fontAlgn="auto">
              <a:lnSpc>
                <a:spcPct val="150000"/>
              </a:lnSpc>
              <a:buClrTx/>
              <a:buSzTx/>
              <a:buFont typeface="Wingdings" panose="05000000000000000000" charset="0"/>
              <a:buNone/>
            </a:pPr>
            <a:r>
              <a:rPr lang="en-US" altLang="zh-CN" sz="1200">
                <a:latin typeface="黑体" panose="02010609060101010101" pitchFamily="49" charset="-122"/>
                <a:ea typeface="黑体" panose="02010609060101010101" pitchFamily="49" charset="-122"/>
                <a:cs typeface="黑体" panose="02010609060101010101" pitchFamily="49" charset="-122"/>
              </a:rPr>
              <a:t>2</a:t>
            </a:r>
            <a:r>
              <a:rPr lang="zh-CN" altLang="en-US" sz="1200">
                <a:latin typeface="黑体" panose="02010609060101010101" pitchFamily="49" charset="-122"/>
                <a:ea typeface="黑体" panose="02010609060101010101" pitchFamily="49" charset="-122"/>
                <a:cs typeface="黑体" panose="02010609060101010101" pitchFamily="49" charset="-122"/>
              </a:rPr>
              <a:t>、企业不具备产品产量自动计量的，可以在生态环境管理部门的上位机中填报，</a:t>
            </a:r>
            <a:r>
              <a:rPr lang="zh-CN" sz="1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最晚于次日</a:t>
            </a:r>
            <a:r>
              <a:rPr lang="en-US" altLang="zh-CN" sz="1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12</a:t>
            </a:r>
            <a:r>
              <a:rPr lang="zh-CN" sz="1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时前填报至上位机。过时不报的响应有效传输率统计的，会扣除相应时段的有效传输率。</a:t>
            </a:r>
            <a:endParaRPr lang="zh-CN" sz="1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7" name="文本框 6"/>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sp>
        <p:nvSpPr>
          <p:cNvPr id="9" name="文本框 8"/>
          <p:cNvSpPr txBox="1"/>
          <p:nvPr/>
        </p:nvSpPr>
        <p:spPr>
          <a:xfrm>
            <a:off x="6817995" y="413385"/>
            <a:ext cx="3048000" cy="299085"/>
          </a:xfrm>
          <a:prstGeom prst="rect">
            <a:avLst/>
          </a:prstGeom>
          <a:noFill/>
        </p:spPr>
        <p:txBody>
          <a:bodyPr wrap="square" rtlCol="0">
            <a:spAutoFit/>
          </a:bodyPr>
          <a:p>
            <a:r>
              <a:rPr lang="zh-CN" altLang="en-US" sz="1350" b="1">
                <a:solidFill>
                  <a:schemeClr val="accent6"/>
                </a:solidFill>
              </a:rPr>
              <a:t>明确基准排气量折算要求</a:t>
            </a:r>
            <a:endParaRPr lang="zh-CN" altLang="en-US" sz="1350" b="1">
              <a:solidFill>
                <a:schemeClr val="accent6"/>
              </a:solidFill>
            </a:endParaRPr>
          </a:p>
        </p:txBody>
      </p:sp>
      <p:cxnSp>
        <p:nvCxnSpPr>
          <p:cNvPr id="13" name="直接连接符 12"/>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4" name="圆角矩形 13"/>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5"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8" name="文本框 17"/>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圆角矩形 7"/>
          <p:cNvSpPr/>
          <p:nvPr/>
        </p:nvSpPr>
        <p:spPr>
          <a:xfrm>
            <a:off x="350996" y="1208246"/>
            <a:ext cx="2879408" cy="321469"/>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500"/>
              <a:t>周期性监测项目上传要求</a:t>
            </a:r>
            <a:endParaRPr lang="zh-CN" altLang="en-US" sz="1500"/>
          </a:p>
        </p:txBody>
      </p:sp>
      <p:sp>
        <p:nvSpPr>
          <p:cNvPr id="7" name="圆角矩形 6"/>
          <p:cNvSpPr/>
          <p:nvPr/>
        </p:nvSpPr>
        <p:spPr>
          <a:xfrm>
            <a:off x="459105" y="1683544"/>
            <a:ext cx="7906703" cy="951071"/>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b="1">
                <a:solidFill>
                  <a:schemeClr val="tx1"/>
                </a:solidFill>
                <a:latin typeface="微软雅黑" panose="020B0503020204020204" pitchFamily="34" charset="-122"/>
                <a:ea typeface="微软雅黑" panose="020B0503020204020204" pitchFamily="34" charset="-122"/>
              </a:rPr>
              <a:t>注意：</a:t>
            </a:r>
            <a:endParaRPr lang="zh-CN" altLang="en-US" sz="1350">
              <a:solidFill>
                <a:schemeClr val="tx1"/>
              </a:solidFill>
              <a:latin typeface="微软雅黑" panose="020B0503020204020204" pitchFamily="34" charset="-122"/>
              <a:ea typeface="微软雅黑" panose="020B0503020204020204" pitchFamily="34" charset="-122"/>
            </a:endParaRPr>
          </a:p>
          <a:p>
            <a:pPr algn="just"/>
            <a:r>
              <a:rPr lang="zh-CN" altLang="en-US" sz="1350">
                <a:solidFill>
                  <a:schemeClr val="tx1"/>
                </a:solidFill>
                <a:latin typeface="微软雅黑" panose="020B0503020204020204" pitchFamily="34" charset="-122"/>
                <a:ea typeface="微软雅黑" panose="020B0503020204020204" pitchFamily="34" charset="-122"/>
              </a:rPr>
              <a:t>本次修订新增了周期性监测项目</a:t>
            </a:r>
            <a:r>
              <a:rPr lang="en-US" altLang="zh-CN" sz="1350">
                <a:solidFill>
                  <a:schemeClr val="tx1"/>
                </a:solidFill>
                <a:latin typeface="微软雅黑" panose="020B0503020204020204" pitchFamily="34" charset="-122"/>
                <a:ea typeface="微软雅黑" panose="020B0503020204020204" pitchFamily="34" charset="-122"/>
              </a:rPr>
              <a:t>“</a:t>
            </a:r>
            <a:r>
              <a:rPr lang="zh-CN" altLang="en-US" sz="1350">
                <a:solidFill>
                  <a:schemeClr val="tx1"/>
                </a:solidFill>
                <a:latin typeface="微软雅黑" panose="020B0503020204020204" pitchFamily="34" charset="-122"/>
                <a:ea typeface="微软雅黑" panose="020B0503020204020204" pitchFamily="34" charset="-122"/>
              </a:rPr>
              <a:t>原始监测数据</a:t>
            </a:r>
            <a:r>
              <a:rPr lang="en-US" altLang="zh-CN" sz="1350">
                <a:solidFill>
                  <a:schemeClr val="tx1"/>
                </a:solidFill>
                <a:latin typeface="微软雅黑" panose="020B0503020204020204" pitchFamily="34" charset="-122"/>
                <a:ea typeface="微软雅黑" panose="020B0503020204020204" pitchFamily="34" charset="-122"/>
              </a:rPr>
              <a:t>”</a:t>
            </a:r>
            <a:r>
              <a:rPr lang="zh-CN" altLang="en-US" sz="1350">
                <a:solidFill>
                  <a:schemeClr val="tx1"/>
                </a:solidFill>
                <a:latin typeface="微软雅黑" panose="020B0503020204020204" pitchFamily="34" charset="-122"/>
                <a:ea typeface="微软雅黑" panose="020B0503020204020204" pitchFamily="34" charset="-122"/>
              </a:rPr>
              <a:t>上传要求，</a:t>
            </a:r>
            <a:r>
              <a:rPr lang="en-US" altLang="zh-CN" sz="1350">
                <a:solidFill>
                  <a:schemeClr val="tx1"/>
                </a:solidFill>
                <a:latin typeface="微软雅黑" panose="020B0503020204020204" pitchFamily="34" charset="-122"/>
                <a:ea typeface="微软雅黑" panose="020B0503020204020204" pitchFamily="34" charset="-122"/>
              </a:rPr>
              <a:t>VOCs</a:t>
            </a:r>
            <a:r>
              <a:rPr lang="zh-CN" altLang="en-US" sz="1350">
                <a:solidFill>
                  <a:schemeClr val="tx1"/>
                </a:solidFill>
                <a:latin typeface="微软雅黑" panose="020B0503020204020204" pitchFamily="34" charset="-122"/>
                <a:ea typeface="微软雅黑" panose="020B0503020204020204" pitchFamily="34" charset="-122"/>
              </a:rPr>
              <a:t>上传数据内容除了浓度以外，还包括</a:t>
            </a:r>
            <a:r>
              <a:rPr lang="en-US" altLang="zh-CN" sz="1350">
                <a:solidFill>
                  <a:schemeClr val="tx1"/>
                </a:solidFill>
                <a:latin typeface="微软雅黑" panose="020B0503020204020204" pitchFamily="34" charset="-122"/>
                <a:ea typeface="微软雅黑" panose="020B0503020204020204" pitchFamily="34" charset="-122"/>
              </a:rPr>
              <a:t>“</a:t>
            </a:r>
            <a:r>
              <a:rPr lang="zh-CN" altLang="en-US" sz="1350">
                <a:solidFill>
                  <a:schemeClr val="tx1"/>
                </a:solidFill>
                <a:latin typeface="微软雅黑" panose="020B0503020204020204" pitchFamily="34" charset="-122"/>
                <a:ea typeface="微软雅黑" panose="020B0503020204020204" pitchFamily="34" charset="-122"/>
              </a:rPr>
              <a:t>测量峰面积、测量峰高度、柱箱温度、阀箱温度、检测器温度、催化室温度，以及对应谱图文件</a:t>
            </a:r>
            <a:r>
              <a:rPr lang="en-US" altLang="zh-CN" sz="1350">
                <a:solidFill>
                  <a:schemeClr val="tx1"/>
                </a:solidFill>
                <a:latin typeface="微软雅黑" panose="020B0503020204020204" pitchFamily="34" charset="-122"/>
                <a:ea typeface="微软雅黑" panose="020B0503020204020204" pitchFamily="34" charset="-122"/>
              </a:rPr>
              <a:t>”</a:t>
            </a:r>
            <a:r>
              <a:rPr lang="zh-CN" altLang="en-US" sz="1350">
                <a:solidFill>
                  <a:schemeClr val="tx1"/>
                </a:solidFill>
                <a:latin typeface="微软雅黑" panose="020B0503020204020204" pitchFamily="34" charset="-122"/>
                <a:ea typeface="微软雅黑" panose="020B0503020204020204" pitchFamily="34" charset="-122"/>
              </a:rPr>
              <a:t>等过程数据。</a:t>
            </a:r>
            <a:endParaRPr lang="zh-CN" altLang="en-US" sz="1350">
              <a:solidFill>
                <a:schemeClr val="tx1"/>
              </a:solidFill>
              <a:latin typeface="微软雅黑" panose="020B0503020204020204" pitchFamily="34" charset="-122"/>
              <a:ea typeface="微软雅黑" panose="020B0503020204020204" pitchFamily="34" charset="-122"/>
            </a:endParaRPr>
          </a:p>
        </p:txBody>
      </p:sp>
      <p:sp>
        <p:nvSpPr>
          <p:cNvPr id="45" name="任意多边形: 形状 38"/>
          <p:cNvSpPr/>
          <p:nvPr>
            <p:custDataLst>
              <p:tags r:id="rId1"/>
            </p:custDataLst>
          </p:nvPr>
        </p:nvSpPr>
        <p:spPr>
          <a:xfrm>
            <a:off x="683895" y="3003550"/>
            <a:ext cx="4696460" cy="1567815"/>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57995" tIns="28997" rIns="57995" bIns="28997" numCol="1" spcCol="0" rtlCol="0" fromWordArt="0" anchor="ctr" anchorCtr="0" forceAA="0" compatLnSpc="1">
            <a:noAutofit/>
          </a:bodyPr>
          <a:p>
            <a:pPr lvl="0" algn="ctr">
              <a:buClrTx/>
              <a:buSzTx/>
              <a:buFontTx/>
            </a:pPr>
            <a:endParaRPr lang="zh-CN" altLang="en-US" sz="1200">
              <a:solidFill>
                <a:schemeClr val="lt1"/>
              </a:solidFill>
              <a:latin typeface="+mn-ea"/>
              <a:sym typeface="+mn-ea"/>
            </a:endParaRPr>
          </a:p>
        </p:txBody>
      </p:sp>
      <p:sp>
        <p:nvSpPr>
          <p:cNvPr id="36" name="文本框 35"/>
          <p:cNvSpPr txBox="1"/>
          <p:nvPr/>
        </p:nvSpPr>
        <p:spPr>
          <a:xfrm>
            <a:off x="763905" y="3220720"/>
            <a:ext cx="4455795" cy="1264285"/>
          </a:xfrm>
          <a:prstGeom prst="rect">
            <a:avLst/>
          </a:prstGeom>
          <a:noFill/>
        </p:spPr>
        <p:txBody>
          <a:bodyPr wrap="square" rtlCol="0">
            <a:noAutofit/>
          </a:bodyPr>
          <a:p>
            <a:pPr indent="0" fontAlgn="auto">
              <a:lnSpc>
                <a:spcPct val="150000"/>
              </a:lnSpc>
            </a:pPr>
            <a:r>
              <a:rPr lang="zh-CN" altLang="en-US" sz="1200">
                <a:latin typeface="宋体" panose="02010600030101010101" pitchFamily="2" charset="-122"/>
                <a:ea typeface="宋体" panose="02010600030101010101" pitchFamily="2" charset="-122"/>
              </a:rPr>
              <a:t>※</a:t>
            </a:r>
            <a:r>
              <a:rPr lang="en-US" altLang="zh-CN" sz="1200">
                <a:latin typeface="宋体" panose="02010600030101010101" pitchFamily="2" charset="-122"/>
                <a:ea typeface="宋体" panose="02010600030101010101" pitchFamily="2" charset="-122"/>
              </a:rPr>
              <a:t>  </a:t>
            </a:r>
            <a:r>
              <a:rPr lang="zh-CN" altLang="en-US" sz="1200"/>
              <a:t>通过采集涉</a:t>
            </a:r>
            <a:r>
              <a:rPr lang="en-US" altLang="zh-CN" sz="1200"/>
              <a:t>VOCs</a:t>
            </a:r>
            <a:r>
              <a:rPr lang="zh-CN" altLang="en-US" sz="1200"/>
              <a:t>的原始监测信息确保</a:t>
            </a:r>
            <a:r>
              <a:rPr lang="en-US" altLang="zh-CN" sz="1200"/>
              <a:t>VOCs</a:t>
            </a:r>
            <a:r>
              <a:rPr lang="zh-CN" altLang="en-US" sz="1200"/>
              <a:t>数据的真实、完整、准确。</a:t>
            </a:r>
            <a:endParaRPr lang="zh-CN" altLang="en-US" sz="1200"/>
          </a:p>
          <a:p>
            <a:pPr indent="0" fontAlgn="auto">
              <a:lnSpc>
                <a:spcPct val="150000"/>
              </a:lnSpc>
            </a:pPr>
            <a:r>
              <a:rPr lang="zh-CN" altLang="en-US" sz="1200">
                <a:latin typeface="宋体" panose="02010600030101010101" pitchFamily="2" charset="-122"/>
                <a:ea typeface="宋体" panose="02010600030101010101" pitchFamily="2" charset="-122"/>
                <a:sym typeface="+mn-ea"/>
              </a:rPr>
              <a:t>※</a:t>
            </a:r>
            <a:r>
              <a:rPr lang="en-US" altLang="zh-CN" sz="1200">
                <a:latin typeface="宋体" panose="02010600030101010101" pitchFamily="2" charset="-122"/>
                <a:ea typeface="宋体" panose="02010600030101010101" pitchFamily="2" charset="-122"/>
                <a:sym typeface="+mn-ea"/>
              </a:rPr>
              <a:t>  </a:t>
            </a:r>
            <a:r>
              <a:rPr lang="zh-CN" altLang="en-US" sz="1200"/>
              <a:t>明确了</a:t>
            </a:r>
            <a:r>
              <a:rPr lang="en-US" altLang="zh-CN" sz="1200"/>
              <a:t>VOCs</a:t>
            </a:r>
            <a:r>
              <a:rPr lang="zh-CN" altLang="en-US" sz="1200"/>
              <a:t>谱图等参与分析和计算的中间数据的传输要求（附录</a:t>
            </a:r>
            <a:r>
              <a:rPr lang="en-US" altLang="zh-CN" sz="1200"/>
              <a:t>H</a:t>
            </a:r>
            <a:r>
              <a:rPr lang="zh-CN" altLang="en-US" sz="1200"/>
              <a:t>）。</a:t>
            </a:r>
            <a:endParaRPr lang="zh-CN" altLang="en-US" sz="1200"/>
          </a:p>
        </p:txBody>
      </p:sp>
      <p:pic>
        <p:nvPicPr>
          <p:cNvPr id="12" name="图片 11"/>
          <p:cNvPicPr>
            <a:picLocks noChangeAspect="1"/>
          </p:cNvPicPr>
          <p:nvPr/>
        </p:nvPicPr>
        <p:blipFill>
          <a:blip r:embed="rId2"/>
          <a:stretch>
            <a:fillRect/>
          </a:stretch>
        </p:blipFill>
        <p:spPr>
          <a:xfrm>
            <a:off x="6122670" y="2697480"/>
            <a:ext cx="2593181" cy="2446020"/>
          </a:xfrm>
          <a:prstGeom prst="rect">
            <a:avLst/>
          </a:prstGeom>
        </p:spPr>
      </p:pic>
      <p:sp>
        <p:nvSpPr>
          <p:cNvPr id="3" name="燕尾形 2"/>
          <p:cNvSpPr/>
          <p:nvPr/>
        </p:nvSpPr>
        <p:spPr>
          <a:xfrm>
            <a:off x="5580221" y="3795871"/>
            <a:ext cx="419576" cy="215265"/>
          </a:xfrm>
          <a:prstGeom prst="chevron">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500"/>
          </a:p>
        </p:txBody>
      </p:sp>
      <p:sp>
        <p:nvSpPr>
          <p:cNvPr id="6" name="文本框 5"/>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a:picLocks noChangeAspect="1"/>
          </p:cNvPicPr>
          <p:nvPr/>
        </p:nvPicPr>
        <p:blipFill>
          <a:blip r:embed="rId1"/>
          <a:stretch>
            <a:fillRect/>
          </a:stretch>
        </p:blipFill>
        <p:spPr>
          <a:xfrm>
            <a:off x="314325" y="1426845"/>
            <a:ext cx="5407343" cy="3398996"/>
          </a:xfrm>
          <a:prstGeom prst="rect">
            <a:avLst/>
          </a:prstGeom>
          <a:ln>
            <a:solidFill>
              <a:schemeClr val="tx1"/>
            </a:solidFill>
          </a:ln>
        </p:spPr>
      </p:pic>
      <p:graphicFrame>
        <p:nvGraphicFramePr>
          <p:cNvPr id="7" name="表格 6"/>
          <p:cNvGraphicFramePr/>
          <p:nvPr>
            <p:custDataLst>
              <p:tags r:id="rId2"/>
            </p:custDataLst>
          </p:nvPr>
        </p:nvGraphicFramePr>
        <p:xfrm>
          <a:off x="5852636" y="1565910"/>
          <a:ext cx="3232150" cy="2224405"/>
        </p:xfrm>
        <a:graphic>
          <a:graphicData uri="http://schemas.openxmlformats.org/drawingml/2006/table">
            <a:tbl>
              <a:tblPr firstRow="1" firstCol="1" bandRow="1" bandCol="1">
                <a:tableStyleId>{69012ECD-51FC-41F1-AA8D-1B2483CD663E}</a:tableStyleId>
              </a:tblPr>
              <a:tblGrid>
                <a:gridCol w="346075"/>
                <a:gridCol w="1118870"/>
                <a:gridCol w="1767205"/>
              </a:tblGrid>
              <a:tr h="173355">
                <a:tc>
                  <a:txBody>
                    <a:bodyPr/>
                    <a:p>
                      <a:pPr marL="0" indent="0" algn="ctr" defTabSz="914400">
                        <a:spcBef>
                          <a:spcPct val="0"/>
                        </a:spcBef>
                        <a:spcAft>
                          <a:spcPct val="0"/>
                        </a:spcAft>
                        <a:tabLst>
                          <a:tab pos="518160" algn="l"/>
                        </a:tabLst>
                      </a:pPr>
                      <a:r>
                        <a:rPr lang="zh-CN" sz="735"/>
                        <a:t>序号</a:t>
                      </a:r>
                      <a:endParaRPr lang="zh-CN" sz="735"/>
                    </a:p>
                  </a:txBody>
                  <a:tcPr marL="38576" marR="38576" marT="0" marB="0" anchor="ctr" anchorCtr="0"/>
                </a:tc>
                <a:tc>
                  <a:txBody>
                    <a:bodyPr/>
                    <a:p>
                      <a:pPr marL="0" indent="0" algn="ctr" defTabSz="914400">
                        <a:spcBef>
                          <a:spcPct val="0"/>
                        </a:spcBef>
                        <a:spcAft>
                          <a:spcPct val="0"/>
                        </a:spcAft>
                        <a:tabLst>
                          <a:tab pos="518160" algn="l"/>
                        </a:tabLst>
                      </a:pPr>
                      <a:r>
                        <a:rPr lang="zh-CN" sz="735"/>
                        <a:t>上传内容</a:t>
                      </a:r>
                      <a:endParaRPr lang="zh-CN" sz="735"/>
                    </a:p>
                  </a:txBody>
                  <a:tcPr marL="38576" marR="38576" marT="0" marB="0" anchor="ctr" anchorCtr="0"/>
                </a:tc>
                <a:tc>
                  <a:txBody>
                    <a:bodyPr/>
                    <a:p>
                      <a:pPr marL="0" indent="0" algn="ctr" defTabSz="914400">
                        <a:spcBef>
                          <a:spcPct val="0"/>
                        </a:spcBef>
                        <a:spcAft>
                          <a:spcPct val="0"/>
                        </a:spcAft>
                        <a:tabLst>
                          <a:tab pos="518160" algn="l"/>
                        </a:tabLst>
                      </a:pPr>
                      <a:r>
                        <a:rPr lang="zh-CN" sz="735"/>
                        <a:t>描述</a:t>
                      </a:r>
                      <a:endParaRPr lang="zh-CN" sz="735"/>
                    </a:p>
                  </a:txBody>
                  <a:tcPr marL="38576" marR="38576" marT="0" marB="0" anchor="ctr" anchorCtr="0"/>
                </a:tc>
              </a:tr>
              <a:tr h="244475">
                <a:tc>
                  <a:txBody>
                    <a:bodyPr/>
                    <a:p>
                      <a:pPr marL="0" indent="0" algn="ctr" defTabSz="914400">
                        <a:spcBef>
                          <a:spcPct val="0"/>
                        </a:spcBef>
                        <a:spcAft>
                          <a:spcPct val="0"/>
                        </a:spcAft>
                        <a:tabLst>
                          <a:tab pos="518160" algn="l"/>
                        </a:tabLst>
                      </a:pPr>
                      <a:r>
                        <a:rPr lang="en-US" altLang="zh-CN" sz="735"/>
                        <a:t>1</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测量开始时间</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每次测量开始时间，与</a:t>
                      </a:r>
                      <a:r>
                        <a:rPr lang="en-US" altLang="zh-CN" sz="735"/>
                        <a:t>VOCs</a:t>
                      </a:r>
                      <a:r>
                        <a:rPr lang="zh-CN" sz="735"/>
                        <a:t>周期性测量数据保持一致</a:t>
                      </a:r>
                      <a:endParaRPr lang="zh-CN" sz="735"/>
                    </a:p>
                  </a:txBody>
                  <a:tcPr marL="38576" marR="38576" marT="0" marB="0" anchor="ctr" anchorCtr="0"/>
                </a:tc>
              </a:tr>
              <a:tr h="173355">
                <a:tc>
                  <a:txBody>
                    <a:bodyPr/>
                    <a:p>
                      <a:pPr marL="0" indent="0" algn="ctr" defTabSz="914400">
                        <a:spcBef>
                          <a:spcPct val="0"/>
                        </a:spcBef>
                        <a:spcAft>
                          <a:spcPct val="0"/>
                        </a:spcAft>
                        <a:tabLst>
                          <a:tab pos="518160" algn="l"/>
                        </a:tabLst>
                      </a:pPr>
                      <a:r>
                        <a:rPr lang="en-US" altLang="zh-CN" sz="735"/>
                        <a:t>2</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测量周期</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单位为秒，表示测量周期时间段</a:t>
                      </a:r>
                      <a:endParaRPr lang="zh-CN" sz="735"/>
                    </a:p>
                  </a:txBody>
                  <a:tcPr marL="38576" marR="38576" marT="0" marB="0" anchor="ctr" anchorCtr="0"/>
                </a:tc>
              </a:tr>
              <a:tr h="245745">
                <a:tc>
                  <a:txBody>
                    <a:bodyPr/>
                    <a:p>
                      <a:pPr marL="0" indent="0" algn="ctr" defTabSz="914400">
                        <a:spcBef>
                          <a:spcPct val="0"/>
                        </a:spcBef>
                        <a:spcAft>
                          <a:spcPct val="0"/>
                        </a:spcAft>
                        <a:tabLst>
                          <a:tab pos="518160" algn="l"/>
                        </a:tabLst>
                      </a:pPr>
                      <a:r>
                        <a:rPr lang="en-US" altLang="zh-CN" sz="735"/>
                        <a:t>3</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测量污染物套峰</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各污染物的套峰，包括污染物编码、开始时间、结束时间</a:t>
                      </a:r>
                      <a:endParaRPr lang="zh-CN" sz="735"/>
                    </a:p>
                  </a:txBody>
                  <a:tcPr marL="38576" marR="38576" marT="0" marB="0" anchor="ctr" anchorCtr="0"/>
                </a:tc>
              </a:tr>
              <a:tr h="173355">
                <a:tc>
                  <a:txBody>
                    <a:bodyPr/>
                    <a:p>
                      <a:pPr marL="0" indent="0" algn="ctr" defTabSz="914400">
                        <a:spcBef>
                          <a:spcPct val="0"/>
                        </a:spcBef>
                        <a:spcAft>
                          <a:spcPct val="0"/>
                        </a:spcAft>
                        <a:tabLst>
                          <a:tab pos="518160" algn="l"/>
                        </a:tabLst>
                      </a:pPr>
                      <a:r>
                        <a:rPr lang="en-US" altLang="zh-CN" sz="735"/>
                        <a:t>4</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谱图</a:t>
                      </a:r>
                      <a:r>
                        <a:rPr lang="en-US" altLang="zh-CN" sz="735"/>
                        <a:t>Y</a:t>
                      </a:r>
                      <a:r>
                        <a:rPr lang="zh-CN" sz="735"/>
                        <a:t>轴信号单位</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自定义，例如：</a:t>
                      </a:r>
                      <a:r>
                        <a:rPr lang="en-US" altLang="zh-CN" sz="735"/>
                        <a:t>pA</a:t>
                      </a:r>
                      <a:r>
                        <a:rPr lang="zh-CN" sz="735"/>
                        <a:t>表示皮安</a:t>
                      </a:r>
                      <a:endParaRPr lang="zh-CN" sz="735"/>
                    </a:p>
                  </a:txBody>
                  <a:tcPr marL="38576" marR="38576" marT="0" marB="0" anchor="ctr" anchorCtr="0"/>
                </a:tc>
              </a:tr>
              <a:tr h="173355">
                <a:tc>
                  <a:txBody>
                    <a:bodyPr/>
                    <a:p>
                      <a:pPr marL="0" indent="0" algn="ctr" defTabSz="914400">
                        <a:spcBef>
                          <a:spcPct val="0"/>
                        </a:spcBef>
                        <a:spcAft>
                          <a:spcPct val="0"/>
                        </a:spcAft>
                        <a:tabLst>
                          <a:tab pos="518160" algn="l"/>
                        </a:tabLst>
                      </a:pPr>
                      <a:r>
                        <a:rPr lang="en-US" altLang="zh-CN" sz="735"/>
                        <a:t>5</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污染物编码</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参见附录</a:t>
                      </a:r>
                      <a:r>
                        <a:rPr lang="en-US" altLang="zh-CN" sz="735"/>
                        <a:t>B</a:t>
                      </a:r>
                      <a:endParaRPr lang="en-US" altLang="zh-CN" sz="735"/>
                    </a:p>
                  </a:txBody>
                  <a:tcPr marL="38576" marR="38576" marT="0" marB="0" anchor="ctr" anchorCtr="0"/>
                </a:tc>
              </a:tr>
              <a:tr h="173355">
                <a:tc>
                  <a:txBody>
                    <a:bodyPr/>
                    <a:p>
                      <a:pPr marL="0" indent="0" algn="ctr" defTabSz="914400">
                        <a:spcBef>
                          <a:spcPct val="0"/>
                        </a:spcBef>
                        <a:spcAft>
                          <a:spcPct val="0"/>
                        </a:spcAft>
                        <a:tabLst>
                          <a:tab pos="518160" algn="l"/>
                        </a:tabLst>
                      </a:pPr>
                      <a:r>
                        <a:rPr lang="en-US" altLang="zh-CN" sz="735"/>
                        <a:t>6</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污染物套峰开始时间</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单位为秒，例如：</a:t>
                      </a:r>
                      <a:r>
                        <a:rPr lang="en-US" altLang="zh-CN" sz="735"/>
                        <a:t>34</a:t>
                      </a:r>
                      <a:r>
                        <a:rPr lang="zh-CN" sz="735"/>
                        <a:t>秒</a:t>
                      </a:r>
                      <a:endParaRPr lang="zh-CN" sz="735"/>
                    </a:p>
                  </a:txBody>
                  <a:tcPr marL="38576" marR="38576" marT="0" marB="0" anchor="ctr" anchorCtr="0"/>
                </a:tc>
              </a:tr>
              <a:tr h="173355">
                <a:tc>
                  <a:txBody>
                    <a:bodyPr/>
                    <a:p>
                      <a:pPr marL="0" indent="0" algn="ctr" defTabSz="914400">
                        <a:spcBef>
                          <a:spcPct val="0"/>
                        </a:spcBef>
                        <a:spcAft>
                          <a:spcPct val="0"/>
                        </a:spcAft>
                        <a:tabLst>
                          <a:tab pos="518160" algn="l"/>
                        </a:tabLst>
                      </a:pPr>
                      <a:r>
                        <a:rPr lang="en-US" altLang="zh-CN" sz="735"/>
                        <a:t>7</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污染物套峰结束时间</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单位为秒，例如：</a:t>
                      </a:r>
                      <a:r>
                        <a:rPr lang="en-US" altLang="zh-CN" sz="735"/>
                        <a:t>40</a:t>
                      </a:r>
                      <a:r>
                        <a:rPr lang="zh-CN" sz="735"/>
                        <a:t>秒</a:t>
                      </a:r>
                      <a:endParaRPr lang="zh-CN" sz="735"/>
                    </a:p>
                  </a:txBody>
                  <a:tcPr marL="38576" marR="38576" marT="0" marB="0" anchor="ctr" anchorCtr="0"/>
                </a:tc>
              </a:tr>
              <a:tr h="173990">
                <a:tc>
                  <a:txBody>
                    <a:bodyPr/>
                    <a:p>
                      <a:pPr marL="0" indent="0" algn="ctr" defTabSz="914400">
                        <a:spcBef>
                          <a:spcPct val="0"/>
                        </a:spcBef>
                        <a:spcAft>
                          <a:spcPct val="0"/>
                        </a:spcAft>
                        <a:tabLst>
                          <a:tab pos="518160" algn="l"/>
                        </a:tabLst>
                      </a:pPr>
                      <a:r>
                        <a:rPr lang="en-US" altLang="zh-CN" sz="735"/>
                        <a:t>8</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测量周期数据集合</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测量周期内传输的数据集合</a:t>
                      </a:r>
                      <a:endParaRPr lang="zh-CN" sz="735"/>
                    </a:p>
                  </a:txBody>
                  <a:tcPr marL="38576" marR="38576" marT="0" marB="0" anchor="ctr" anchorCtr="0"/>
                </a:tc>
              </a:tr>
              <a:tr h="173355">
                <a:tc>
                  <a:txBody>
                    <a:bodyPr/>
                    <a:p>
                      <a:pPr marL="0" indent="0" algn="ctr" defTabSz="914400">
                        <a:spcBef>
                          <a:spcPct val="0"/>
                        </a:spcBef>
                        <a:spcAft>
                          <a:spcPct val="0"/>
                        </a:spcAft>
                        <a:tabLst>
                          <a:tab pos="518160" algn="l"/>
                        </a:tabLst>
                      </a:pPr>
                      <a:r>
                        <a:rPr lang="en-US" altLang="zh-CN" sz="735"/>
                        <a:t>9</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测量传输数据量</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传输的数据量</a:t>
                      </a:r>
                      <a:endParaRPr lang="zh-CN" sz="735"/>
                    </a:p>
                  </a:txBody>
                  <a:tcPr marL="38576" marR="38576" marT="0" marB="0" anchor="ctr" anchorCtr="0"/>
                </a:tc>
              </a:tr>
              <a:tr h="173355">
                <a:tc>
                  <a:txBody>
                    <a:bodyPr/>
                    <a:p>
                      <a:pPr marL="0" indent="0" algn="ctr" defTabSz="914400">
                        <a:spcBef>
                          <a:spcPct val="0"/>
                        </a:spcBef>
                        <a:spcAft>
                          <a:spcPct val="0"/>
                        </a:spcAft>
                        <a:tabLst>
                          <a:tab pos="518160" algn="l"/>
                        </a:tabLst>
                      </a:pPr>
                      <a:r>
                        <a:rPr lang="en-US" altLang="zh-CN" sz="735"/>
                        <a:t>10</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数据序号</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从</a:t>
                      </a:r>
                      <a:r>
                        <a:rPr lang="en-US" altLang="zh-CN" sz="735"/>
                        <a:t>0</a:t>
                      </a:r>
                      <a:r>
                        <a:rPr lang="zh-CN" sz="735"/>
                        <a:t>开始排序</a:t>
                      </a:r>
                      <a:endParaRPr lang="zh-CN" sz="735"/>
                    </a:p>
                  </a:txBody>
                  <a:tcPr marL="38576" marR="38576" marT="0" marB="0" anchor="ctr" anchorCtr="0"/>
                </a:tc>
              </a:tr>
              <a:tr h="173355">
                <a:tc>
                  <a:txBody>
                    <a:bodyPr/>
                    <a:p>
                      <a:pPr marL="0" indent="0" algn="ctr" defTabSz="914400">
                        <a:spcBef>
                          <a:spcPct val="0"/>
                        </a:spcBef>
                        <a:spcAft>
                          <a:spcPct val="0"/>
                        </a:spcAft>
                        <a:tabLst>
                          <a:tab pos="518160" algn="l"/>
                        </a:tabLst>
                      </a:pPr>
                      <a:r>
                        <a:rPr lang="en-US" altLang="zh-CN" sz="735"/>
                        <a:t>11</a:t>
                      </a:r>
                      <a:endParaRPr lang="en-US" altLang="zh-CN" sz="735"/>
                    </a:p>
                  </a:txBody>
                  <a:tcPr marL="38576" marR="38576" marT="0" marB="0" anchor="ctr" anchorCtr="0"/>
                </a:tc>
                <a:tc>
                  <a:txBody>
                    <a:bodyPr/>
                    <a:p>
                      <a:pPr marL="0" indent="0" defTabSz="914400">
                        <a:spcBef>
                          <a:spcPct val="0"/>
                        </a:spcBef>
                        <a:spcAft>
                          <a:spcPct val="0"/>
                        </a:spcAft>
                        <a:tabLst>
                          <a:tab pos="518160" algn="l"/>
                        </a:tabLst>
                      </a:pPr>
                      <a:r>
                        <a:rPr lang="zh-CN" sz="735"/>
                        <a:t>数据值</a:t>
                      </a:r>
                      <a:endParaRPr lang="zh-CN" sz="735"/>
                    </a:p>
                  </a:txBody>
                  <a:tcPr marL="38576" marR="38576" marT="0" marB="0" anchor="ctr" anchorCtr="0"/>
                </a:tc>
                <a:tc>
                  <a:txBody>
                    <a:bodyPr/>
                    <a:p>
                      <a:pPr marL="0" indent="0" defTabSz="914400">
                        <a:spcBef>
                          <a:spcPct val="0"/>
                        </a:spcBef>
                        <a:spcAft>
                          <a:spcPct val="0"/>
                        </a:spcAft>
                        <a:tabLst>
                          <a:tab pos="518160" algn="l"/>
                        </a:tabLst>
                      </a:pPr>
                      <a:r>
                        <a:rPr lang="zh-CN" sz="735"/>
                        <a:t>谱图文件中</a:t>
                      </a:r>
                      <a:r>
                        <a:rPr lang="en-US" altLang="zh-CN" sz="735"/>
                        <a:t>Y</a:t>
                      </a:r>
                      <a:r>
                        <a:rPr lang="zh-CN" sz="735"/>
                        <a:t>轴对应的数据值</a:t>
                      </a:r>
                      <a:endParaRPr lang="zh-CN" sz="735"/>
                    </a:p>
                  </a:txBody>
                  <a:tcPr marL="38576" marR="38576" marT="0" marB="0" anchor="ctr" anchorCtr="0"/>
                </a:tc>
              </a:tr>
            </a:tbl>
          </a:graphicData>
        </a:graphic>
      </p:graphicFrame>
      <p:sp>
        <p:nvSpPr>
          <p:cNvPr id="9" name="文本框 8"/>
          <p:cNvSpPr txBox="1"/>
          <p:nvPr/>
        </p:nvSpPr>
        <p:spPr>
          <a:xfrm>
            <a:off x="5992178" y="4006215"/>
            <a:ext cx="2953703" cy="918210"/>
          </a:xfrm>
          <a:prstGeom prst="rect">
            <a:avLst/>
          </a:prstGeom>
          <a:noFill/>
        </p:spPr>
        <p:txBody>
          <a:bodyPr wrap="square" rtlCol="0">
            <a:noAutofit/>
          </a:bodyPr>
          <a:p>
            <a:pPr indent="0" fontAlgn="auto">
              <a:lnSpc>
                <a:spcPct val="150000"/>
              </a:lnSpc>
            </a:pPr>
            <a:r>
              <a:rPr lang="en-US" altLang="zh-CN" sz="1350">
                <a:latin typeface="黑体" panose="02010609060101010101" pitchFamily="49" charset="-122"/>
                <a:ea typeface="黑体" panose="02010609060101010101" pitchFamily="49" charset="-122"/>
                <a:cs typeface="黑体" panose="02010609060101010101" pitchFamily="49" charset="-122"/>
              </a:rPr>
              <a:t>  </a:t>
            </a:r>
            <a:r>
              <a:rPr lang="zh-CN" altLang="en-US" sz="1350">
                <a:latin typeface="黑体" panose="02010609060101010101" pitchFamily="49" charset="-122"/>
                <a:ea typeface="黑体" panose="02010609060101010101" pitchFamily="49" charset="-122"/>
                <a:cs typeface="黑体" panose="02010609060101010101" pitchFamily="49" charset="-122"/>
              </a:rPr>
              <a:t>通过简易参数拟合出污染物出峰的形状用于快速判断</a:t>
            </a:r>
            <a:r>
              <a:rPr lang="en-US" altLang="zh-CN" sz="1350">
                <a:latin typeface="黑体" panose="02010609060101010101" pitchFamily="49" charset="-122"/>
                <a:ea typeface="黑体" panose="02010609060101010101" pitchFamily="49" charset="-122"/>
                <a:cs typeface="黑体" panose="02010609060101010101" pitchFamily="49" charset="-122"/>
              </a:rPr>
              <a:t>VOCs</a:t>
            </a:r>
            <a:r>
              <a:rPr lang="zh-CN" altLang="en-US" sz="1350">
                <a:latin typeface="黑体" panose="02010609060101010101" pitchFamily="49" charset="-122"/>
                <a:ea typeface="黑体" panose="02010609060101010101" pitchFamily="49" charset="-122"/>
                <a:cs typeface="黑体" panose="02010609060101010101" pitchFamily="49" charset="-122"/>
              </a:rPr>
              <a:t>自动监测设备是否在正常运行。</a:t>
            </a:r>
            <a:endParaRPr lang="zh-CN" altLang="en-US" sz="1350">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6958013" y="1159669"/>
            <a:ext cx="1346835" cy="288131"/>
          </a:xfrm>
          <a:prstGeom prst="rect">
            <a:avLst/>
          </a:prstGeom>
          <a:noFill/>
        </p:spPr>
        <p:txBody>
          <a:bodyPr wrap="square" rtlCol="0">
            <a:noAutofit/>
          </a:bodyPr>
          <a:p>
            <a:r>
              <a:rPr lang="zh-CN" altLang="en-US" sz="1350" b="1">
                <a:latin typeface="微软雅黑" panose="020B0503020204020204" pitchFamily="34" charset="-122"/>
                <a:ea typeface="微软雅黑" panose="020B0503020204020204" pitchFamily="34" charset="-122"/>
              </a:rPr>
              <a:t>谱图文件信息</a:t>
            </a:r>
            <a:endParaRPr lang="zh-CN" altLang="en-US" sz="1350" b="1">
              <a:latin typeface="微软雅黑" panose="020B0503020204020204" pitchFamily="34" charset="-122"/>
              <a:ea typeface="微软雅黑" panose="020B0503020204020204" pitchFamily="34" charset="-122"/>
            </a:endParaRPr>
          </a:p>
        </p:txBody>
      </p:sp>
      <p:sp>
        <p:nvSpPr>
          <p:cNvPr id="8" name="文本框 7"/>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圆角矩形 14"/>
          <p:cNvSpPr/>
          <p:nvPr/>
        </p:nvSpPr>
        <p:spPr>
          <a:xfrm>
            <a:off x="113665" y="1523365"/>
            <a:ext cx="744855" cy="3093720"/>
          </a:xfrm>
          <a:prstGeom prst="roundRect">
            <a:avLst/>
          </a:prstGeom>
          <a:gradFill>
            <a:gsLst>
              <a:gs pos="50000">
                <a:schemeClr val="accent2"/>
              </a:gs>
              <a:gs pos="0">
                <a:schemeClr val="accent2">
                  <a:lumMod val="25000"/>
                  <a:lumOff val="75000"/>
                </a:schemeClr>
              </a:gs>
              <a:gs pos="100000">
                <a:schemeClr val="accent2">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500">
                <a:sym typeface="+mn-ea"/>
              </a:rPr>
              <a:t>大气污染源自动监测设备运行参数上传内容</a:t>
            </a:r>
            <a:endParaRPr lang="zh-CN" altLang="en-US" sz="1500">
              <a:sym typeface="+mn-ea"/>
            </a:endParaRPr>
          </a:p>
        </p:txBody>
      </p:sp>
      <p:sp>
        <p:nvSpPr>
          <p:cNvPr id="3" name="左大括号 2"/>
          <p:cNvSpPr/>
          <p:nvPr/>
        </p:nvSpPr>
        <p:spPr>
          <a:xfrm>
            <a:off x="1022985" y="1323499"/>
            <a:ext cx="130016" cy="3556635"/>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sp>
        <p:nvSpPr>
          <p:cNvPr id="9" name="圆角矩形 8"/>
          <p:cNvSpPr/>
          <p:nvPr/>
        </p:nvSpPr>
        <p:spPr>
          <a:xfrm>
            <a:off x="1284923" y="1438275"/>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200">
                <a:solidFill>
                  <a:sysClr val="windowText" lastClr="000000"/>
                </a:solidFill>
                <a:latin typeface="微软雅黑" panose="020B0503020204020204" pitchFamily="34" charset="-122"/>
                <a:ea typeface="微软雅黑" panose="020B0503020204020204" pitchFamily="34" charset="-122"/>
              </a:rPr>
              <a:t>二氧化硫、一氧化氮、二氧化氮、一氧化碳、氯化氢、二氧化碳、氨等气态污染物</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1284923" y="2157889"/>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颗粒物</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284923" y="2877503"/>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甲烷、总烃、苯系物等挥发性有机物</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284923" y="3624739"/>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200">
                <a:sym typeface="+mn-ea"/>
              </a:rPr>
              <a:t>氧含量</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1284923" y="4336733"/>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200">
                <a:sym typeface="+mn-ea"/>
              </a:rPr>
              <a:t>其他参数</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
          <a:stretch>
            <a:fillRect/>
          </a:stretch>
        </p:blipFill>
        <p:spPr>
          <a:xfrm>
            <a:off x="4643755" y="1851660"/>
            <a:ext cx="4448810" cy="2037080"/>
          </a:xfrm>
          <a:prstGeom prst="rect">
            <a:avLst/>
          </a:prstGeom>
        </p:spPr>
      </p:pic>
      <p:sp>
        <p:nvSpPr>
          <p:cNvPr id="27" name="文本框 26"/>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6" name="直接连接符 5"/>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7"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8" name="文本框 7"/>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 name="任意多边形: 形状 38"/>
          <p:cNvSpPr/>
          <p:nvPr>
            <p:custDataLst>
              <p:tags r:id="rId1"/>
            </p:custDataLst>
          </p:nvPr>
        </p:nvSpPr>
        <p:spPr>
          <a:xfrm>
            <a:off x="312896" y="3470910"/>
            <a:ext cx="4345781" cy="1394460"/>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57995" tIns="28997" rIns="57995" bIns="28997" numCol="1" spcCol="0" rtlCol="0" fromWordArt="0" anchor="ctr" anchorCtr="0" forceAA="0" compatLnSpc="1">
            <a:noAutofit/>
          </a:bodyPr>
          <a:p>
            <a:pPr lvl="0" algn="ctr">
              <a:buClrTx/>
              <a:buSzTx/>
              <a:buFontTx/>
            </a:pPr>
            <a:endParaRPr lang="zh-CN" altLang="en-US" sz="1140">
              <a:solidFill>
                <a:schemeClr val="lt1"/>
              </a:solidFill>
              <a:latin typeface="+mn-ea"/>
              <a:sym typeface="+mn-ea"/>
            </a:endParaRPr>
          </a:p>
        </p:txBody>
      </p:sp>
      <p:sp>
        <p:nvSpPr>
          <p:cNvPr id="36" name="文本框 35"/>
          <p:cNvSpPr txBox="1"/>
          <p:nvPr/>
        </p:nvSpPr>
        <p:spPr>
          <a:xfrm>
            <a:off x="344329" y="3708083"/>
            <a:ext cx="4215765" cy="1043464"/>
          </a:xfrm>
          <a:prstGeom prst="rect">
            <a:avLst/>
          </a:prstGeom>
          <a:noFill/>
        </p:spPr>
        <p:txBody>
          <a:bodyPr wrap="square" rtlCol="0">
            <a:noAutofit/>
          </a:bodyPr>
          <a:p>
            <a:pPr indent="0" fontAlgn="auto">
              <a:lnSpc>
                <a:spcPct val="150000"/>
              </a:lnSpc>
            </a:pPr>
            <a:r>
              <a:rPr lang="zh-CN" altLang="en-US" sz="1200" b="1">
                <a:latin typeface="黑体" panose="02010609060101010101" pitchFamily="49" charset="-122"/>
                <a:ea typeface="黑体" panose="02010609060101010101" pitchFamily="49" charset="-122"/>
              </a:rPr>
              <a:t>注意：参数未变化，也需按要求上传</a:t>
            </a:r>
            <a:endParaRPr lang="zh-CN" altLang="en-US" sz="1200" b="1">
              <a:latin typeface="黑体" panose="02010609060101010101" pitchFamily="49" charset="-122"/>
              <a:ea typeface="黑体" panose="02010609060101010101" pitchFamily="49" charset="-122"/>
            </a:endParaRPr>
          </a:p>
          <a:p>
            <a:pPr indent="0" fontAlgn="auto">
              <a:lnSpc>
                <a:spcPct val="150000"/>
              </a:lnSpc>
            </a:pPr>
            <a:r>
              <a:rPr lang="zh-CN" altLang="en-US" sz="1050">
                <a:latin typeface="宋体" panose="02010600030101010101" pitchFamily="2" charset="-122"/>
                <a:ea typeface="宋体" panose="02010600030101010101" pitchFamily="2" charset="-122"/>
              </a:rPr>
              <a:t>※</a:t>
            </a:r>
            <a:r>
              <a:rPr lang="en-US" altLang="zh-CN" sz="1050">
                <a:latin typeface="宋体" panose="02010600030101010101" pitchFamily="2" charset="-122"/>
                <a:ea typeface="宋体" panose="02010600030101010101" pitchFamily="2" charset="-122"/>
              </a:rPr>
              <a:t>  </a:t>
            </a:r>
            <a:r>
              <a:rPr lang="zh-CN" altLang="en-US" sz="1050"/>
              <a:t>通过每天对相关参数进行上传，可以明确设备的运行状态是否正常（如相关参数不进行传输，则无法准确判断设备是确实未发生变化还是因故障而无法传输）。</a:t>
            </a:r>
            <a:endParaRPr lang="zh-CN" altLang="en-US" sz="1050"/>
          </a:p>
          <a:p>
            <a:pPr indent="0" fontAlgn="auto">
              <a:lnSpc>
                <a:spcPct val="150000"/>
              </a:lnSpc>
            </a:pPr>
            <a:endParaRPr lang="zh-CN" altLang="en-US" sz="1050"/>
          </a:p>
        </p:txBody>
      </p:sp>
      <p:sp>
        <p:nvSpPr>
          <p:cNvPr id="3" name="圆角矩形 2"/>
          <p:cNvSpPr/>
          <p:nvPr/>
        </p:nvSpPr>
        <p:spPr>
          <a:xfrm>
            <a:off x="2114074" y="1384935"/>
            <a:ext cx="2484120" cy="748665"/>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050">
                <a:solidFill>
                  <a:schemeClr val="tx1"/>
                </a:solidFill>
                <a:latin typeface="微软雅黑" panose="020B0503020204020204" pitchFamily="34" charset="-122"/>
                <a:ea typeface="微软雅黑" panose="020B0503020204020204" pitchFamily="34" charset="-122"/>
              </a:rPr>
              <a:t>仪器仪表通过传感元件实时采集的被测对象当前实际参数值（</a:t>
            </a:r>
            <a:r>
              <a:rPr lang="zh-CN" altLang="en-US" sz="1050">
                <a:solidFill>
                  <a:srgbClr val="FF0000"/>
                </a:solidFill>
                <a:latin typeface="微软雅黑" panose="020B0503020204020204" pitchFamily="34" charset="-122"/>
                <a:ea typeface="微软雅黑" panose="020B0503020204020204" pitchFamily="34" charset="-122"/>
              </a:rPr>
              <a:t>可以了解自动监测设备当前的运行状态</a:t>
            </a:r>
            <a:r>
              <a:rPr lang="zh-CN" altLang="en-US" sz="1050">
                <a:solidFill>
                  <a:schemeClr val="tx1"/>
                </a:solidFill>
                <a:latin typeface="微软雅黑" panose="020B0503020204020204" pitchFamily="34" charset="-122"/>
                <a:ea typeface="微软雅黑" panose="020B0503020204020204" pitchFamily="34" charset="-122"/>
              </a:rPr>
              <a:t>）</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12" name="右箭头标注 11"/>
          <p:cNvSpPr/>
          <p:nvPr/>
        </p:nvSpPr>
        <p:spPr>
          <a:xfrm>
            <a:off x="312896" y="1643063"/>
            <a:ext cx="1597819" cy="360998"/>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实时值</a:t>
            </a:r>
            <a:endParaRPr lang="zh-CN" altLang="en-US" sz="1350"/>
          </a:p>
        </p:txBody>
      </p:sp>
      <p:sp>
        <p:nvSpPr>
          <p:cNvPr id="6" name="圆角矩形 5"/>
          <p:cNvSpPr/>
          <p:nvPr/>
        </p:nvSpPr>
        <p:spPr>
          <a:xfrm>
            <a:off x="2114074" y="2214086"/>
            <a:ext cx="2461260" cy="1125855"/>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050">
                <a:solidFill>
                  <a:schemeClr val="tx1"/>
                </a:solidFill>
                <a:latin typeface="微软雅黑" panose="020B0503020204020204" pitchFamily="34" charset="-122"/>
                <a:ea typeface="微软雅黑" panose="020B0503020204020204" pitchFamily="34" charset="-122"/>
              </a:rPr>
              <a:t>预先输入至仪器仪表中的目标参数值，是期望被测对象达到并保持的基准数值（</a:t>
            </a:r>
            <a:r>
              <a:rPr lang="zh-CN" altLang="en-US" sz="1050">
                <a:solidFill>
                  <a:srgbClr val="FF0000"/>
                </a:solidFill>
                <a:latin typeface="微软雅黑" panose="020B0503020204020204" pitchFamily="34" charset="-122"/>
                <a:ea typeface="微软雅黑" panose="020B0503020204020204" pitchFamily="34" charset="-122"/>
              </a:rPr>
              <a:t>可以了解自动监测设备的设定参数是否被人为改变，干扰自动监测设备运行</a:t>
            </a:r>
            <a:r>
              <a:rPr lang="zh-CN" altLang="en-US" sz="1050">
                <a:solidFill>
                  <a:schemeClr val="tx1"/>
                </a:solidFill>
                <a:latin typeface="微软雅黑" panose="020B0503020204020204" pitchFamily="34" charset="-122"/>
                <a:ea typeface="微软雅黑" panose="020B0503020204020204" pitchFamily="34" charset="-122"/>
              </a:rPr>
              <a:t>）</a:t>
            </a:r>
            <a:endParaRPr lang="zh-CN" altLang="en-US" sz="1050">
              <a:solidFill>
                <a:schemeClr val="tx1"/>
              </a:solidFill>
              <a:latin typeface="微软雅黑" panose="020B0503020204020204" pitchFamily="34" charset="-122"/>
              <a:ea typeface="微软雅黑" panose="020B0503020204020204" pitchFamily="34" charset="-122"/>
            </a:endParaRPr>
          </a:p>
        </p:txBody>
      </p:sp>
      <p:sp>
        <p:nvSpPr>
          <p:cNvPr id="7" name="右箭头标注 6"/>
          <p:cNvSpPr/>
          <p:nvPr/>
        </p:nvSpPr>
        <p:spPr>
          <a:xfrm>
            <a:off x="312896" y="2630329"/>
            <a:ext cx="1597819" cy="360998"/>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非实时</a:t>
            </a:r>
            <a:r>
              <a:rPr lang="zh-CN" altLang="en-US" sz="1350"/>
              <a:t>值</a:t>
            </a:r>
            <a:endParaRPr lang="zh-CN" altLang="en-US" sz="1350"/>
          </a:p>
        </p:txBody>
      </p:sp>
      <p:sp>
        <p:nvSpPr>
          <p:cNvPr id="44" name="圆角矩形 43"/>
          <p:cNvSpPr/>
          <p:nvPr/>
        </p:nvSpPr>
        <p:spPr>
          <a:xfrm>
            <a:off x="6532721" y="1647349"/>
            <a:ext cx="2115979" cy="354806"/>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量程上限、量程下限</a:t>
            </a: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46" name="右箭头标注 45"/>
          <p:cNvSpPr/>
          <p:nvPr/>
        </p:nvSpPr>
        <p:spPr>
          <a:xfrm>
            <a:off x="4829651" y="1563053"/>
            <a:ext cx="1686878" cy="45148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量程信息</a:t>
            </a:r>
            <a:endParaRPr lang="zh-CN" altLang="en-US" sz="1350"/>
          </a:p>
        </p:txBody>
      </p:sp>
      <p:sp>
        <p:nvSpPr>
          <p:cNvPr id="47" name="圆角矩形 46"/>
          <p:cNvSpPr/>
          <p:nvPr/>
        </p:nvSpPr>
        <p:spPr>
          <a:xfrm>
            <a:off x="6532721" y="2131219"/>
            <a:ext cx="2115979" cy="354806"/>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校准浓度、校准时间、校准系数（偏差率）</a:t>
            </a: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48" name="右箭头标注 47"/>
          <p:cNvSpPr/>
          <p:nvPr/>
        </p:nvSpPr>
        <p:spPr>
          <a:xfrm>
            <a:off x="4829651" y="2044541"/>
            <a:ext cx="1686878" cy="45148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校准信息</a:t>
            </a:r>
            <a:endParaRPr lang="zh-CN" altLang="en-US" sz="1350"/>
          </a:p>
        </p:txBody>
      </p:sp>
      <p:sp>
        <p:nvSpPr>
          <p:cNvPr id="49" name="圆角矩形 48"/>
          <p:cNvSpPr/>
          <p:nvPr/>
        </p:nvSpPr>
        <p:spPr>
          <a:xfrm>
            <a:off x="6532721" y="2615089"/>
            <a:ext cx="2115979" cy="354806"/>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烟道截面积、基准氧、速度场系数</a:t>
            </a:r>
            <a:r>
              <a:rPr lang="en-US" altLang="zh-CN" sz="1200">
                <a:solidFill>
                  <a:schemeClr val="tx1"/>
                </a:solidFill>
                <a:latin typeface="微软雅黑" panose="020B0503020204020204" pitchFamily="34" charset="-122"/>
                <a:ea typeface="微软雅黑" panose="020B0503020204020204" pitchFamily="34" charset="-122"/>
              </a:rPr>
              <a:t>……</a:t>
            </a:r>
            <a:endParaRPr lang="en-US" altLang="zh-CN" sz="1200">
              <a:solidFill>
                <a:schemeClr val="tx1"/>
              </a:solidFill>
              <a:latin typeface="微软雅黑" panose="020B0503020204020204" pitchFamily="34" charset="-122"/>
              <a:ea typeface="微软雅黑" panose="020B0503020204020204" pitchFamily="34" charset="-122"/>
            </a:endParaRPr>
          </a:p>
        </p:txBody>
      </p:sp>
      <p:sp>
        <p:nvSpPr>
          <p:cNvPr id="50" name="右箭头标注 49"/>
          <p:cNvSpPr/>
          <p:nvPr/>
        </p:nvSpPr>
        <p:spPr>
          <a:xfrm>
            <a:off x="4829651" y="2528411"/>
            <a:ext cx="1686878" cy="45148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其他参数</a:t>
            </a:r>
            <a:endParaRPr lang="zh-CN" altLang="en-US" sz="1350"/>
          </a:p>
        </p:txBody>
      </p:sp>
      <p:sp>
        <p:nvSpPr>
          <p:cNvPr id="52" name="任意多边形: 形状 38"/>
          <p:cNvSpPr/>
          <p:nvPr>
            <p:custDataLst>
              <p:tags r:id="rId2"/>
            </p:custDataLst>
          </p:nvPr>
        </p:nvSpPr>
        <p:spPr>
          <a:xfrm>
            <a:off x="4785360" y="3541871"/>
            <a:ext cx="4085749" cy="1340644"/>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57995" tIns="28997" rIns="57995" bIns="28997" numCol="1" spcCol="0" rtlCol="0" fromWordArt="0" anchor="ctr" anchorCtr="0" forceAA="0" compatLnSpc="1">
            <a:noAutofit/>
          </a:bodyPr>
          <a:p>
            <a:pPr lvl="0" algn="ctr">
              <a:buClrTx/>
              <a:buSzTx/>
              <a:buFontTx/>
            </a:pPr>
            <a:endParaRPr lang="zh-CN" altLang="en-US" sz="1140">
              <a:solidFill>
                <a:schemeClr val="lt1"/>
              </a:solidFill>
              <a:latin typeface="+mn-ea"/>
              <a:sym typeface="+mn-ea"/>
            </a:endParaRPr>
          </a:p>
        </p:txBody>
      </p:sp>
      <p:sp>
        <p:nvSpPr>
          <p:cNvPr id="53" name="文本框 52"/>
          <p:cNvSpPr txBox="1"/>
          <p:nvPr/>
        </p:nvSpPr>
        <p:spPr>
          <a:xfrm>
            <a:off x="4911090" y="3764280"/>
            <a:ext cx="4018598" cy="1118235"/>
          </a:xfrm>
          <a:prstGeom prst="rect">
            <a:avLst/>
          </a:prstGeom>
          <a:noFill/>
        </p:spPr>
        <p:txBody>
          <a:bodyPr wrap="square" rtlCol="0">
            <a:noAutofit/>
          </a:bodyPr>
          <a:p>
            <a:pPr indent="0" fontAlgn="auto">
              <a:lnSpc>
                <a:spcPct val="150000"/>
              </a:lnSpc>
            </a:pPr>
            <a:r>
              <a:rPr lang="zh-CN" altLang="en-US" sz="1050">
                <a:latin typeface="宋体" panose="02010600030101010101" pitchFamily="2" charset="-122"/>
                <a:ea typeface="宋体" panose="02010600030101010101" pitchFamily="2" charset="-122"/>
                <a:sym typeface="+mn-ea"/>
              </a:rPr>
              <a:t>※</a:t>
            </a:r>
            <a:r>
              <a:rPr lang="en-US" altLang="zh-CN" sz="1050">
                <a:latin typeface="宋体" panose="02010600030101010101" pitchFamily="2" charset="-122"/>
                <a:ea typeface="宋体" panose="02010600030101010101" pitchFamily="2" charset="-122"/>
                <a:sym typeface="+mn-ea"/>
              </a:rPr>
              <a:t>  </a:t>
            </a:r>
            <a:r>
              <a:rPr lang="zh-CN" altLang="en-US" sz="1050">
                <a:sym typeface="+mn-ea"/>
              </a:rPr>
              <a:t>数据溯源，辅助判断</a:t>
            </a:r>
            <a:r>
              <a:rPr lang="zh-CN" altLang="en-US" sz="1050"/>
              <a:t>数据异常时段的原因；</a:t>
            </a:r>
            <a:endParaRPr lang="zh-CN" altLang="en-US" sz="1050">
              <a:latin typeface="宋体" panose="02010600030101010101" pitchFamily="2" charset="-122"/>
              <a:ea typeface="宋体" panose="02010600030101010101" pitchFamily="2" charset="-122"/>
            </a:endParaRPr>
          </a:p>
          <a:p>
            <a:pPr indent="0" fontAlgn="auto">
              <a:lnSpc>
                <a:spcPct val="150000"/>
              </a:lnSpc>
            </a:pPr>
            <a:r>
              <a:rPr lang="zh-CN" altLang="en-US" sz="1050">
                <a:latin typeface="宋体" panose="02010600030101010101" pitchFamily="2" charset="-122"/>
                <a:ea typeface="宋体" panose="02010600030101010101" pitchFamily="2" charset="-122"/>
              </a:rPr>
              <a:t>※</a:t>
            </a:r>
            <a:r>
              <a:rPr lang="en-US" altLang="zh-CN" sz="1050">
                <a:latin typeface="宋体" panose="02010600030101010101" pitchFamily="2" charset="-122"/>
                <a:ea typeface="宋体" panose="02010600030101010101" pitchFamily="2" charset="-122"/>
              </a:rPr>
              <a:t>  </a:t>
            </a:r>
            <a:r>
              <a:rPr lang="zh-CN" altLang="en-US" sz="1050"/>
              <a:t>为后期开发相关预测预警模型提供数据基础（如校准超期、量程异常），指导运维人员精准排查问题，降低设备故障、停机风险。</a:t>
            </a:r>
            <a:endParaRPr lang="zh-CN" altLang="en-US" sz="1050"/>
          </a:p>
          <a:p>
            <a:pPr indent="0" fontAlgn="auto">
              <a:lnSpc>
                <a:spcPct val="150000"/>
              </a:lnSpc>
            </a:pPr>
            <a:endParaRPr lang="zh-CN" altLang="en-US" sz="1050"/>
          </a:p>
        </p:txBody>
      </p:sp>
      <p:sp>
        <p:nvSpPr>
          <p:cNvPr id="54" name="圆角矩形 53"/>
          <p:cNvSpPr/>
          <p:nvPr/>
        </p:nvSpPr>
        <p:spPr>
          <a:xfrm>
            <a:off x="6532721" y="3098959"/>
            <a:ext cx="2115979" cy="354806"/>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仪器仪表、数采仪</a:t>
            </a: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55" name="右箭头标注 54"/>
          <p:cNvSpPr/>
          <p:nvPr/>
        </p:nvSpPr>
        <p:spPr>
          <a:xfrm>
            <a:off x="4829651" y="3012281"/>
            <a:ext cx="1686878" cy="45148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运行日志</a:t>
            </a:r>
            <a:endParaRPr lang="zh-CN" altLang="en-US" sz="1350"/>
          </a:p>
        </p:txBody>
      </p:sp>
      <p:sp>
        <p:nvSpPr>
          <p:cNvPr id="56" name="文本框 55"/>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大气污染源自动监测数据采集处理与上传要求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pic>
        <p:nvPicPr>
          <p:cNvPr id="28" name="图片 27"/>
          <p:cNvPicPr>
            <a:picLocks noChangeAspect="1"/>
          </p:cNvPicPr>
          <p:nvPr/>
        </p:nvPicPr>
        <p:blipFill>
          <a:blip r:embed="rId1"/>
          <a:stretch>
            <a:fillRect/>
          </a:stretch>
        </p:blipFill>
        <p:spPr>
          <a:xfrm>
            <a:off x="1144429" y="1448753"/>
            <a:ext cx="3445669" cy="3099435"/>
          </a:xfrm>
          <a:prstGeom prst="rect">
            <a:avLst/>
          </a:prstGeom>
        </p:spPr>
      </p:pic>
      <p:sp>
        <p:nvSpPr>
          <p:cNvPr id="29" name="文本框 28"/>
          <p:cNvSpPr txBox="1"/>
          <p:nvPr/>
        </p:nvSpPr>
        <p:spPr>
          <a:xfrm>
            <a:off x="1538764" y="1211104"/>
            <a:ext cx="2254568" cy="368300"/>
          </a:xfrm>
          <a:prstGeom prst="rect">
            <a:avLst/>
          </a:prstGeom>
          <a:noFill/>
        </p:spPr>
        <p:txBody>
          <a:bodyPr wrap="square" rtlCol="0">
            <a:spAutoFit/>
          </a:bodyPr>
          <a:p>
            <a:pPr algn="ctr"/>
            <a:r>
              <a:rPr lang="zh-CN" altLang="en-US"/>
              <a:t>装什么设备？</a:t>
            </a:r>
            <a:endParaRPr lang="zh-CN" altLang="en-US"/>
          </a:p>
        </p:txBody>
      </p:sp>
      <p:sp>
        <p:nvSpPr>
          <p:cNvPr id="31" name="矩形 30"/>
          <p:cNvSpPr/>
          <p:nvPr/>
        </p:nvSpPr>
        <p:spPr>
          <a:xfrm>
            <a:off x="5650230" y="1518761"/>
            <a:ext cx="2940368" cy="366236"/>
          </a:xfrm>
          <a:prstGeom prst="rect">
            <a:avLst/>
          </a:prstGeom>
          <a:solidFill>
            <a:srgbClr val="4F81BD"/>
          </a:solidFill>
          <a:ln w="25400" cap="flat" cmpd="sng" algn="ctr">
            <a:solidFill>
              <a:srgbClr val="4F81BD">
                <a:lumMod val="75000"/>
              </a:srgbClr>
            </a:solidFill>
            <a:prstDash val="solid"/>
          </a:ln>
          <a:effectLst/>
        </p:spPr>
        <p:txBody>
          <a:bodyPr rtlCol="0" anchor="ctr"/>
          <a:p>
            <a:pPr algn="ctr"/>
            <a:r>
              <a:rPr lang="en-US" altLang="zh-CN" sz="1050">
                <a:solidFill>
                  <a:sysClr val="window" lastClr="FFFFFF"/>
                </a:solidFill>
                <a:ea typeface="微软雅黑" panose="020B0503020204020204" pitchFamily="34" charset="-122"/>
              </a:rPr>
              <a:t>pH</a:t>
            </a:r>
            <a:endParaRPr lang="en-US" altLang="zh-CN" sz="1050"/>
          </a:p>
          <a:p>
            <a:pPr algn="ctr"/>
            <a:r>
              <a:rPr lang="zh-CN" altLang="en-US" sz="1050">
                <a:solidFill>
                  <a:sysClr val="window" lastClr="FFFFFF"/>
                </a:solidFill>
                <a:ea typeface="微软雅黑" panose="020B0503020204020204" pitchFamily="34" charset="-122"/>
              </a:rPr>
              <a:t>（</a:t>
            </a:r>
            <a:r>
              <a:rPr lang="en-US" altLang="zh-CN" sz="1050">
                <a:solidFill>
                  <a:sysClr val="window" lastClr="FFFFFF"/>
                </a:solidFill>
                <a:ea typeface="微软雅黑" panose="020B0503020204020204" pitchFamily="34" charset="-122"/>
              </a:rPr>
              <a:t>pH </a:t>
            </a:r>
            <a:r>
              <a:rPr lang="zh-CN" altLang="en-US" sz="1050">
                <a:solidFill>
                  <a:sysClr val="window" lastClr="FFFFFF"/>
                </a:solidFill>
                <a:ea typeface="微软雅黑" panose="020B0503020204020204" pitchFamily="34" charset="-122"/>
              </a:rPr>
              <a:t>值最小值、最大值）</a:t>
            </a:r>
            <a:endParaRPr lang="zh-CN" altLang="en-US" sz="1050">
              <a:solidFill>
                <a:sysClr val="window" lastClr="FFFFFF"/>
              </a:solidFill>
              <a:ea typeface="微软雅黑" panose="020B0503020204020204" pitchFamily="34" charset="-122"/>
            </a:endParaRPr>
          </a:p>
        </p:txBody>
      </p:sp>
      <p:sp>
        <p:nvSpPr>
          <p:cNvPr id="32" name="文本框 31"/>
          <p:cNvSpPr txBox="1"/>
          <p:nvPr/>
        </p:nvSpPr>
        <p:spPr>
          <a:xfrm>
            <a:off x="5603558" y="1162050"/>
            <a:ext cx="3068955" cy="368300"/>
          </a:xfrm>
          <a:prstGeom prst="rect">
            <a:avLst/>
          </a:prstGeom>
          <a:noFill/>
        </p:spPr>
        <p:txBody>
          <a:bodyPr wrap="square" rtlCol="0">
            <a:spAutoFit/>
          </a:bodyPr>
          <a:p>
            <a:pPr algn="ctr"/>
            <a:r>
              <a:rPr lang="zh-CN" altLang="en-US"/>
              <a:t>采集传输什么数据？</a:t>
            </a:r>
            <a:endParaRPr lang="zh-CN" altLang="en-US"/>
          </a:p>
        </p:txBody>
      </p:sp>
      <p:sp>
        <p:nvSpPr>
          <p:cNvPr id="35" name="矩形 34"/>
          <p:cNvSpPr/>
          <p:nvPr/>
        </p:nvSpPr>
        <p:spPr>
          <a:xfrm>
            <a:off x="5663565" y="2007394"/>
            <a:ext cx="2940368" cy="208121"/>
          </a:xfrm>
          <a:prstGeom prst="rect">
            <a:avLst/>
          </a:prstGeom>
          <a:solidFill>
            <a:srgbClr val="4F81BD"/>
          </a:solidFill>
          <a:ln w="25400" cap="flat" cmpd="sng" algn="ctr">
            <a:solidFill>
              <a:srgbClr val="4F81BD">
                <a:lumMod val="75000"/>
              </a:srgbClr>
            </a:solidFill>
            <a:prstDash val="solid"/>
          </a:ln>
          <a:effectLst/>
        </p:spPr>
        <p:txBody>
          <a:bodyPr rtlCol="0" anchor="ctr"/>
          <a:p>
            <a:pPr algn="ctr"/>
            <a:r>
              <a:rPr lang="zh-CN" altLang="en-US" sz="1050">
                <a:solidFill>
                  <a:sysClr val="window" lastClr="FFFFFF"/>
                </a:solidFill>
                <a:ea typeface="微软雅黑" panose="020B0503020204020204" pitchFamily="34" charset="-122"/>
              </a:rPr>
              <a:t>水温</a:t>
            </a:r>
            <a:endParaRPr lang="zh-CN" altLang="en-US" sz="1050">
              <a:solidFill>
                <a:sysClr val="window" lastClr="FFFFFF"/>
              </a:solidFill>
              <a:ea typeface="微软雅黑" panose="020B0503020204020204" pitchFamily="34" charset="-122"/>
            </a:endParaRPr>
          </a:p>
        </p:txBody>
      </p:sp>
      <p:sp>
        <p:nvSpPr>
          <p:cNvPr id="37" name="矩形 36"/>
          <p:cNvSpPr/>
          <p:nvPr/>
        </p:nvSpPr>
        <p:spPr>
          <a:xfrm>
            <a:off x="5663565" y="2337911"/>
            <a:ext cx="2940368" cy="822484"/>
          </a:xfrm>
          <a:prstGeom prst="rect">
            <a:avLst/>
          </a:prstGeom>
          <a:solidFill>
            <a:srgbClr val="4F81BD"/>
          </a:solidFill>
          <a:ln w="25400" cap="flat" cmpd="sng" algn="ctr">
            <a:solidFill>
              <a:srgbClr val="4F81BD">
                <a:lumMod val="75000"/>
              </a:srgbClr>
            </a:solidFill>
            <a:prstDash val="solid"/>
          </a:ln>
          <a:effectLst/>
        </p:spPr>
        <p:txBody>
          <a:bodyPr rtlCol="0" anchor="ctr"/>
          <a:p>
            <a:pPr algn="ctr"/>
            <a:r>
              <a:rPr lang="zh-CN" altLang="en-US" sz="1050">
                <a:solidFill>
                  <a:sysClr val="window" lastClr="FFFFFF"/>
                </a:solidFill>
                <a:ea typeface="微软雅黑" panose="020B0503020204020204" pitchFamily="34" charset="-122"/>
              </a:rPr>
              <a:t>化学需氧量排放浓度</a:t>
            </a:r>
            <a:endParaRPr lang="zh-CN" altLang="en-US" sz="1050"/>
          </a:p>
          <a:p>
            <a:pPr algn="ctr"/>
            <a:r>
              <a:rPr lang="zh-CN" altLang="en-US" sz="1050">
                <a:solidFill>
                  <a:sysClr val="window" lastClr="FFFFFF"/>
                </a:solidFill>
                <a:ea typeface="微软雅黑" panose="020B0503020204020204" pitchFamily="34" charset="-122"/>
              </a:rPr>
              <a:t>氨氮排放浓度</a:t>
            </a:r>
            <a:endParaRPr lang="zh-CN" altLang="en-US" sz="1050"/>
          </a:p>
          <a:p>
            <a:pPr algn="ctr"/>
            <a:r>
              <a:rPr lang="zh-CN" altLang="en-US" sz="1050">
                <a:solidFill>
                  <a:sysClr val="window" lastClr="FFFFFF"/>
                </a:solidFill>
                <a:ea typeface="微软雅黑" panose="020B0503020204020204" pitchFamily="34" charset="-122"/>
              </a:rPr>
              <a:t>总氮排放浓度</a:t>
            </a:r>
            <a:endParaRPr lang="zh-CN" altLang="en-US" sz="1050"/>
          </a:p>
          <a:p>
            <a:pPr algn="ctr"/>
            <a:r>
              <a:rPr lang="zh-CN" altLang="en-US" sz="1050">
                <a:solidFill>
                  <a:sysClr val="window" lastClr="FFFFFF"/>
                </a:solidFill>
                <a:ea typeface="微软雅黑" panose="020B0503020204020204" pitchFamily="34" charset="-122"/>
              </a:rPr>
              <a:t>总磷排放浓度</a:t>
            </a:r>
            <a:endParaRPr lang="zh-CN" altLang="en-US" sz="1050">
              <a:solidFill>
                <a:sysClr val="window" lastClr="FFFFFF"/>
              </a:solidFill>
              <a:ea typeface="微软雅黑" panose="020B0503020204020204" pitchFamily="34" charset="-122"/>
            </a:endParaRPr>
          </a:p>
        </p:txBody>
      </p:sp>
      <p:sp>
        <p:nvSpPr>
          <p:cNvPr id="38" name="矩形 37"/>
          <p:cNvSpPr/>
          <p:nvPr/>
        </p:nvSpPr>
        <p:spPr>
          <a:xfrm>
            <a:off x="5663565" y="3467576"/>
            <a:ext cx="2940368" cy="457676"/>
          </a:xfrm>
          <a:prstGeom prst="rect">
            <a:avLst/>
          </a:prstGeom>
          <a:solidFill>
            <a:srgbClr val="4F81BD"/>
          </a:solidFill>
          <a:ln w="25400" cap="flat" cmpd="sng" algn="ctr">
            <a:solidFill>
              <a:srgbClr val="4F81BD">
                <a:lumMod val="75000"/>
              </a:srgbClr>
            </a:solidFill>
            <a:prstDash val="solid"/>
          </a:ln>
          <a:effectLst/>
        </p:spPr>
        <p:txBody>
          <a:bodyPr rtlCol="0" anchor="ctr"/>
          <a:p>
            <a:pPr algn="ctr"/>
            <a:r>
              <a:rPr lang="zh-CN" altLang="en-US" sz="1050">
                <a:solidFill>
                  <a:sysClr val="window" lastClr="FFFFFF"/>
                </a:solidFill>
                <a:ea typeface="微软雅黑" panose="020B0503020204020204" pitchFamily="34" charset="-122"/>
              </a:rPr>
              <a:t>流量</a:t>
            </a:r>
            <a:endParaRPr lang="zh-CN" altLang="en-US" sz="1050"/>
          </a:p>
          <a:p>
            <a:pPr algn="ctr"/>
            <a:r>
              <a:rPr lang="zh-CN" altLang="en-US" sz="1050">
                <a:solidFill>
                  <a:sysClr val="window" lastClr="FFFFFF"/>
                </a:solidFill>
                <a:ea typeface="微软雅黑" panose="020B0503020204020204" pitchFamily="34" charset="-122"/>
              </a:rPr>
              <a:t>（流量累计值，瞬时流量最大值、最小值</a:t>
            </a:r>
            <a:r>
              <a:rPr lang="en-US" altLang="zh-CN" sz="1050">
                <a:solidFill>
                  <a:sysClr val="window" lastClr="FFFFFF"/>
                </a:solidFill>
                <a:ea typeface="微软雅黑" panose="020B0503020204020204" pitchFamily="34" charset="-122"/>
              </a:rPr>
              <a:t> </a:t>
            </a:r>
            <a:r>
              <a:rPr lang="zh-CN" altLang="en-US" sz="1050">
                <a:solidFill>
                  <a:sysClr val="window" lastClr="FFFFFF"/>
                </a:solidFill>
                <a:ea typeface="微软雅黑" panose="020B0503020204020204" pitchFamily="34" charset="-122"/>
              </a:rPr>
              <a:t>）</a:t>
            </a:r>
            <a:endParaRPr lang="zh-CN" altLang="en-US" sz="1050">
              <a:solidFill>
                <a:sysClr val="window" lastClr="FFFFFF"/>
              </a:solidFill>
              <a:ea typeface="微软雅黑" panose="020B0503020204020204" pitchFamily="34" charset="-122"/>
            </a:endParaRPr>
          </a:p>
        </p:txBody>
      </p:sp>
      <p:pic>
        <p:nvPicPr>
          <p:cNvPr id="39" name="图片 38" descr="10758983265"/>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9630" y="2723198"/>
            <a:ext cx="624840" cy="514350"/>
          </a:xfrm>
          <a:prstGeom prst="rect">
            <a:avLst/>
          </a:prstGeom>
        </p:spPr>
      </p:pic>
      <p:sp>
        <p:nvSpPr>
          <p:cNvPr id="41" name="圆角矩形 40"/>
          <p:cNvSpPr/>
          <p:nvPr/>
        </p:nvSpPr>
        <p:spPr>
          <a:xfrm>
            <a:off x="458153" y="4666298"/>
            <a:ext cx="4263866" cy="410528"/>
          </a:xfrm>
          <a:prstGeom prst="roundRect">
            <a:avLst/>
          </a:prstGeom>
          <a:gradFill>
            <a:gsLst>
              <a:gs pos="50000">
                <a:srgbClr val="F79646"/>
              </a:gs>
              <a:gs pos="0">
                <a:srgbClr val="F79646">
                  <a:lumMod val="25000"/>
                  <a:lumOff val="75000"/>
                </a:srgbClr>
              </a:gs>
              <a:gs pos="100000">
                <a:srgbClr val="F79646">
                  <a:lumMod val="85000"/>
                </a:srgbClr>
              </a:gs>
            </a:gsLst>
            <a:lin ang="5400000" scaled="1"/>
          </a:gradFill>
          <a:ln w="25400" cap="flat" cmpd="sng" algn="ctr">
            <a:noFill/>
            <a:prstDash val="solid"/>
          </a:ln>
          <a:effectLst/>
        </p:spPr>
        <p:txBody>
          <a:bodyPr rtlCol="0" anchor="ctr"/>
          <a:p>
            <a:pPr algn="ctr"/>
            <a:r>
              <a:rPr lang="zh-CN" altLang="en-US" sz="1200">
                <a:solidFill>
                  <a:sysClr val="windowText" lastClr="000000"/>
                </a:solidFill>
                <a:ea typeface="微软雅黑" panose="020B0503020204020204" pitchFamily="34" charset="-122"/>
                <a:sym typeface="微软雅黑" panose="020B0503020204020204" pitchFamily="34" charset="-122"/>
              </a:rPr>
              <a:t>设备的</a:t>
            </a:r>
            <a:r>
              <a:rPr lang="zh-CN" altLang="en-US" sz="1200">
                <a:solidFill>
                  <a:srgbClr val="C00000"/>
                </a:solidFill>
                <a:ea typeface="微软雅黑" panose="020B0503020204020204" pitchFamily="34" charset="-122"/>
                <a:sym typeface="微软雅黑" panose="020B0503020204020204" pitchFamily="34" charset="-122"/>
              </a:rPr>
              <a:t>安装、调试、日常运行管理、</a:t>
            </a:r>
            <a:r>
              <a:rPr lang="zh-CN" altLang="en-US" sz="1200">
                <a:solidFill>
                  <a:sysClr val="windowText" lastClr="000000"/>
                </a:solidFill>
                <a:ea typeface="微软雅黑" panose="020B0503020204020204" pitchFamily="34" charset="-122"/>
                <a:sym typeface="微软雅黑" panose="020B0503020204020204" pitchFamily="34" charset="-122"/>
              </a:rPr>
              <a:t>设备的</a:t>
            </a:r>
            <a:r>
              <a:rPr lang="zh-CN" altLang="en-US" sz="1200">
                <a:solidFill>
                  <a:srgbClr val="C00000"/>
                </a:solidFill>
                <a:ea typeface="微软雅黑" panose="020B0503020204020204" pitchFamily="34" charset="-122"/>
                <a:sym typeface="微软雅黑" panose="020B0503020204020204" pitchFamily="34" charset="-122"/>
              </a:rPr>
              <a:t>功能要求、性能指标及相应的检测方法等应符合</a:t>
            </a:r>
            <a:r>
              <a:rPr lang="en-US" altLang="zh-CN" sz="1200">
                <a:solidFill>
                  <a:srgbClr val="C00000"/>
                </a:solidFill>
                <a:ea typeface="微软雅黑" panose="020B0503020204020204" pitchFamily="34" charset="-122"/>
                <a:sym typeface="微软雅黑" panose="020B0503020204020204" pitchFamily="34" charset="-122"/>
              </a:rPr>
              <a:t> </a:t>
            </a:r>
            <a:r>
              <a:rPr lang="en-US" sz="1200">
                <a:solidFill>
                  <a:srgbClr val="C00000"/>
                </a:solidFill>
                <a:sym typeface="微软雅黑" panose="020B0503020204020204" pitchFamily="34" charset="-122"/>
              </a:rPr>
              <a:t>HJ 353-HJ 356</a:t>
            </a:r>
            <a:r>
              <a:rPr lang="en-US" altLang="zh-CN" sz="1200">
                <a:solidFill>
                  <a:srgbClr val="C00000"/>
                </a:solidFill>
                <a:ea typeface="微软雅黑" panose="020B0503020204020204" pitchFamily="34" charset="-122"/>
                <a:sym typeface="微软雅黑" panose="020B0503020204020204" pitchFamily="34" charset="-122"/>
              </a:rPr>
              <a:t> </a:t>
            </a:r>
            <a:r>
              <a:rPr lang="zh-CN" altLang="en-US" sz="1200">
                <a:solidFill>
                  <a:srgbClr val="C00000"/>
                </a:solidFill>
                <a:ea typeface="微软雅黑" panose="020B0503020204020204" pitchFamily="34" charset="-122"/>
                <a:sym typeface="微软雅黑" panose="020B0503020204020204" pitchFamily="34" charset="-122"/>
              </a:rPr>
              <a:t>相关要求</a:t>
            </a:r>
            <a:endParaRPr lang="zh-CN" altLang="en-US" sz="1200">
              <a:solidFill>
                <a:srgbClr val="C00000"/>
              </a:solidFill>
              <a:ea typeface="微软雅黑" panose="020B0503020204020204" pitchFamily="34" charset="-122"/>
              <a:sym typeface="微软雅黑" panose="020B0503020204020204" pitchFamily="34" charset="-122"/>
            </a:endParaRPr>
          </a:p>
        </p:txBody>
      </p:sp>
      <p:sp>
        <p:nvSpPr>
          <p:cNvPr id="42" name="燕尾形箭头 41"/>
          <p:cNvSpPr/>
          <p:nvPr/>
        </p:nvSpPr>
        <p:spPr>
          <a:xfrm rot="5400000">
            <a:off x="2617946" y="4420553"/>
            <a:ext cx="161925" cy="369570"/>
          </a:xfrm>
          <a:prstGeom prst="notchedRightArrow">
            <a:avLst/>
          </a:prstGeom>
          <a:solidFill>
            <a:srgbClr val="C00000"/>
          </a:solidFill>
          <a:ln w="25400" cap="flat" cmpd="sng" algn="ctr">
            <a:solidFill>
              <a:srgbClr val="4F81BD">
                <a:lumMod val="75000"/>
              </a:srgbClr>
            </a:solidFill>
            <a:prstDash val="solid"/>
          </a:ln>
          <a:effectLst/>
        </p:spPr>
        <p:txBody>
          <a:bodyPr rtlCol="0" anchor="ctr"/>
          <a:p>
            <a:pPr algn="ctr"/>
            <a:endParaRPr lang="zh-CN" altLang="en-US" sz="1350">
              <a:solidFill>
                <a:sysClr val="window" lastClr="FFFFFF"/>
              </a:solidFill>
              <a:ea typeface="微软雅黑" panose="020B0503020204020204" pitchFamily="34" charset="-122"/>
            </a:endParaRPr>
          </a:p>
        </p:txBody>
      </p:sp>
      <p:sp>
        <p:nvSpPr>
          <p:cNvPr id="44" name="圆角矩形 43"/>
          <p:cNvSpPr/>
          <p:nvPr/>
        </p:nvSpPr>
        <p:spPr>
          <a:xfrm>
            <a:off x="5467350" y="4548188"/>
            <a:ext cx="3332798" cy="528638"/>
          </a:xfrm>
          <a:prstGeom prst="roundRect">
            <a:avLst/>
          </a:prstGeom>
          <a:gradFill>
            <a:gsLst>
              <a:gs pos="50000">
                <a:srgbClr val="F79646"/>
              </a:gs>
              <a:gs pos="0">
                <a:srgbClr val="F79646">
                  <a:lumMod val="25000"/>
                  <a:lumOff val="75000"/>
                </a:srgbClr>
              </a:gs>
              <a:gs pos="100000">
                <a:srgbClr val="F79646">
                  <a:lumMod val="85000"/>
                </a:srgbClr>
              </a:gs>
            </a:gsLst>
            <a:lin ang="5400000" scaled="1"/>
          </a:gradFill>
          <a:ln w="25400" cap="flat" cmpd="sng" algn="ctr">
            <a:noFill/>
            <a:prstDash val="solid"/>
          </a:ln>
          <a:effectLst/>
        </p:spPr>
        <p:txBody>
          <a:bodyPr rtlCol="0" anchor="ctr"/>
          <a:p>
            <a:pPr algn="ctr"/>
            <a:r>
              <a:rPr lang="zh-CN" altLang="en-US" sz="1200">
                <a:solidFill>
                  <a:srgbClr val="C00000"/>
                </a:solidFill>
                <a:ea typeface="微软雅黑" panose="020B0503020204020204" pitchFamily="34" charset="-122"/>
                <a:sym typeface="微软雅黑" panose="020B0503020204020204" pitchFamily="34" charset="-122"/>
              </a:rPr>
              <a:t>相关数据的采集处理及传输要求应符合</a:t>
            </a:r>
            <a:r>
              <a:rPr lang="en-US" altLang="zh-CN" sz="1200">
                <a:solidFill>
                  <a:srgbClr val="C00000"/>
                </a:solidFill>
                <a:ea typeface="微软雅黑" panose="020B0503020204020204" pitchFamily="34" charset="-122"/>
                <a:sym typeface="微软雅黑" panose="020B0503020204020204" pitchFamily="34" charset="-122"/>
              </a:rPr>
              <a:t> HJ 212 </a:t>
            </a:r>
            <a:r>
              <a:rPr lang="zh-CN" altLang="en-US" sz="1200">
                <a:solidFill>
                  <a:srgbClr val="C00000"/>
                </a:solidFill>
                <a:ea typeface="微软雅黑" panose="020B0503020204020204" pitchFamily="34" charset="-122"/>
                <a:sym typeface="微软雅黑" panose="020B0503020204020204" pitchFamily="34" charset="-122"/>
              </a:rPr>
              <a:t>相关要求</a:t>
            </a:r>
            <a:endParaRPr lang="zh-CN" altLang="en-US" sz="1200">
              <a:solidFill>
                <a:srgbClr val="C00000"/>
              </a:solidFill>
              <a:ea typeface="微软雅黑" panose="020B0503020204020204" pitchFamily="34" charset="-122"/>
              <a:sym typeface="微软雅黑" panose="020B0503020204020204" pitchFamily="34" charset="-122"/>
            </a:endParaRPr>
          </a:p>
        </p:txBody>
      </p:sp>
      <p:sp>
        <p:nvSpPr>
          <p:cNvPr id="45" name="燕尾形箭头 44"/>
          <p:cNvSpPr/>
          <p:nvPr/>
        </p:nvSpPr>
        <p:spPr>
          <a:xfrm rot="5400000">
            <a:off x="7057073" y="4061936"/>
            <a:ext cx="161925" cy="502920"/>
          </a:xfrm>
          <a:prstGeom prst="notchedRightArrow">
            <a:avLst/>
          </a:prstGeom>
          <a:solidFill>
            <a:srgbClr val="C00000"/>
          </a:solidFill>
          <a:ln w="25400" cap="flat" cmpd="sng" algn="ctr">
            <a:solidFill>
              <a:srgbClr val="4F81BD">
                <a:lumMod val="75000"/>
              </a:srgbClr>
            </a:solidFill>
            <a:prstDash val="solid"/>
          </a:ln>
          <a:effectLst/>
        </p:spPr>
        <p:txBody>
          <a:bodyPr rtlCol="0" anchor="ctr"/>
          <a:p>
            <a:pPr algn="ctr"/>
            <a:endParaRPr lang="zh-CN" altLang="en-US" sz="1350">
              <a:solidFill>
                <a:sysClr val="window" lastClr="FFFFFF"/>
              </a:solidFill>
              <a:ea typeface="微软雅黑" panose="020B0503020204020204" pitchFamily="34" charset="-122"/>
            </a:endParaRPr>
          </a:p>
        </p:txBody>
      </p:sp>
      <p:cxnSp>
        <p:nvCxnSpPr>
          <p:cNvPr id="10" name="直接连接符 9"/>
          <p:cNvCxnSpPr/>
          <p:nvPr>
            <p:custDataLst>
              <p:tags r:id="rId4"/>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3" name="圆角矩形 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5"/>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6"/>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nvGrpSpPr>
        <p:grpSpPr>
          <a:xfrm>
            <a:off x="323850" y="1534478"/>
            <a:ext cx="4450556" cy="3322320"/>
            <a:chOff x="680" y="2803"/>
            <a:chExt cx="17974" cy="7395"/>
          </a:xfrm>
        </p:grpSpPr>
        <p:sp>
          <p:nvSpPr>
            <p:cNvPr id="14" name="圆角矩形标注 13"/>
            <p:cNvSpPr/>
            <p:nvPr/>
          </p:nvSpPr>
          <p:spPr>
            <a:xfrm>
              <a:off x="1091" y="2803"/>
              <a:ext cx="17053" cy="3085"/>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ctr" fontAlgn="auto">
                <a:lnSpc>
                  <a:spcPct val="150000"/>
                </a:lnSpc>
              </a:pP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自动监测设备正常（不处于调试、故障、日常维护、校准与调整等状态）运行时，采集的监测数据应认定为有效数据，当监测值为零值、零点漂移限值范围内的负值或低于仪器检出限，应在上位机修正处理；计算小时均值、日均值时应采用修正后的值参与统计，修正规则按照</a:t>
              </a:r>
              <a:r>
                <a:rPr lang="en-US" altLang="zh-CN" sz="1050" dirty="0">
                  <a:latin typeface="微软雅黑" panose="020B0503020204020204" pitchFamily="34" charset="-122"/>
                  <a:ea typeface="微软雅黑" panose="020B0503020204020204" pitchFamily="34" charset="-122"/>
                  <a:cs typeface="黑体" panose="02010609060101010101" pitchFamily="49" charset="-122"/>
                  <a:sym typeface="+mn-ea"/>
                </a:rPr>
                <a:t> HJ 356 </a:t>
              </a:r>
              <a:r>
                <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rPr>
                <a:t>等相关规定执行；</a:t>
              </a:r>
              <a:endParaRPr lang="zh-CN" altLang="en-US" sz="105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45" name="任意多边形: 形状 38"/>
            <p:cNvSpPr/>
            <p:nvPr>
              <p:custDataLst>
                <p:tags r:id="rId1"/>
              </p:custDataLst>
            </p:nvPr>
          </p:nvSpPr>
          <p:spPr>
            <a:xfrm>
              <a:off x="680" y="5988"/>
              <a:ext cx="17975" cy="4211"/>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77326" tIns="38662" rIns="77326" bIns="38662" numCol="1" spcCol="0" rtlCol="0" fromWordArt="0" anchor="ctr" anchorCtr="0" forceAA="0" compatLnSpc="1">
              <a:noAutofit/>
            </a:bodyPr>
            <a:p>
              <a:pPr lvl="0" algn="ctr">
                <a:buClrTx/>
                <a:buSzTx/>
                <a:buFontTx/>
              </a:pPr>
              <a:endParaRPr lang="zh-CN" altLang="en-US" sz="1050">
                <a:solidFill>
                  <a:schemeClr val="lt1"/>
                </a:solidFill>
                <a:latin typeface="+mn-ea"/>
                <a:sym typeface="+mn-ea"/>
              </a:endParaRPr>
            </a:p>
          </p:txBody>
        </p:sp>
        <p:sp>
          <p:nvSpPr>
            <p:cNvPr id="36" name="文本框 35"/>
            <p:cNvSpPr txBox="1"/>
            <p:nvPr/>
          </p:nvSpPr>
          <p:spPr>
            <a:xfrm>
              <a:off x="1091" y="7257"/>
              <a:ext cx="17351" cy="1337"/>
            </a:xfrm>
            <a:prstGeom prst="rect">
              <a:avLst/>
            </a:prstGeom>
            <a:noFill/>
          </p:spPr>
          <p:txBody>
            <a:bodyPr wrap="square" rtlCol="0">
              <a:noAutofit/>
            </a:bodyPr>
            <a:p>
              <a:pPr indent="0" fontAlgn="auto">
                <a:lnSpc>
                  <a:spcPct val="150000"/>
                </a:lnSpc>
              </a:pPr>
              <a:r>
                <a:rPr lang="zh-CN" altLang="en-US" sz="1050"/>
                <a:t>规定了监测值为零值、零点漂移限值范围内的负值或低于仪器检出限值时的有效数据应按照《水污染源在线监测系统（</a:t>
              </a:r>
              <a:r>
                <a:rPr lang="en-US" altLang="zh-CN" sz="1050"/>
                <a:t>COD</a:t>
              </a:r>
              <a:r>
                <a:rPr lang="en-US" altLang="zh-CN" sz="1050" baseline="-25000"/>
                <a:t>Cr</a:t>
              </a:r>
              <a:r>
                <a:rPr lang="zh-CN" altLang="en-US" sz="1050"/>
                <a:t>、</a:t>
              </a:r>
              <a:r>
                <a:rPr lang="en-US" altLang="zh-CN" sz="1050"/>
                <a:t>NH</a:t>
              </a:r>
              <a:r>
                <a:rPr lang="en-US" altLang="zh-CN" sz="1050" baseline="-25000"/>
                <a:t>3</a:t>
              </a:r>
              <a:r>
                <a:rPr lang="en-US" altLang="zh-CN" sz="1050"/>
                <a:t>-N</a:t>
              </a:r>
              <a:r>
                <a:rPr lang="zh-CN" altLang="en-US" sz="1050"/>
                <a:t>等）数据有效性判别技术规范》（</a:t>
              </a:r>
              <a:r>
                <a:rPr lang="en-US" altLang="zh-CN" sz="1050"/>
                <a:t>HJ 356—2019</a:t>
              </a:r>
              <a:r>
                <a:rPr lang="zh-CN" altLang="en-US" sz="1050"/>
                <a:t>）中规定的修正值参与小时均值和日均值的统计。</a:t>
              </a:r>
              <a:endParaRPr lang="zh-CN" altLang="en-US" sz="1050"/>
            </a:p>
          </p:txBody>
        </p:sp>
      </p:grpSp>
      <p:grpSp>
        <p:nvGrpSpPr>
          <p:cNvPr id="9" name="组合 8"/>
          <p:cNvGrpSpPr/>
          <p:nvPr/>
        </p:nvGrpSpPr>
        <p:grpSpPr>
          <a:xfrm>
            <a:off x="4833938" y="1534790"/>
            <a:ext cx="4050030" cy="3323453"/>
            <a:chOff x="680" y="2803"/>
            <a:chExt cx="17974" cy="6752"/>
          </a:xfrm>
        </p:grpSpPr>
        <p:sp>
          <p:nvSpPr>
            <p:cNvPr id="6" name="圆角矩形标注 5"/>
            <p:cNvSpPr/>
            <p:nvPr/>
          </p:nvSpPr>
          <p:spPr>
            <a:xfrm>
              <a:off x="1091" y="2803"/>
              <a:ext cx="17053" cy="2688"/>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ctr" fontAlgn="auto">
                <a:lnSpc>
                  <a:spcPct val="150000"/>
                </a:lnSpc>
              </a:pPr>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自动监测设备非正常（调试、故障、日常维护、校准与调整等状态）运行时，采集的监测数据应认定为无效数据，按照标记规则标记后上传；</a:t>
              </a:r>
              <a:endPar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7" name="任意多边形: 形状 38"/>
            <p:cNvSpPr/>
            <p:nvPr>
              <p:custDataLst>
                <p:tags r:id="rId2"/>
              </p:custDataLst>
            </p:nvPr>
          </p:nvSpPr>
          <p:spPr>
            <a:xfrm>
              <a:off x="680" y="5710"/>
              <a:ext cx="17974" cy="3845"/>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77326" tIns="38662" rIns="77326" bIns="38662" numCol="1" spcCol="0" rtlCol="0" fromWordArt="0" anchor="ctr" anchorCtr="0" forceAA="0" compatLnSpc="1">
              <a:noAutofit/>
            </a:bodyPr>
            <a:p>
              <a:pPr lvl="0" algn="ctr">
                <a:buClrTx/>
                <a:buSzTx/>
                <a:buFontTx/>
              </a:pPr>
              <a:endParaRPr lang="zh-CN" altLang="en-US" sz="1200">
                <a:solidFill>
                  <a:schemeClr val="lt1"/>
                </a:solidFill>
                <a:latin typeface="+mn-ea"/>
                <a:sym typeface="+mn-ea"/>
              </a:endParaRPr>
            </a:p>
          </p:txBody>
        </p:sp>
        <p:sp>
          <p:nvSpPr>
            <p:cNvPr id="8" name="文本框 7"/>
            <p:cNvSpPr txBox="1"/>
            <p:nvPr/>
          </p:nvSpPr>
          <p:spPr>
            <a:xfrm>
              <a:off x="1091" y="7164"/>
              <a:ext cx="17351" cy="2087"/>
            </a:xfrm>
            <a:prstGeom prst="rect">
              <a:avLst/>
            </a:prstGeom>
            <a:noFill/>
          </p:spPr>
          <p:txBody>
            <a:bodyPr wrap="square" rtlCol="0">
              <a:noAutofit/>
            </a:bodyPr>
            <a:p>
              <a:pPr indent="0" fontAlgn="auto">
                <a:lnSpc>
                  <a:spcPct val="150000"/>
                </a:lnSpc>
              </a:pPr>
              <a:r>
                <a:rPr lang="zh-CN" altLang="en-US" sz="1050"/>
                <a:t>与《污染物排放自动监测设备维护标记》、</a:t>
              </a:r>
              <a:r>
                <a:rPr lang="en-US" altLang="zh-CN" sz="1050"/>
                <a:t>484</a:t>
              </a:r>
              <a:r>
                <a:rPr lang="zh-CN" altLang="en-US" sz="1050"/>
                <a:t>号文件等相关规范文件保持高度衔接，明确自动监测设备非正常运行期间数据无效，解决数据有效性判定的问题。</a:t>
              </a:r>
              <a:endParaRPr lang="zh-CN" altLang="en-US" sz="1050"/>
            </a:p>
          </p:txBody>
        </p:sp>
      </p:grpSp>
      <p:sp>
        <p:nvSpPr>
          <p:cNvPr id="10" name="文本框 9"/>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1" name="直接连接符 10"/>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2"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 name="组合 5"/>
          <p:cNvGrpSpPr/>
          <p:nvPr/>
        </p:nvGrpSpPr>
        <p:grpSpPr>
          <a:xfrm>
            <a:off x="323850" y="1289989"/>
            <a:ext cx="4307205" cy="3437720"/>
            <a:chOff x="680" y="1942"/>
            <a:chExt cx="17974" cy="7613"/>
          </a:xfrm>
        </p:grpSpPr>
        <p:sp>
          <p:nvSpPr>
            <p:cNvPr id="14" name="圆角矩形标注 13"/>
            <p:cNvSpPr/>
            <p:nvPr/>
          </p:nvSpPr>
          <p:spPr>
            <a:xfrm>
              <a:off x="1091" y="1942"/>
              <a:ext cx="17054" cy="3549"/>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ctr" fontAlgn="auto">
                <a:lnSpc>
                  <a:spcPct val="150000"/>
                </a:lnSpc>
              </a:pPr>
              <a:r>
                <a:rPr lang="zh-CN" altLang="en-US" sz="1350" dirty="0">
                  <a:latin typeface="微软雅黑" panose="020B0503020204020204" pitchFamily="34" charset="-122"/>
                  <a:ea typeface="微软雅黑" panose="020B0503020204020204" pitchFamily="34" charset="-122"/>
                  <a:cs typeface="黑体" panose="02010609060101010101" pitchFamily="49" charset="-122"/>
                  <a:sym typeface="+mn-ea"/>
                </a:rPr>
                <a:t>小时数据、日数据统计时采用有效数据，无有效数据时所有无效数据参与统计，自动标样核查（校准）数据不参与统计，有效实际水样比对数据参与统计；</a:t>
              </a:r>
              <a:endParaRPr lang="zh-CN" altLang="en-US" sz="135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45" name="任意多边形: 形状 38"/>
            <p:cNvSpPr/>
            <p:nvPr>
              <p:custDataLst>
                <p:tags r:id="rId1"/>
              </p:custDataLst>
            </p:nvPr>
          </p:nvSpPr>
          <p:spPr>
            <a:xfrm>
              <a:off x="680" y="5492"/>
              <a:ext cx="17974" cy="4063"/>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77326" tIns="38662" rIns="77326" bIns="38662" numCol="1" spcCol="0" rtlCol="0" fromWordArt="0" anchor="ctr" anchorCtr="0" forceAA="0" compatLnSpc="1">
              <a:noAutofit/>
            </a:bodyPr>
            <a:p>
              <a:pPr lvl="0" algn="ctr">
                <a:buClrTx/>
                <a:buSzTx/>
                <a:buFontTx/>
              </a:pPr>
              <a:endParaRPr lang="zh-CN" altLang="en-US" sz="1350">
                <a:solidFill>
                  <a:schemeClr val="lt1"/>
                </a:solidFill>
                <a:latin typeface="+mn-ea"/>
                <a:sym typeface="+mn-ea"/>
              </a:endParaRPr>
            </a:p>
          </p:txBody>
        </p:sp>
        <p:sp>
          <p:nvSpPr>
            <p:cNvPr id="3" name="文本框 2"/>
            <p:cNvSpPr txBox="1"/>
            <p:nvPr/>
          </p:nvSpPr>
          <p:spPr>
            <a:xfrm>
              <a:off x="1303" y="6597"/>
              <a:ext cx="17351" cy="2087"/>
            </a:xfrm>
            <a:prstGeom prst="rect">
              <a:avLst/>
            </a:prstGeom>
            <a:noFill/>
          </p:spPr>
          <p:txBody>
            <a:bodyPr wrap="square" rtlCol="0">
              <a:noAutofit/>
            </a:bodyPr>
            <a:p>
              <a:pPr indent="0" fontAlgn="auto">
                <a:lnSpc>
                  <a:spcPct val="150000"/>
                </a:lnSpc>
              </a:pPr>
              <a:r>
                <a:rPr lang="zh-CN" altLang="en-US" sz="1200"/>
                <a:t>明确了自动标样核查（校准）数据不参与有效小时均值、日均值计算，有效实际水样比对数据参与有效小时均值、日均值计算。</a:t>
              </a:r>
              <a:endParaRPr lang="zh-CN" altLang="en-US" sz="1200"/>
            </a:p>
          </p:txBody>
        </p:sp>
      </p:grpSp>
      <p:grpSp>
        <p:nvGrpSpPr>
          <p:cNvPr id="10" name="组合 9"/>
          <p:cNvGrpSpPr/>
          <p:nvPr/>
        </p:nvGrpSpPr>
        <p:grpSpPr>
          <a:xfrm>
            <a:off x="4700111" y="1445419"/>
            <a:ext cx="4184012" cy="3237406"/>
            <a:chOff x="680" y="3104"/>
            <a:chExt cx="17975" cy="6451"/>
          </a:xfrm>
        </p:grpSpPr>
        <p:sp>
          <p:nvSpPr>
            <p:cNvPr id="7" name="圆角矩形标注 6"/>
            <p:cNvSpPr/>
            <p:nvPr/>
          </p:nvSpPr>
          <p:spPr>
            <a:xfrm>
              <a:off x="1091" y="3104"/>
              <a:ext cx="17053" cy="2404"/>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ctr" fontAlgn="auto">
                <a:lnSpc>
                  <a:spcPct val="150000"/>
                </a:lnSpc>
              </a:pPr>
              <a:r>
                <a:rPr lang="zh-CN" altLang="en-US" sz="1500" dirty="0">
                  <a:latin typeface="微软雅黑" panose="020B0503020204020204" pitchFamily="34" charset="-122"/>
                  <a:ea typeface="微软雅黑" panose="020B0503020204020204" pitchFamily="34" charset="-122"/>
                  <a:cs typeface="黑体" panose="02010609060101010101" pitchFamily="49" charset="-122"/>
                  <a:sym typeface="+mn-ea"/>
                </a:rPr>
                <a:t>废水非连续排放与连续排放的混合样品采集均应采用整小时为一个样品采集统计时段；</a:t>
              </a:r>
              <a:endParaRPr lang="zh-CN" altLang="en-US" sz="15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8" name="任意多边形: 形状 38"/>
            <p:cNvSpPr/>
            <p:nvPr>
              <p:custDataLst>
                <p:tags r:id="rId2"/>
              </p:custDataLst>
            </p:nvPr>
          </p:nvSpPr>
          <p:spPr>
            <a:xfrm>
              <a:off x="680" y="5988"/>
              <a:ext cx="17975" cy="3567"/>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77326" tIns="38662" rIns="77326" bIns="38662" numCol="1" spcCol="0" rtlCol="0" fromWordArt="0" anchor="ctr" anchorCtr="0" forceAA="0" compatLnSpc="1">
              <a:noAutofit/>
            </a:bodyPr>
            <a:p>
              <a:pPr lvl="0" algn="ctr">
                <a:buClrTx/>
                <a:buSzTx/>
                <a:buFontTx/>
              </a:pPr>
              <a:endParaRPr lang="zh-CN" altLang="en-US" sz="1500">
                <a:solidFill>
                  <a:schemeClr val="lt1"/>
                </a:solidFill>
                <a:latin typeface="+mn-ea"/>
                <a:sym typeface="+mn-ea"/>
              </a:endParaRPr>
            </a:p>
          </p:txBody>
        </p:sp>
        <p:sp>
          <p:nvSpPr>
            <p:cNvPr id="9" name="文本框 8"/>
            <p:cNvSpPr txBox="1"/>
            <p:nvPr/>
          </p:nvSpPr>
          <p:spPr>
            <a:xfrm>
              <a:off x="1091" y="6773"/>
              <a:ext cx="17351" cy="2087"/>
            </a:xfrm>
            <a:prstGeom prst="rect">
              <a:avLst/>
            </a:prstGeom>
            <a:noFill/>
          </p:spPr>
          <p:txBody>
            <a:bodyPr wrap="square" rtlCol="0">
              <a:noAutofit/>
            </a:bodyPr>
            <a:p>
              <a:pPr indent="0" fontAlgn="auto">
                <a:lnSpc>
                  <a:spcPct val="150000"/>
                </a:lnSpc>
              </a:pPr>
              <a:r>
                <a:rPr lang="zh-CN" altLang="en-US" sz="1350"/>
                <a:t>明确废水混合样采用自然小时为一个统计时段进行统计，解决了部分地方反馈的实际中混合样测量时间与流量数据可能出现错时错位导致排放量计算有问题。</a:t>
              </a:r>
              <a:endParaRPr lang="zh-CN" altLang="en-US" sz="1350"/>
            </a:p>
          </p:txBody>
        </p:sp>
      </p:grpSp>
      <p:sp>
        <p:nvSpPr>
          <p:cNvPr id="11" name="文本框 10"/>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2" name="直接连接符 11"/>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5"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8" name="文本框 17"/>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 name="表格 5"/>
          <p:cNvGraphicFramePr/>
          <p:nvPr>
            <p:custDataLst>
              <p:tags r:id="rId1"/>
            </p:custDataLst>
          </p:nvPr>
        </p:nvGraphicFramePr>
        <p:xfrm>
          <a:off x="755650" y="1936115"/>
          <a:ext cx="7649210" cy="3104515"/>
        </p:xfrm>
        <a:graphic>
          <a:graphicData uri="http://schemas.openxmlformats.org/drawingml/2006/table">
            <a:tbl>
              <a:tblPr/>
              <a:tblGrid>
                <a:gridCol w="1290955"/>
                <a:gridCol w="1214755"/>
                <a:gridCol w="885825"/>
                <a:gridCol w="2451735"/>
                <a:gridCol w="1805940"/>
              </a:tblGrid>
              <a:tr h="163830">
                <a:tc>
                  <a:txBody>
                    <a:bodyPr/>
                    <a:p>
                      <a:pPr marL="0" indent="0" algn="ctr">
                        <a:spcBef>
                          <a:spcPct val="0"/>
                        </a:spcBef>
                        <a:spcAft>
                          <a:spcPct val="0"/>
                        </a:spcAft>
                      </a:pPr>
                      <a:r>
                        <a:rPr lang="zh-CN" sz="1000" b="1">
                          <a:latin typeface="宋体" panose="02010600030101010101" pitchFamily="2" charset="-122"/>
                          <a:ea typeface="宋体" panose="02010600030101010101" pitchFamily="2" charset="-122"/>
                        </a:rPr>
                        <a:t>监测项目</a:t>
                      </a:r>
                      <a:endParaRPr lang="zh-CN" sz="1000" b="1">
                        <a:latin typeface="宋体" panose="02010600030101010101" pitchFamily="2" charset="-122"/>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b="1">
                          <a:latin typeface="宋体" panose="02010600030101010101" pitchFamily="2" charset="-122"/>
                          <a:ea typeface="宋体" panose="02010600030101010101" pitchFamily="2" charset="-122"/>
                        </a:rPr>
                        <a:t>数据类型</a:t>
                      </a:r>
                      <a:endParaRPr lang="zh-CN" sz="1000" b="1">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b="1">
                          <a:latin typeface="宋体" panose="02010600030101010101" pitchFamily="2" charset="-122"/>
                          <a:ea typeface="宋体" panose="02010600030101010101" pitchFamily="2" charset="-122"/>
                        </a:rPr>
                        <a:t>命令编码</a:t>
                      </a:r>
                      <a:endParaRPr lang="zh-CN" sz="1000" b="1">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b="1">
                          <a:latin typeface="宋体" panose="02010600030101010101" pitchFamily="2" charset="-122"/>
                          <a:ea typeface="宋体" panose="02010600030101010101" pitchFamily="2" charset="-122"/>
                        </a:rPr>
                        <a:t>主要上传内容</a:t>
                      </a:r>
                      <a:endParaRPr lang="zh-CN" sz="1000" b="1">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b="1">
                          <a:latin typeface="宋体" panose="02010600030101010101" pitchFamily="2" charset="-122"/>
                          <a:ea typeface="宋体" panose="02010600030101010101" pitchFamily="2" charset="-122"/>
                        </a:rPr>
                        <a:t>上传频次</a:t>
                      </a:r>
                      <a:endParaRPr lang="zh-CN" sz="1000" b="1">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348615">
                <a:tc rowSpan="3">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连续监测项目</a:t>
                      </a:r>
                      <a:r>
                        <a:rPr lang="zh-CN" sz="1000">
                          <a:latin typeface="Times New Roman" panose="02020603050405020304"/>
                          <a:ea typeface="宋体" panose="02010600030101010101" pitchFamily="2" charset="-122"/>
                        </a:rPr>
                        <a:t>（</a:t>
                      </a:r>
                      <a:r>
                        <a:rPr lang="en-US" altLang="zh-CN" sz="1000">
                          <a:latin typeface="Times New Roman" panose="02020603050405020304"/>
                          <a:ea typeface="宋体" panose="02010600030101010101" pitchFamily="2" charset="-122"/>
                        </a:rPr>
                        <a:t>pH</a:t>
                      </a:r>
                      <a:r>
                        <a:rPr lang="zh-CN" sz="1000">
                          <a:latin typeface="宋体" panose="02010600030101010101" pitchFamily="2" charset="-122"/>
                          <a:ea typeface="宋体" panose="02010600030101010101" pitchFamily="2" charset="-122"/>
                        </a:rPr>
                        <a:t>值、水温、流量等</a:t>
                      </a:r>
                      <a:r>
                        <a:rPr lang="zh-CN" sz="1000">
                          <a:latin typeface="Times New Roman" panose="02020603050405020304"/>
                          <a:ea typeface="宋体" panose="02010600030101010101" pitchFamily="2" charset="-122"/>
                        </a:rPr>
                        <a:t>）</a:t>
                      </a:r>
                      <a:endParaRPr lang="zh-CN" sz="1000">
                        <a:latin typeface="Times New Roman" panose="020206030504050203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实时数据</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000">
                          <a:latin typeface="Times New Roman" panose="02020603050405020304"/>
                          <a:ea typeface="宋体" panose="02010600030101010101" pitchFamily="2" charset="-122"/>
                        </a:rPr>
                        <a:t>2011</a:t>
                      </a:r>
                      <a:endParaRPr lang="en-US" altLang="zh-CN" sz="1000">
                        <a:latin typeface="Times New Roman" panose="02020603050405020304"/>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spcBef>
                          <a:spcPct val="0"/>
                        </a:spcBef>
                        <a:spcAft>
                          <a:spcPct val="0"/>
                        </a:spcAft>
                      </a:pPr>
                      <a:r>
                        <a:rPr lang="en-US" altLang="zh-CN" sz="1000">
                          <a:latin typeface="Times New Roman" panose="02020603050405020304"/>
                          <a:ea typeface="宋体" panose="02010600030101010101" pitchFamily="2" charset="-122"/>
                        </a:rPr>
                        <a:t>pH</a:t>
                      </a:r>
                      <a:r>
                        <a:rPr lang="zh-CN" sz="1000">
                          <a:latin typeface="宋体" panose="02010600030101010101" pitchFamily="2" charset="-122"/>
                          <a:ea typeface="宋体" panose="02010600030101010101" pitchFamily="2" charset="-122"/>
                        </a:rPr>
                        <a:t>值、水温、流量瞬时采样数据、流量计液位高度（明渠传输）</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spcBef>
                          <a:spcPct val="0"/>
                        </a:spcBef>
                        <a:spcAft>
                          <a:spcPct val="0"/>
                        </a:spcAft>
                      </a:pPr>
                      <a:r>
                        <a:rPr lang="zh-CN" sz="1000">
                          <a:latin typeface="宋体" panose="02010600030101010101" pitchFamily="2" charset="-122"/>
                          <a:ea typeface="宋体" panose="02010600030101010101" pitchFamily="2" charset="-122"/>
                        </a:rPr>
                        <a:t>至少每</a:t>
                      </a:r>
                      <a:r>
                        <a:rPr lang="en-US" altLang="zh-CN" sz="1000">
                          <a:solidFill>
                            <a:srgbClr val="000000"/>
                          </a:solidFill>
                          <a:latin typeface="Times New Roman" panose="02020603050405020304"/>
                          <a:ea typeface="宋体" panose="02010600030101010101" pitchFamily="2" charset="-122"/>
                        </a:rPr>
                        <a:t>10 min</a:t>
                      </a:r>
                      <a:r>
                        <a:rPr lang="zh-CN" sz="1000">
                          <a:latin typeface="宋体" panose="02010600030101010101" pitchFamily="2" charset="-122"/>
                          <a:ea typeface="宋体" panose="02010600030101010101" pitchFamily="2" charset="-122"/>
                        </a:rPr>
                        <a:t>上传一次</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53035">
                <a:tc vMerge="1">
                  <a:tcPr>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小时数据</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000">
                          <a:latin typeface="Times New Roman" panose="02020603050405020304"/>
                          <a:ea typeface="宋体" panose="02010600030101010101" pitchFamily="2" charset="-122"/>
                        </a:rPr>
                        <a:t>2061</a:t>
                      </a:r>
                      <a:endParaRPr lang="en-US" altLang="zh-CN" sz="1000">
                        <a:latin typeface="Times New Roman" panose="02020603050405020304"/>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rowSpan="2">
                  <a:txBody>
                    <a:bodyPr/>
                    <a:p>
                      <a:pPr marL="0" indent="0">
                        <a:spcBef>
                          <a:spcPct val="0"/>
                        </a:spcBef>
                        <a:spcAft>
                          <a:spcPct val="0"/>
                        </a:spcAft>
                      </a:pPr>
                      <a:r>
                        <a:rPr lang="en-US" altLang="zh-CN" sz="1000">
                          <a:latin typeface="Times New Roman" panose="02020603050405020304"/>
                          <a:ea typeface="宋体" panose="02010600030101010101" pitchFamily="2" charset="-122"/>
                        </a:rPr>
                        <a:t>pH</a:t>
                      </a:r>
                      <a:r>
                        <a:rPr lang="zh-CN" sz="1000">
                          <a:latin typeface="宋体" panose="02010600030101010101" pitchFamily="2" charset="-122"/>
                          <a:ea typeface="宋体" panose="02010600030101010101" pitchFamily="2" charset="-122"/>
                        </a:rPr>
                        <a:t>值最小值、最大值，水温平均值，流量累计值，瞬时流量最大值、最小值</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spcBef>
                          <a:spcPct val="0"/>
                        </a:spcBef>
                        <a:spcAft>
                          <a:spcPct val="0"/>
                        </a:spcAft>
                      </a:pPr>
                      <a:r>
                        <a:rPr lang="zh-CN" sz="1000">
                          <a:latin typeface="宋体" panose="02010600030101010101" pitchFamily="2" charset="-122"/>
                          <a:ea typeface="宋体" panose="02010600030101010101" pitchFamily="2" charset="-122"/>
                        </a:rPr>
                        <a:t>每小时上传一次</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2410">
                <a:tc vMerge="1">
                  <a:tcPr>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日数据</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000">
                          <a:latin typeface="Times New Roman" panose="02020603050405020304"/>
                          <a:ea typeface="宋体" panose="02010600030101010101" pitchFamily="2" charset="-122"/>
                        </a:rPr>
                        <a:t>2031</a:t>
                      </a:r>
                      <a:endParaRPr lang="en-US" altLang="zh-CN" sz="1000">
                        <a:latin typeface="Times New Roman" panose="02020603050405020304"/>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vMerge="1">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p>
                      <a:pPr marL="0" indent="0">
                        <a:spcBef>
                          <a:spcPct val="0"/>
                        </a:spcBef>
                        <a:spcAft>
                          <a:spcPct val="0"/>
                        </a:spcAft>
                      </a:pPr>
                      <a:r>
                        <a:rPr lang="zh-CN" sz="1000">
                          <a:latin typeface="宋体" panose="02010600030101010101" pitchFamily="2" charset="-122"/>
                          <a:ea typeface="宋体" panose="02010600030101010101" pitchFamily="2" charset="-122"/>
                        </a:rPr>
                        <a:t>每日</a:t>
                      </a:r>
                      <a:r>
                        <a:rPr lang="en-US" altLang="zh-CN" sz="1000">
                          <a:latin typeface="Times New Roman" panose="02020603050405020304"/>
                          <a:ea typeface="宋体" panose="02010600030101010101" pitchFamily="2" charset="-122"/>
                        </a:rPr>
                        <a:t>0</a:t>
                      </a:r>
                      <a:r>
                        <a:rPr lang="en-US" alt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10</a:t>
                      </a:r>
                      <a:r>
                        <a:rPr lang="zh-CN" sz="1000">
                          <a:latin typeface="宋体" panose="02010600030101010101" pitchFamily="2" charset="-122"/>
                          <a:ea typeface="宋体" panose="02010600030101010101" pitchFamily="2" charset="-122"/>
                        </a:rPr>
                        <a:t>前上传前一日数据</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393825">
                <a:tc rowSpan="3">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周期性监测项目</a:t>
                      </a:r>
                      <a:r>
                        <a:rPr lang="zh-CN" sz="1000">
                          <a:latin typeface="Times New Roman" panose="02020603050405020304"/>
                          <a:ea typeface="宋体" panose="02010600030101010101" pitchFamily="2" charset="-122"/>
                        </a:rPr>
                        <a:t>（</a:t>
                      </a:r>
                      <a:r>
                        <a:rPr lang="en-US" altLang="zh-CN" sz="1000">
                          <a:latin typeface="Times New Roman" panose="02020603050405020304"/>
                          <a:ea typeface="宋体" panose="02010600030101010101" pitchFamily="2" charset="-122"/>
                        </a:rPr>
                        <a:t>COD</a:t>
                      </a:r>
                      <a:r>
                        <a:rPr lang="en-US" altLang="zh-CN" sz="1000" baseline="-25000">
                          <a:latin typeface="Times New Roman" panose="02020603050405020304"/>
                          <a:ea typeface="宋体" panose="02010600030101010101" pitchFamily="2" charset="-122"/>
                        </a:rPr>
                        <a:t>Cr</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TOC</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NH</a:t>
                      </a:r>
                      <a:r>
                        <a:rPr lang="en-US" altLang="zh-CN" sz="1000" baseline="-25000">
                          <a:latin typeface="Times New Roman" panose="02020603050405020304"/>
                          <a:ea typeface="宋体" panose="02010600030101010101" pitchFamily="2" charset="-122"/>
                        </a:rPr>
                        <a:t>3</a:t>
                      </a:r>
                      <a:r>
                        <a:rPr lang="en-US" altLang="zh-CN" sz="1000">
                          <a:latin typeface="Times New Roman" panose="02020603050405020304"/>
                          <a:ea typeface="宋体" panose="02010600030101010101" pitchFamily="2" charset="-122"/>
                        </a:rPr>
                        <a:t>-N</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TP</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TN</a:t>
                      </a:r>
                      <a:r>
                        <a:rPr lang="zh-CN" sz="1000">
                          <a:latin typeface="Times New Roman" panose="02020603050405020304"/>
                          <a:ea typeface="宋体" panose="02010600030101010101" pitchFamily="2" charset="-122"/>
                        </a:rPr>
                        <a:t>、</a:t>
                      </a:r>
                      <a:r>
                        <a:rPr lang="en-US" altLang="zh-CN" sz="1000">
                          <a:latin typeface="Times New Roman" panose="02020603050405020304"/>
                          <a:ea typeface="Times New Roman" panose="02020603050405020304"/>
                        </a:rPr>
                        <a:t>Cr</a:t>
                      </a:r>
                      <a:r>
                        <a:rPr lang="en-US" altLang="zh-CN" sz="1000" baseline="30000">
                          <a:latin typeface="Times New Roman" panose="02020603050405020304"/>
                          <a:ea typeface="宋体" panose="02010600030101010101" pitchFamily="2" charset="-122"/>
                        </a:rPr>
                        <a:t>6+</a:t>
                      </a:r>
                      <a:r>
                        <a:rPr lang="zh-CN" sz="1000">
                          <a:latin typeface="宋体" panose="02010600030101010101" pitchFamily="2" charset="-122"/>
                          <a:ea typeface="宋体" panose="02010600030101010101" pitchFamily="2" charset="-122"/>
                        </a:rPr>
                        <a:t>等</a:t>
                      </a:r>
                      <a:r>
                        <a:rPr lang="zh-CN" sz="1000">
                          <a:latin typeface="Times New Roman" panose="02020603050405020304"/>
                          <a:ea typeface="宋体" panose="02010600030101010101" pitchFamily="2" charset="-122"/>
                        </a:rPr>
                        <a:t>）</a:t>
                      </a:r>
                      <a:endParaRPr lang="zh-CN" sz="1000">
                        <a:latin typeface="Times New Roman" panose="020206030504050203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原始监测数据</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000">
                          <a:latin typeface="Times New Roman" panose="02020603050405020304"/>
                          <a:ea typeface="宋体" panose="02010600030101010101" pitchFamily="2" charset="-122"/>
                        </a:rPr>
                        <a:t>2013</a:t>
                      </a:r>
                      <a:endParaRPr lang="en-US" altLang="zh-CN" sz="1000">
                        <a:latin typeface="Times New Roman" panose="02020603050405020304"/>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spcBef>
                          <a:spcPct val="0"/>
                        </a:spcBef>
                        <a:spcAft>
                          <a:spcPct val="0"/>
                        </a:spcAft>
                      </a:pPr>
                      <a:r>
                        <a:rPr lang="zh-CN" sz="1000">
                          <a:latin typeface="Times New Roman" panose="02020603050405020304"/>
                          <a:ea typeface="宋体" panose="02010600030101010101" pitchFamily="2" charset="-122"/>
                        </a:rPr>
                        <a:t>周期性</a:t>
                      </a:r>
                      <a:r>
                        <a:rPr lang="zh-CN" sz="1000">
                          <a:latin typeface="宋体" panose="02010600030101010101" pitchFamily="2" charset="-122"/>
                          <a:ea typeface="宋体" panose="02010600030101010101" pitchFamily="2" charset="-122"/>
                        </a:rPr>
                        <a:t>监测</a:t>
                      </a:r>
                      <a:r>
                        <a:rPr lang="zh-CN" sz="1000">
                          <a:latin typeface="Times New Roman" panose="02020603050405020304"/>
                          <a:ea typeface="宋体" panose="02010600030101010101" pitchFamily="2" charset="-122"/>
                        </a:rPr>
                        <a:t>项目的</a:t>
                      </a:r>
                      <a:r>
                        <a:rPr lang="zh-CN" sz="1000">
                          <a:latin typeface="宋体" panose="02010600030101010101" pitchFamily="2" charset="-122"/>
                          <a:ea typeface="宋体" panose="02010600030101010101" pitchFamily="2" charset="-122"/>
                        </a:rPr>
                        <a:t>浓度值、监测样品采样时间（字段名：</a:t>
                      </a:r>
                      <a:r>
                        <a:rPr lang="en-US" altLang="zh-CN" sz="1000">
                          <a:latin typeface="Times New Roman" panose="02020603050405020304"/>
                          <a:ea typeface="宋体" panose="02010600030101010101" pitchFamily="2" charset="-122"/>
                        </a:rPr>
                        <a:t>SampleTime</a:t>
                      </a:r>
                      <a:r>
                        <a:rPr lang="zh-CN" sz="1000">
                          <a:latin typeface="宋体" panose="02010600030101010101" pitchFamily="2" charset="-122"/>
                          <a:ea typeface="宋体" panose="02010600030101010101" pitchFamily="2" charset="-122"/>
                        </a:rPr>
                        <a:t>，表示水质自动分析仪从混匀桶内开始采样的时间），水质自动采样器采样</a:t>
                      </a:r>
                      <a:r>
                        <a:rPr lang="zh-CN" sz="1000">
                          <a:latin typeface="Times New Roman" panose="02020603050405020304"/>
                          <a:ea typeface="宋体" panose="02010600030101010101" pitchFamily="2" charset="-122"/>
                        </a:rPr>
                        <a:t>模式</a:t>
                      </a:r>
                      <a:r>
                        <a:rPr lang="zh-CN" sz="1000">
                          <a:latin typeface="宋体" panose="02010600030101010101" pitchFamily="2" charset="-122"/>
                          <a:ea typeface="宋体" panose="02010600030101010101" pitchFamily="2" charset="-122"/>
                        </a:rPr>
                        <a:t>（字段名</a:t>
                      </a:r>
                      <a:r>
                        <a:rPr lang="en-US" altLang="zh-CN" sz="1000">
                          <a:latin typeface="Times New Roman" panose="02020603050405020304"/>
                          <a:ea typeface="宋体" panose="02010600030101010101" pitchFamily="2" charset="-122"/>
                        </a:rPr>
                        <a:t>SampleType</a:t>
                      </a:r>
                      <a:r>
                        <a:rPr lang="zh-CN" sz="1000">
                          <a:latin typeface="宋体" panose="02010600030101010101" pitchFamily="2" charset="-122"/>
                          <a:ea typeface="宋体" panose="02010600030101010101" pitchFamily="2" charset="-122"/>
                        </a:rPr>
                        <a:t>）、完成</a:t>
                      </a:r>
                      <a:r>
                        <a:rPr lang="zh-CN" sz="1000">
                          <a:latin typeface="Times New Roman" panose="02020603050405020304"/>
                          <a:ea typeface="宋体" panose="02010600030101010101" pitchFamily="2" charset="-122"/>
                        </a:rPr>
                        <a:t>测量</a:t>
                      </a:r>
                      <a:r>
                        <a:rPr lang="zh-CN" sz="1000">
                          <a:latin typeface="宋体" panose="02010600030101010101" pitchFamily="2" charset="-122"/>
                          <a:ea typeface="宋体" panose="02010600030101010101" pitchFamily="2" charset="-122"/>
                        </a:rPr>
                        <a:t>时间（字段名：</a:t>
                      </a:r>
                      <a:r>
                        <a:rPr lang="en-US" altLang="zh-CN" sz="1000">
                          <a:latin typeface="Times New Roman" panose="02020603050405020304"/>
                          <a:ea typeface="宋体" panose="02010600030101010101" pitchFamily="2" charset="-122"/>
                        </a:rPr>
                        <a:t>CompleteTime</a:t>
                      </a:r>
                      <a:r>
                        <a:rPr lang="zh-CN" sz="1000">
                          <a:latin typeface="宋体" panose="02010600030101010101" pitchFamily="2" charset="-122"/>
                          <a:ea typeface="宋体" panose="02010600030101010101" pitchFamily="2" charset="-122"/>
                        </a:rPr>
                        <a:t>，表示分析仪每次测量完成输出测量值的时间）、测量面积值或测量信号值</a:t>
                      </a:r>
                      <a:r>
                        <a:rPr lang="zh-CN" sz="1000">
                          <a:latin typeface="Times New Roman" panose="02020603050405020304"/>
                          <a:ea typeface="宋体" panose="02010600030101010101" pitchFamily="2" charset="-122"/>
                        </a:rPr>
                        <a:t>、零点信号值</a:t>
                      </a:r>
                      <a:r>
                        <a:rPr lang="zh-CN" sz="1000">
                          <a:latin typeface="宋体" panose="02010600030101010101" pitchFamily="2" charset="-122"/>
                          <a:ea typeface="宋体" panose="02010600030101010101" pitchFamily="2" charset="-122"/>
                        </a:rPr>
                        <a:t>、</a:t>
                      </a:r>
                      <a:r>
                        <a:rPr lang="zh-CN" sz="1000">
                          <a:latin typeface="Times New Roman" panose="02020603050405020304"/>
                          <a:ea typeface="宋体" panose="02010600030101010101" pitchFamily="2" charset="-122"/>
                        </a:rPr>
                        <a:t>量程信号值</a:t>
                      </a:r>
                      <a:r>
                        <a:rPr lang="zh-CN" sz="1000">
                          <a:latin typeface="宋体" panose="02010600030101010101" pitchFamily="2" charset="-122"/>
                          <a:ea typeface="宋体" panose="02010600030101010101" pitchFamily="2" charset="-122"/>
                        </a:rPr>
                        <a:t>、样品编号</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spcBef>
                          <a:spcPct val="0"/>
                        </a:spcBef>
                        <a:spcAft>
                          <a:spcPct val="0"/>
                        </a:spcAft>
                      </a:pPr>
                      <a:r>
                        <a:rPr lang="zh-CN" sz="1000">
                          <a:latin typeface="宋体" panose="02010600030101010101" pitchFamily="2" charset="-122"/>
                          <a:ea typeface="宋体" panose="02010600030101010101" pitchFamily="2" charset="-122"/>
                        </a:rPr>
                        <a:t>每个监测项目每次测量后上传（未使用水质自动采样器的现场端，按照周期性监测频次上传数据，其中</a:t>
                      </a:r>
                      <a:r>
                        <a:rPr lang="en-US" altLang="zh-CN" sz="1000">
                          <a:latin typeface="Times New Roman" panose="02020603050405020304"/>
                          <a:ea typeface="宋体" panose="02010600030101010101" pitchFamily="2" charset="-122"/>
                        </a:rPr>
                        <a:t>SampleTime</a:t>
                      </a:r>
                      <a:r>
                        <a:rPr lang="zh-CN" sz="1000">
                          <a:latin typeface="宋体" panose="02010600030101010101" pitchFamily="2" charset="-122"/>
                          <a:ea typeface="宋体" panose="02010600030101010101" pitchFamily="2" charset="-122"/>
                        </a:rPr>
                        <a:t>取水质分析仪开始采样时间；</a:t>
                      </a:r>
                      <a:r>
                        <a:rPr lang="en-US" altLang="zh-CN" sz="1000">
                          <a:latin typeface="Times New Roman" panose="02020603050405020304"/>
                          <a:ea typeface="宋体" panose="02010600030101010101" pitchFamily="2" charset="-122"/>
                        </a:rPr>
                        <a:t>SampleType</a:t>
                      </a:r>
                      <a:r>
                        <a:rPr lang="zh-CN" sz="1000">
                          <a:latin typeface="宋体" panose="02010600030101010101" pitchFamily="2" charset="-122"/>
                          <a:ea typeface="宋体" panose="02010600030101010101" pitchFamily="2" charset="-122"/>
                        </a:rPr>
                        <a:t>按</a:t>
                      </a:r>
                      <a:r>
                        <a:rPr lang="en-US" altLang="zh-CN" sz="1000">
                          <a:latin typeface="Times New Roman" panose="02020603050405020304"/>
                          <a:ea typeface="宋体" panose="02010600030101010101" pitchFamily="2" charset="-122"/>
                        </a:rPr>
                        <a:t>0</a:t>
                      </a:r>
                      <a:r>
                        <a:rPr lang="zh-CN" sz="1000">
                          <a:latin typeface="宋体" panose="02010600030101010101" pitchFamily="2" charset="-122"/>
                          <a:ea typeface="宋体" panose="02010600030101010101" pitchFamily="2" charset="-122"/>
                        </a:rPr>
                        <a:t>值传输）</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64185">
                <a:tc vMerge="1">
                  <a:tcPr>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小时数据</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000">
                          <a:latin typeface="Times New Roman" panose="02020603050405020304"/>
                          <a:ea typeface="宋体" panose="02010600030101010101" pitchFamily="2" charset="-122"/>
                        </a:rPr>
                        <a:t>2061</a:t>
                      </a:r>
                      <a:endParaRPr lang="en-US" altLang="zh-CN" sz="1000">
                        <a:latin typeface="Times New Roman" panose="02020603050405020304"/>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spcBef>
                          <a:spcPct val="0"/>
                        </a:spcBef>
                        <a:spcAft>
                          <a:spcPct val="0"/>
                        </a:spcAft>
                      </a:pPr>
                      <a:r>
                        <a:rPr lang="en-US" altLang="zh-CN" sz="1000">
                          <a:latin typeface="Times New Roman" panose="02020603050405020304"/>
                          <a:ea typeface="宋体" panose="02010600030101010101" pitchFamily="2" charset="-122"/>
                        </a:rPr>
                        <a:t>COD</a:t>
                      </a:r>
                      <a:r>
                        <a:rPr lang="en-US" altLang="zh-CN" sz="1000" baseline="-25000">
                          <a:latin typeface="Times New Roman" panose="02020603050405020304"/>
                          <a:ea typeface="宋体" panose="02010600030101010101" pitchFamily="2" charset="-122"/>
                        </a:rPr>
                        <a:t>Cr</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TOC</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NH</a:t>
                      </a:r>
                      <a:r>
                        <a:rPr lang="en-US" altLang="zh-CN" sz="1000" baseline="-25000">
                          <a:latin typeface="Times New Roman" panose="02020603050405020304"/>
                          <a:ea typeface="宋体" panose="02010600030101010101" pitchFamily="2" charset="-122"/>
                        </a:rPr>
                        <a:t>3</a:t>
                      </a:r>
                      <a:r>
                        <a:rPr lang="en-US" altLang="zh-CN" sz="1000">
                          <a:latin typeface="Times New Roman" panose="02020603050405020304"/>
                          <a:ea typeface="宋体" panose="02010600030101010101" pitchFamily="2" charset="-122"/>
                        </a:rPr>
                        <a:t>-N</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TP</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TN</a:t>
                      </a:r>
                      <a:r>
                        <a:rPr lang="zh-CN" sz="1000">
                          <a:latin typeface="Times New Roman" panose="02020603050405020304"/>
                          <a:ea typeface="宋体" panose="02010600030101010101" pitchFamily="2" charset="-122"/>
                        </a:rPr>
                        <a:t>、</a:t>
                      </a:r>
                      <a:r>
                        <a:rPr lang="en-US" altLang="zh-CN" sz="1000">
                          <a:latin typeface="Times New Roman" panose="02020603050405020304"/>
                          <a:ea typeface="Times New Roman" panose="02020603050405020304"/>
                        </a:rPr>
                        <a:t>Cr</a:t>
                      </a:r>
                      <a:r>
                        <a:rPr lang="en-US" altLang="zh-CN" sz="1000" baseline="30000">
                          <a:latin typeface="Times New Roman" panose="02020603050405020304"/>
                          <a:ea typeface="宋体" panose="02010600030101010101" pitchFamily="2" charset="-122"/>
                        </a:rPr>
                        <a:t>6+</a:t>
                      </a:r>
                      <a:r>
                        <a:rPr lang="zh-CN" sz="1000">
                          <a:latin typeface="宋体" panose="02010600030101010101" pitchFamily="2" charset="-122"/>
                          <a:ea typeface="宋体" panose="02010600030101010101" pitchFamily="2" charset="-122"/>
                        </a:rPr>
                        <a:t>等污染物浓度小时均值（取混合</a:t>
                      </a:r>
                      <a:r>
                        <a:rPr lang="zh-CN" sz="1000">
                          <a:latin typeface="Times New Roman" panose="02020603050405020304"/>
                          <a:ea typeface="宋体" panose="02010600030101010101" pitchFamily="2" charset="-122"/>
                        </a:rPr>
                        <a:t>水</a:t>
                      </a:r>
                      <a:r>
                        <a:rPr lang="zh-CN" sz="1000">
                          <a:latin typeface="宋体" panose="02010600030101010101" pitchFamily="2" charset="-122"/>
                          <a:ea typeface="宋体" panose="02010600030101010101" pitchFamily="2" charset="-122"/>
                        </a:rPr>
                        <a:t>样</a:t>
                      </a:r>
                      <a:r>
                        <a:rPr lang="zh-CN" sz="1000">
                          <a:latin typeface="Times New Roman" panose="02020603050405020304"/>
                          <a:ea typeface="宋体" panose="02010600030101010101" pitchFamily="2" charset="-122"/>
                        </a:rPr>
                        <a:t>测量结果</a:t>
                      </a:r>
                      <a:r>
                        <a:rPr lang="zh-CN" sz="1000">
                          <a:latin typeface="宋体" panose="02010600030101010101" pitchFamily="2" charset="-122"/>
                          <a:ea typeface="宋体" panose="02010600030101010101" pitchFamily="2" charset="-122"/>
                        </a:rPr>
                        <a:t>）、排放量</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spcBef>
                          <a:spcPct val="0"/>
                        </a:spcBef>
                        <a:spcAft>
                          <a:spcPct val="0"/>
                        </a:spcAft>
                      </a:pPr>
                      <a:r>
                        <a:rPr lang="zh-CN" sz="1000">
                          <a:latin typeface="宋体" panose="02010600030101010101" pitchFamily="2" charset="-122"/>
                          <a:ea typeface="宋体" panose="02010600030101010101" pitchFamily="2" charset="-122"/>
                        </a:rPr>
                        <a:t>每小时上传一次</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48615">
                <a:tc vMerge="1">
                  <a:tcPr>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日数据</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000">
                          <a:latin typeface="Times New Roman" panose="02020603050405020304"/>
                          <a:ea typeface="宋体" panose="02010600030101010101" pitchFamily="2" charset="-122"/>
                        </a:rPr>
                        <a:t>2031</a:t>
                      </a:r>
                      <a:endParaRPr lang="en-US" altLang="zh-CN" sz="1000">
                        <a:latin typeface="Times New Roman" panose="02020603050405020304"/>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spcBef>
                          <a:spcPct val="0"/>
                        </a:spcBef>
                        <a:spcAft>
                          <a:spcPct val="0"/>
                        </a:spcAft>
                      </a:pPr>
                      <a:r>
                        <a:rPr lang="en-US" altLang="zh-CN" sz="1000">
                          <a:latin typeface="Times New Roman" panose="02020603050405020304"/>
                          <a:ea typeface="宋体" panose="02010600030101010101" pitchFamily="2" charset="-122"/>
                        </a:rPr>
                        <a:t>COD</a:t>
                      </a:r>
                      <a:r>
                        <a:rPr lang="en-US" altLang="zh-CN" sz="1000" baseline="-25000">
                          <a:latin typeface="Times New Roman" panose="02020603050405020304"/>
                          <a:ea typeface="宋体" panose="02010600030101010101" pitchFamily="2" charset="-122"/>
                        </a:rPr>
                        <a:t>Cr</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TOC</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NH</a:t>
                      </a:r>
                      <a:r>
                        <a:rPr lang="en-US" altLang="zh-CN" sz="1000" baseline="-25000">
                          <a:latin typeface="Times New Roman" panose="02020603050405020304"/>
                          <a:ea typeface="宋体" panose="02010600030101010101" pitchFamily="2" charset="-122"/>
                        </a:rPr>
                        <a:t>3</a:t>
                      </a:r>
                      <a:r>
                        <a:rPr lang="en-US" altLang="zh-CN" sz="1000">
                          <a:latin typeface="Times New Roman" panose="02020603050405020304"/>
                          <a:ea typeface="宋体" panose="02010600030101010101" pitchFamily="2" charset="-122"/>
                        </a:rPr>
                        <a:t>-N</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TP</a:t>
                      </a:r>
                      <a:r>
                        <a:rPr 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TN</a:t>
                      </a:r>
                      <a:r>
                        <a:rPr lang="zh-CN" sz="1000">
                          <a:latin typeface="Times New Roman" panose="02020603050405020304"/>
                          <a:ea typeface="宋体" panose="02010600030101010101" pitchFamily="2" charset="-122"/>
                        </a:rPr>
                        <a:t>、</a:t>
                      </a:r>
                      <a:r>
                        <a:rPr lang="en-US" altLang="zh-CN" sz="1000">
                          <a:latin typeface="Times New Roman" panose="02020603050405020304"/>
                          <a:ea typeface="Times New Roman" panose="02020603050405020304"/>
                        </a:rPr>
                        <a:t>Cr</a:t>
                      </a:r>
                      <a:r>
                        <a:rPr lang="en-US" altLang="zh-CN" sz="1000" baseline="30000">
                          <a:latin typeface="Times New Roman" panose="02020603050405020304"/>
                          <a:ea typeface="宋体" panose="02010600030101010101" pitchFamily="2" charset="-122"/>
                        </a:rPr>
                        <a:t>6+</a:t>
                      </a:r>
                      <a:r>
                        <a:rPr lang="zh-CN" sz="1000">
                          <a:latin typeface="宋体" panose="02010600030101010101" pitchFamily="2" charset="-122"/>
                          <a:ea typeface="宋体" panose="02010600030101010101" pitchFamily="2" charset="-122"/>
                        </a:rPr>
                        <a:t>等污染物</a:t>
                      </a:r>
                      <a:r>
                        <a:rPr lang="zh-CN" sz="1000">
                          <a:latin typeface="Times New Roman" panose="02020603050405020304"/>
                          <a:ea typeface="宋体" panose="02010600030101010101" pitchFamily="2" charset="-122"/>
                        </a:rPr>
                        <a:t>浓度</a:t>
                      </a:r>
                      <a:r>
                        <a:rPr lang="zh-CN" sz="1000">
                          <a:latin typeface="宋体" panose="02010600030101010101" pitchFamily="2" charset="-122"/>
                          <a:ea typeface="宋体" panose="02010600030101010101" pitchFamily="2" charset="-122"/>
                        </a:rPr>
                        <a:t>日均值、污染物排放量</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spcBef>
                          <a:spcPct val="0"/>
                        </a:spcBef>
                        <a:spcAft>
                          <a:spcPct val="0"/>
                        </a:spcAft>
                      </a:pPr>
                      <a:r>
                        <a:rPr lang="zh-CN" sz="1000">
                          <a:latin typeface="宋体" panose="02010600030101010101" pitchFamily="2" charset="-122"/>
                          <a:ea typeface="宋体" panose="02010600030101010101" pitchFamily="2" charset="-122"/>
                        </a:rPr>
                        <a:t>每日最后</a:t>
                      </a:r>
                      <a:r>
                        <a:rPr lang="en-US" altLang="zh-CN" sz="1000">
                          <a:latin typeface="Times New Roman" panose="02020603050405020304"/>
                          <a:ea typeface="宋体" panose="02010600030101010101" pitchFamily="2" charset="-122"/>
                        </a:rPr>
                        <a:t>1</a:t>
                      </a:r>
                      <a:r>
                        <a:rPr lang="zh-CN" sz="1000">
                          <a:latin typeface="宋体" panose="02010600030101010101" pitchFamily="2" charset="-122"/>
                          <a:ea typeface="宋体" panose="02010600030101010101" pitchFamily="2" charset="-122"/>
                        </a:rPr>
                        <a:t>次测量完成后上传数据</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7" name="圆角矩形标注 6"/>
          <p:cNvSpPr/>
          <p:nvPr/>
        </p:nvSpPr>
        <p:spPr>
          <a:xfrm>
            <a:off x="509905" y="1131570"/>
            <a:ext cx="8121650" cy="750570"/>
          </a:xfrm>
          <a:prstGeom prst="wedgeRoundRectCallout">
            <a:avLst>
              <a:gd name="adj1" fmla="val -5807"/>
              <a:gd name="adj2" fmla="val 37608"/>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just" fontAlgn="auto">
              <a:lnSpc>
                <a:spcPct val="150000"/>
              </a:lnSpc>
            </a:pPr>
            <a:r>
              <a:rPr lang="zh-CN" altLang="en-US" sz="1200" b="1" dirty="0">
                <a:solidFill>
                  <a:srgbClr val="FF0000"/>
                </a:solidFill>
                <a:latin typeface="微软雅黑" panose="020B0503020204020204" pitchFamily="34" charset="-122"/>
                <a:ea typeface="微软雅黑" panose="020B0503020204020204" pitchFamily="34" charset="-122"/>
                <a:cs typeface="黑体" panose="02010609060101010101" pitchFamily="49" charset="-122"/>
                <a:sym typeface="+mn-ea"/>
              </a:rPr>
              <a:t>周期性监测取消废水污染物实时、分钟数据上传要求，新增上传原始监测数据。</a:t>
            </a:r>
            <a:endPar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endParaRPr>
          </a:p>
          <a:p>
            <a:pPr indent="0" algn="just" fontAlgn="auto">
              <a:lnSpc>
                <a:spcPct val="150000"/>
              </a:lnSpc>
            </a:pPr>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连续监测项目（pH值、水温、流量等）需上传</a:t>
            </a:r>
            <a:r>
              <a:rPr lang="zh-CN" altLang="en-US" sz="1200" b="1" dirty="0">
                <a:solidFill>
                  <a:schemeClr val="accent6"/>
                </a:solidFill>
                <a:latin typeface="微软雅黑" panose="020B0503020204020204" pitchFamily="34" charset="-122"/>
                <a:ea typeface="微软雅黑" panose="020B0503020204020204" pitchFamily="34" charset="-122"/>
                <a:cs typeface="黑体" panose="02010609060101010101" pitchFamily="49" charset="-122"/>
                <a:sym typeface="+mn-ea"/>
              </a:rPr>
              <a:t>实时数据、小时数据和日数据</a:t>
            </a:r>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a:t>
            </a:r>
            <a:endPar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endParaRPr>
          </a:p>
          <a:p>
            <a:pPr indent="0" algn="just" fontAlgn="auto">
              <a:lnSpc>
                <a:spcPct val="120000"/>
              </a:lnSpc>
            </a:pPr>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周期性监测项目</a:t>
            </a:r>
            <a:r>
              <a:rPr lang="zh-CN" altLang="en-US" sz="1200" b="1" dirty="0">
                <a:solidFill>
                  <a:schemeClr val="bg1"/>
                </a:solidFill>
                <a:latin typeface="微软雅黑" panose="020B0503020204020204" pitchFamily="34" charset="-122"/>
                <a:ea typeface="微软雅黑" panose="020B0503020204020204" pitchFamily="34" charset="-122"/>
                <a:cs typeface="黑体" panose="02010609060101010101" pitchFamily="49" charset="-122"/>
                <a:sym typeface="+mn-ea"/>
              </a:rPr>
              <a:t>（CODCr、TOC、NH</a:t>
            </a:r>
            <a:r>
              <a:rPr lang="zh-CN" altLang="en-US" sz="1200" b="1" baseline="-25000" dirty="0">
                <a:solidFill>
                  <a:schemeClr val="bg1"/>
                </a:solidFill>
                <a:latin typeface="微软雅黑" panose="020B0503020204020204" pitchFamily="34" charset="-122"/>
                <a:ea typeface="微软雅黑" panose="020B0503020204020204" pitchFamily="34" charset="-122"/>
                <a:cs typeface="黑体" panose="02010609060101010101" pitchFamily="49" charset="-122"/>
                <a:sym typeface="+mn-ea"/>
              </a:rPr>
              <a:t>3</a:t>
            </a:r>
            <a:r>
              <a:rPr lang="zh-CN" altLang="en-US" sz="1200" b="1" dirty="0">
                <a:solidFill>
                  <a:schemeClr val="bg1"/>
                </a:solidFill>
                <a:latin typeface="微软雅黑" panose="020B0503020204020204" pitchFamily="34" charset="-122"/>
                <a:ea typeface="微软雅黑" panose="020B0503020204020204" pitchFamily="34" charset="-122"/>
                <a:cs typeface="黑体" panose="02010609060101010101" pitchFamily="49" charset="-122"/>
                <a:sym typeface="+mn-ea"/>
              </a:rPr>
              <a:t>-N、TP、TN、Cr</a:t>
            </a:r>
            <a:r>
              <a:rPr lang="zh-CN" altLang="en-US" sz="1200" b="1" baseline="30000" dirty="0">
                <a:solidFill>
                  <a:schemeClr val="bg1"/>
                </a:solidFill>
                <a:latin typeface="微软雅黑" panose="020B0503020204020204" pitchFamily="34" charset="-122"/>
                <a:ea typeface="微软雅黑" panose="020B0503020204020204" pitchFamily="34" charset="-122"/>
                <a:cs typeface="黑体" panose="02010609060101010101" pitchFamily="49" charset="-122"/>
                <a:sym typeface="+mn-ea"/>
              </a:rPr>
              <a:t>6+</a:t>
            </a:r>
            <a:r>
              <a:rPr lang="zh-CN" altLang="en-US" sz="1200" b="1" dirty="0">
                <a:solidFill>
                  <a:schemeClr val="bg1"/>
                </a:solidFill>
                <a:latin typeface="微软雅黑" panose="020B0503020204020204" pitchFamily="34" charset="-122"/>
                <a:ea typeface="微软雅黑" panose="020B0503020204020204" pitchFamily="34" charset="-122"/>
                <a:cs typeface="黑体" panose="02010609060101010101" pitchFamily="49" charset="-122"/>
                <a:sym typeface="+mn-ea"/>
              </a:rPr>
              <a:t>等）</a:t>
            </a:r>
            <a:r>
              <a:rPr lang="zh-CN" altLang="en-US" sz="1200" b="1" dirty="0">
                <a:solidFill>
                  <a:srgbClr val="FF0000"/>
                </a:solidFill>
                <a:latin typeface="微软雅黑" panose="020B0503020204020204" pitchFamily="34" charset="-122"/>
                <a:ea typeface="微软雅黑" panose="020B0503020204020204" pitchFamily="34" charset="-122"/>
                <a:cs typeface="黑体" panose="02010609060101010101" pitchFamily="49" charset="-122"/>
                <a:sym typeface="+mn-ea"/>
              </a:rPr>
              <a:t>需上传原始监测数据、小时数据和日数据，</a:t>
            </a:r>
            <a:endParaRPr lang="zh-CN" altLang="en-US" sz="135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8" name="文本框 7"/>
          <p:cNvSpPr txBox="1"/>
          <p:nvPr/>
        </p:nvSpPr>
        <p:spPr>
          <a:xfrm>
            <a:off x="244316" y="2100739"/>
            <a:ext cx="308610" cy="2306955"/>
          </a:xfrm>
          <a:prstGeom prst="rect">
            <a:avLst/>
          </a:prstGeom>
          <a:solidFill>
            <a:schemeClr val="accent2"/>
          </a:solidFill>
        </p:spPr>
        <p:txBody>
          <a:bodyPr wrap="square" rtlCol="0">
            <a:spAutoFit/>
          </a:bodyPr>
          <a:p>
            <a:pPr algn="ctr"/>
            <a:r>
              <a:rPr lang="zh-CN" altLang="en-US" sz="1200"/>
              <a:t>水污染源监测数据上传要求</a:t>
            </a:r>
            <a:endParaRPr lang="zh-CN" altLang="en-US" sz="1200"/>
          </a:p>
        </p:txBody>
      </p:sp>
      <p:sp>
        <p:nvSpPr>
          <p:cNvPr id="9" name="文本框 8"/>
          <p:cNvSpPr txBox="1"/>
          <p:nvPr/>
        </p:nvSpPr>
        <p:spPr>
          <a:xfrm>
            <a:off x="380048" y="734854"/>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圆角矩形标注 13"/>
          <p:cNvSpPr/>
          <p:nvPr/>
        </p:nvSpPr>
        <p:spPr>
          <a:xfrm>
            <a:off x="443389" y="1211104"/>
            <a:ext cx="8121491" cy="812006"/>
          </a:xfrm>
          <a:prstGeom prst="wedgeRoundRectCallout">
            <a:avLst>
              <a:gd name="adj1" fmla="val -5837"/>
              <a:gd name="adj2" fmla="val 70943"/>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just" fontAlgn="auto">
              <a:lnSpc>
                <a:spcPct val="120000"/>
              </a:lnSpc>
            </a:pPr>
            <a:r>
              <a:rPr lang="zh-CN" altLang="en-US" sz="1500" b="1">
                <a:solidFill>
                  <a:schemeClr val="accent6"/>
                </a:solidFill>
                <a:latin typeface="微软雅黑" panose="020B0503020204020204" pitchFamily="34" charset="-122"/>
                <a:ea typeface="微软雅黑" panose="020B0503020204020204" pitchFamily="34" charset="-122"/>
                <a:sym typeface="+mn-ea"/>
              </a:rPr>
              <a:t>新增了</a:t>
            </a:r>
            <a:r>
              <a:rPr lang="en-US" altLang="zh-CN" sz="1500" b="1">
                <a:solidFill>
                  <a:schemeClr val="accent6"/>
                </a:solidFill>
                <a:latin typeface="微软雅黑" panose="020B0503020204020204" pitchFamily="34" charset="-122"/>
                <a:ea typeface="微软雅黑" panose="020B0503020204020204" pitchFamily="34" charset="-122"/>
                <a:sym typeface="+mn-ea"/>
              </a:rPr>
              <a:t>“</a:t>
            </a:r>
            <a:r>
              <a:rPr lang="zh-CN" altLang="en-US" sz="1500" b="1">
                <a:solidFill>
                  <a:schemeClr val="accent6"/>
                </a:solidFill>
                <a:latin typeface="微软雅黑" panose="020B0503020204020204" pitchFamily="34" charset="-122"/>
                <a:ea typeface="微软雅黑" panose="020B0503020204020204" pitchFamily="34" charset="-122"/>
                <a:sym typeface="+mn-ea"/>
              </a:rPr>
              <a:t>自动标样核查（校准）数据</a:t>
            </a:r>
            <a:r>
              <a:rPr lang="en-US" altLang="zh-CN" sz="1500" b="1">
                <a:solidFill>
                  <a:schemeClr val="accent6"/>
                </a:solidFill>
                <a:latin typeface="微软雅黑" panose="020B0503020204020204" pitchFamily="34" charset="-122"/>
                <a:ea typeface="微软雅黑" panose="020B0503020204020204" pitchFamily="34" charset="-122"/>
                <a:sym typeface="+mn-ea"/>
              </a:rPr>
              <a:t>”</a:t>
            </a:r>
            <a:r>
              <a:rPr lang="zh-CN" altLang="en-US" sz="1500" b="1">
                <a:solidFill>
                  <a:schemeClr val="accent6"/>
                </a:solidFill>
                <a:latin typeface="微软雅黑" panose="020B0503020204020204" pitchFamily="34" charset="-122"/>
                <a:ea typeface="微软雅黑" panose="020B0503020204020204" pitchFamily="34" charset="-122"/>
                <a:sym typeface="+mn-ea"/>
              </a:rPr>
              <a:t>上传要求：</a:t>
            </a:r>
            <a:r>
              <a:rPr lang="zh-CN" altLang="en-US" sz="1500">
                <a:sym typeface="+mn-ea"/>
              </a:rPr>
              <a:t>水污染源</a:t>
            </a:r>
            <a:r>
              <a:rPr lang="zh-CN" altLang="en-US" sz="1500" dirty="0">
                <a:latin typeface="微软雅黑" panose="020B0503020204020204" pitchFamily="34" charset="-122"/>
                <a:ea typeface="微软雅黑" panose="020B0503020204020204" pitchFamily="34" charset="-122"/>
                <a:cs typeface="黑体" panose="02010609060101010101" pitchFamily="49" charset="-122"/>
                <a:sym typeface="+mn-ea"/>
              </a:rPr>
              <a:t>监测数据还需上传自动标样核查（校准）数据，于每次自动标样核查结束后或每次校准完成使用标准溶液验证后上传。</a:t>
            </a:r>
            <a:endParaRPr lang="zh-CN" altLang="en-US" sz="15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graphicFrame>
        <p:nvGraphicFramePr>
          <p:cNvPr id="3" name="表格 2"/>
          <p:cNvGraphicFramePr/>
          <p:nvPr/>
        </p:nvGraphicFramePr>
        <p:xfrm>
          <a:off x="604520" y="2571591"/>
          <a:ext cx="7633335" cy="1967865"/>
        </p:xfrm>
        <a:graphic>
          <a:graphicData uri="http://schemas.openxmlformats.org/drawingml/2006/table">
            <a:tbl>
              <a:tblPr/>
              <a:tblGrid>
                <a:gridCol w="1288415"/>
                <a:gridCol w="1212215"/>
                <a:gridCol w="883920"/>
                <a:gridCol w="2446655"/>
                <a:gridCol w="1802130"/>
              </a:tblGrid>
              <a:tr h="245745">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监测项目</a:t>
                      </a:r>
                      <a:endParaRPr lang="zh-CN" sz="1000">
                        <a:latin typeface="宋体" panose="02010600030101010101" pitchFamily="2" charset="-122"/>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数据类型</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命令编码</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主要上传内容</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上传频次</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573405">
                <a:tc>
                  <a:txBody>
                    <a:bodyPr/>
                    <a:p>
                      <a:pPr marL="0" indent="0" algn="ctr">
                        <a:spcBef>
                          <a:spcPct val="0"/>
                        </a:spcBef>
                        <a:spcAft>
                          <a:spcPct val="0"/>
                        </a:spcAft>
                      </a:pPr>
                      <a:r>
                        <a:rPr lang="en-US" altLang="zh-CN" sz="1000">
                          <a:latin typeface="Times New Roman" panose="02020603050405020304"/>
                          <a:ea typeface="宋体" panose="02010600030101010101" pitchFamily="2" charset="-122"/>
                        </a:rPr>
                        <a:t>—</a:t>
                      </a:r>
                      <a:endParaRPr lang="en-US" altLang="zh-CN" sz="1000">
                        <a:latin typeface="Times New Roman" panose="020206030504050203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zh-CN" sz="1000">
                          <a:latin typeface="宋体" panose="02010600030101010101" pitchFamily="2" charset="-122"/>
                          <a:ea typeface="宋体" panose="02010600030101010101" pitchFamily="2" charset="-122"/>
                        </a:rPr>
                        <a:t>自动标样核查（校准）数据</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lgn="ctr">
                        <a:spcBef>
                          <a:spcPct val="0"/>
                        </a:spcBef>
                        <a:spcAft>
                          <a:spcPct val="0"/>
                        </a:spcAft>
                      </a:pPr>
                      <a:r>
                        <a:rPr lang="en-US" altLang="zh-CN" sz="1000">
                          <a:latin typeface="Times New Roman" panose="02020603050405020304"/>
                          <a:ea typeface="宋体" panose="02010600030101010101" pitchFamily="2" charset="-122"/>
                        </a:rPr>
                        <a:t>2062</a:t>
                      </a:r>
                      <a:endParaRPr lang="en-US" altLang="zh-CN" sz="1000">
                        <a:latin typeface="Times New Roman" panose="02020603050405020304"/>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spcBef>
                          <a:spcPct val="0"/>
                        </a:spcBef>
                        <a:spcAft>
                          <a:spcPct val="0"/>
                        </a:spcAft>
                      </a:pPr>
                      <a:r>
                        <a:rPr lang="zh-CN" sz="1000">
                          <a:latin typeface="宋体" panose="02010600030101010101" pitchFamily="2" charset="-122"/>
                          <a:ea typeface="宋体" panose="02010600030101010101" pitchFamily="2" charset="-122"/>
                        </a:rPr>
                        <a:t>标准溶液</a:t>
                      </a:r>
                      <a:r>
                        <a:rPr lang="zh-CN" sz="1000">
                          <a:latin typeface="Times New Roman" panose="02020603050405020304"/>
                          <a:ea typeface="宋体" panose="02010600030101010101" pitchFamily="2" charset="-122"/>
                        </a:rPr>
                        <a:t>标准值</a:t>
                      </a:r>
                      <a:r>
                        <a:rPr lang="zh-CN" sz="1000">
                          <a:latin typeface="宋体" panose="02010600030101010101" pitchFamily="2" charset="-122"/>
                          <a:ea typeface="宋体" panose="02010600030101010101" pitchFamily="2" charset="-122"/>
                        </a:rPr>
                        <a:t>，分析仪测量</a:t>
                      </a:r>
                      <a:r>
                        <a:rPr lang="zh-CN" sz="1000">
                          <a:latin typeface="Times New Roman" panose="02020603050405020304"/>
                          <a:ea typeface="宋体" panose="02010600030101010101" pitchFamily="2" charset="-122"/>
                        </a:rPr>
                        <a:t>示</a:t>
                      </a:r>
                      <a:r>
                        <a:rPr lang="zh-CN" sz="1000">
                          <a:latin typeface="宋体" panose="02010600030101010101" pitchFamily="2" charset="-122"/>
                          <a:ea typeface="宋体" panose="02010600030101010101" pitchFamily="2" charset="-122"/>
                        </a:rPr>
                        <a:t>值，自动标样核查（校准）是否通过</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a:txBody>
                    <a:bodyPr/>
                    <a:p>
                      <a:pPr marL="0" indent="0">
                        <a:spcBef>
                          <a:spcPct val="0"/>
                        </a:spcBef>
                        <a:spcAft>
                          <a:spcPct val="0"/>
                        </a:spcAft>
                      </a:pPr>
                      <a:r>
                        <a:rPr lang="zh-CN" sz="1000">
                          <a:latin typeface="宋体" panose="02010600030101010101" pitchFamily="2" charset="-122"/>
                          <a:ea typeface="宋体" panose="02010600030101010101" pitchFamily="2" charset="-122"/>
                        </a:rPr>
                        <a:t>每次自动标样核查结束后上传；每次校准完成使用标准溶液验证后上传</a:t>
                      </a:r>
                      <a:endParaRPr lang="zh-CN" sz="10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1148715">
                <a:tc gridSpan="5">
                  <a:txBody>
                    <a:bodyPr/>
                    <a:p>
                      <a:pPr marL="533400" indent="-228600">
                        <a:spcBef>
                          <a:spcPct val="0"/>
                        </a:spcBef>
                        <a:spcAft>
                          <a:spcPct val="0"/>
                        </a:spcAft>
                      </a:pPr>
                      <a:r>
                        <a:rPr lang="zh-CN" sz="1000">
                          <a:latin typeface="宋体" panose="02010600030101010101" pitchFamily="2" charset="-122"/>
                          <a:ea typeface="宋体" panose="02010600030101010101" pitchFamily="2" charset="-122"/>
                        </a:rPr>
                        <a:t>注</a:t>
                      </a:r>
                      <a:r>
                        <a:rPr lang="en-US" altLang="zh-CN" sz="1000">
                          <a:latin typeface="Times New Roman" panose="02020603050405020304"/>
                          <a:ea typeface="宋体" panose="02010600030101010101" pitchFamily="2" charset="-122"/>
                        </a:rPr>
                        <a:t>1</a:t>
                      </a:r>
                      <a:r>
                        <a:rPr lang="zh-CN" sz="1000">
                          <a:latin typeface="宋体" panose="02010600030101010101" pitchFamily="2" charset="-122"/>
                          <a:ea typeface="宋体" panose="02010600030101010101" pitchFamily="2" charset="-122"/>
                        </a:rPr>
                        <a:t>：小时数据、日数据</a:t>
                      </a:r>
                      <a:r>
                        <a:rPr lang="zh-CN" sz="1000">
                          <a:latin typeface="Times New Roman" panose="02020603050405020304"/>
                          <a:ea typeface="宋体" panose="02010600030101010101" pitchFamily="2" charset="-122"/>
                        </a:rPr>
                        <a:t>计算时均采用数据</a:t>
                      </a:r>
                      <a:r>
                        <a:rPr lang="zh-CN" sz="1000">
                          <a:latin typeface="宋体" panose="02010600030101010101" pitchFamily="2" charset="-122"/>
                          <a:ea typeface="宋体" panose="02010600030101010101" pitchFamily="2" charset="-122"/>
                        </a:rPr>
                        <a:t>时间</a:t>
                      </a:r>
                      <a:r>
                        <a:rPr lang="zh-CN" sz="1000">
                          <a:latin typeface="Times New Roman" panose="02020603050405020304"/>
                          <a:ea typeface="宋体" panose="02010600030101010101" pitchFamily="2" charset="-122"/>
                        </a:rPr>
                        <a:t>信息</a:t>
                      </a:r>
                      <a:r>
                        <a:rPr lang="zh-CN" sz="1000">
                          <a:latin typeface="宋体" panose="02010600030101010101" pitchFamily="2" charset="-122"/>
                          <a:ea typeface="宋体" panose="02010600030101010101" pitchFamily="2" charset="-122"/>
                        </a:rPr>
                        <a:t>（字段名：</a:t>
                      </a:r>
                      <a:r>
                        <a:rPr lang="en-US" altLang="zh-CN" sz="1000">
                          <a:latin typeface="Times New Roman" panose="02020603050405020304"/>
                          <a:ea typeface="宋体" panose="02010600030101010101" pitchFamily="2" charset="-122"/>
                        </a:rPr>
                        <a:t>DataTime</a:t>
                      </a:r>
                      <a:r>
                        <a:rPr lang="zh-CN" sz="1000">
                          <a:latin typeface="宋体" panose="02010600030101010101" pitchFamily="2" charset="-122"/>
                          <a:ea typeface="宋体" panose="02010600030101010101" pitchFamily="2" charset="-122"/>
                        </a:rPr>
                        <a:t>）</a:t>
                      </a:r>
                      <a:r>
                        <a:rPr lang="zh-CN" sz="1000">
                          <a:latin typeface="Times New Roman" panose="02020603050405020304"/>
                          <a:ea typeface="宋体" panose="02010600030101010101" pitchFamily="2" charset="-122"/>
                        </a:rPr>
                        <a:t>记录数据，使用</a:t>
                      </a:r>
                      <a:r>
                        <a:rPr lang="zh-CN" sz="1000">
                          <a:latin typeface="宋体" panose="02010600030101010101" pitchFamily="2" charset="-122"/>
                          <a:ea typeface="宋体" panose="02010600030101010101" pitchFamily="2" charset="-122"/>
                        </a:rPr>
                        <a:t>监测时段的开始时间，以小时数据为例（日数据同理），时间标签</a:t>
                      </a:r>
                      <a:r>
                        <a:rPr lang="en-US" altLang="zh-CN" sz="1000">
                          <a:solidFill>
                            <a:srgbClr val="000000"/>
                          </a:solidFill>
                          <a:latin typeface="Times New Roman" panose="02020603050405020304"/>
                          <a:ea typeface="宋体" panose="02010600030101010101" pitchFamily="2" charset="-122"/>
                        </a:rPr>
                        <a:t>202406010100</a:t>
                      </a:r>
                      <a:r>
                        <a:rPr lang="zh-CN" sz="1000">
                          <a:latin typeface="宋体" panose="02010600030101010101" pitchFamily="2" charset="-122"/>
                          <a:ea typeface="宋体" panose="02010600030101010101" pitchFamily="2" charset="-122"/>
                        </a:rPr>
                        <a:t>表示</a:t>
                      </a:r>
                      <a:r>
                        <a:rPr lang="en-US" altLang="zh-CN" sz="1000">
                          <a:latin typeface="Times New Roman" panose="02020603050405020304"/>
                          <a:ea typeface="宋体" panose="02010600030101010101" pitchFamily="2" charset="-122"/>
                        </a:rPr>
                        <a:t>2024</a:t>
                      </a:r>
                      <a:r>
                        <a:rPr lang="zh-CN" sz="1000">
                          <a:latin typeface="宋体" panose="02010600030101010101" pitchFamily="2" charset="-122"/>
                          <a:ea typeface="宋体" panose="02010600030101010101" pitchFamily="2" charset="-122"/>
                        </a:rPr>
                        <a:t>年</a:t>
                      </a:r>
                      <a:r>
                        <a:rPr lang="en-US" altLang="zh-CN" sz="1000">
                          <a:latin typeface="Times New Roman" panose="02020603050405020304"/>
                          <a:ea typeface="宋体" panose="02010600030101010101" pitchFamily="2" charset="-122"/>
                        </a:rPr>
                        <a:t>6</a:t>
                      </a:r>
                      <a:r>
                        <a:rPr lang="zh-CN" sz="1000">
                          <a:latin typeface="宋体" panose="02010600030101010101" pitchFamily="2" charset="-122"/>
                          <a:ea typeface="宋体" panose="02010600030101010101" pitchFamily="2" charset="-122"/>
                        </a:rPr>
                        <a:t>月</a:t>
                      </a:r>
                      <a:r>
                        <a:rPr lang="en-US" altLang="zh-CN" sz="1000">
                          <a:latin typeface="Times New Roman" panose="02020603050405020304"/>
                          <a:ea typeface="宋体" panose="02010600030101010101" pitchFamily="2" charset="-122"/>
                        </a:rPr>
                        <a:t>1</a:t>
                      </a:r>
                      <a:r>
                        <a:rPr lang="zh-CN" sz="1000">
                          <a:latin typeface="宋体" panose="02010600030101010101" pitchFamily="2" charset="-122"/>
                          <a:ea typeface="宋体" panose="02010600030101010101" pitchFamily="2" charset="-122"/>
                        </a:rPr>
                        <a:t>日</a:t>
                      </a:r>
                      <a:r>
                        <a:rPr lang="en-US" altLang="zh-CN" sz="1000">
                          <a:latin typeface="Times New Roman" panose="02020603050405020304"/>
                          <a:ea typeface="宋体" panose="02010600030101010101" pitchFamily="2" charset="-122"/>
                        </a:rPr>
                        <a:t>1</a:t>
                      </a:r>
                      <a:r>
                        <a:rPr lang="en-US" alt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00</a:t>
                      </a:r>
                      <a:r>
                        <a:rPr lang="zh-CN" sz="1000">
                          <a:latin typeface="宋体" panose="02010600030101010101" pitchFamily="2" charset="-122"/>
                          <a:ea typeface="宋体" panose="02010600030101010101" pitchFamily="2" charset="-122"/>
                        </a:rPr>
                        <a:t>至</a:t>
                      </a:r>
                      <a:r>
                        <a:rPr lang="en-US" altLang="zh-CN" sz="1000">
                          <a:latin typeface="Times New Roman" panose="02020603050405020304"/>
                          <a:ea typeface="宋体" panose="02010600030101010101" pitchFamily="2" charset="-122"/>
                        </a:rPr>
                        <a:t>2</a:t>
                      </a:r>
                      <a:r>
                        <a:rPr lang="en-US" alt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00</a:t>
                      </a:r>
                      <a:r>
                        <a:rPr lang="zh-CN" sz="1000">
                          <a:latin typeface="宋体" panose="02010600030101010101" pitchFamily="2" charset="-122"/>
                          <a:ea typeface="宋体" panose="02010600030101010101" pitchFamily="2" charset="-122"/>
                        </a:rPr>
                        <a:t>之间采集的样品的测量数据（包含</a:t>
                      </a:r>
                      <a:r>
                        <a:rPr lang="en-US" altLang="zh-CN" sz="1000">
                          <a:latin typeface="Times New Roman" panose="02020603050405020304"/>
                          <a:ea typeface="宋体" panose="02010600030101010101" pitchFamily="2" charset="-122"/>
                        </a:rPr>
                        <a:t>1</a:t>
                      </a:r>
                      <a:r>
                        <a:rPr lang="en-US" alt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00</a:t>
                      </a:r>
                      <a:r>
                        <a:rPr lang="zh-CN" sz="1000">
                          <a:latin typeface="宋体" panose="02010600030101010101" pitchFamily="2" charset="-122"/>
                          <a:ea typeface="宋体" panose="02010600030101010101" pitchFamily="2" charset="-122"/>
                        </a:rPr>
                        <a:t>，不包含</a:t>
                      </a:r>
                      <a:r>
                        <a:rPr lang="en-US" altLang="zh-CN" sz="1000">
                          <a:latin typeface="Times New Roman" panose="02020603050405020304"/>
                          <a:ea typeface="宋体" panose="02010600030101010101" pitchFamily="2" charset="-122"/>
                        </a:rPr>
                        <a:t>2</a:t>
                      </a:r>
                      <a:r>
                        <a:rPr lang="en-US" altLang="zh-CN" sz="1000">
                          <a:latin typeface="宋体" panose="02010600030101010101" pitchFamily="2" charset="-122"/>
                          <a:ea typeface="宋体" panose="02010600030101010101" pitchFamily="2" charset="-122"/>
                        </a:rPr>
                        <a:t>:</a:t>
                      </a:r>
                      <a:r>
                        <a:rPr lang="en-US" altLang="zh-CN" sz="1000">
                          <a:latin typeface="Times New Roman" panose="02020603050405020304"/>
                          <a:ea typeface="宋体" panose="02010600030101010101" pitchFamily="2" charset="-122"/>
                        </a:rPr>
                        <a:t>00</a:t>
                      </a:r>
                      <a:r>
                        <a:rPr lang="zh-CN" sz="1000">
                          <a:latin typeface="宋体" panose="02010600030101010101" pitchFamily="2" charset="-122"/>
                          <a:ea typeface="宋体" panose="02010600030101010101" pitchFamily="2" charset="-122"/>
                        </a:rPr>
                        <a:t>），浓度、流量、排放量均表示此时段数据。</a:t>
                      </a:r>
                      <a:endParaRPr lang="zh-CN" sz="1000">
                        <a:latin typeface="宋体" panose="02010600030101010101" pitchFamily="2" charset="-122"/>
                        <a:ea typeface="宋体" panose="02010600030101010101" pitchFamily="2" charset="-122"/>
                      </a:endParaRPr>
                    </a:p>
                    <a:p>
                      <a:pPr marL="533400" indent="-228600">
                        <a:spcBef>
                          <a:spcPct val="0"/>
                        </a:spcBef>
                        <a:spcAft>
                          <a:spcPct val="0"/>
                        </a:spcAft>
                      </a:pPr>
                      <a:r>
                        <a:rPr lang="zh-CN" sz="1000">
                          <a:latin typeface="宋体" panose="02010600030101010101" pitchFamily="2" charset="-122"/>
                          <a:ea typeface="宋体" panose="02010600030101010101" pitchFamily="2" charset="-122"/>
                        </a:rPr>
                        <a:t>注</a:t>
                      </a:r>
                      <a:r>
                        <a:rPr lang="en-US" altLang="zh-CN" sz="1000">
                          <a:latin typeface="Times New Roman" panose="02020603050405020304"/>
                          <a:ea typeface="宋体" panose="02010600030101010101" pitchFamily="2" charset="-122"/>
                        </a:rPr>
                        <a:t>2</a:t>
                      </a:r>
                      <a:r>
                        <a:rPr lang="zh-CN" sz="1000">
                          <a:latin typeface="宋体" panose="02010600030101010101" pitchFamily="2" charset="-122"/>
                          <a:ea typeface="宋体" panose="02010600030101010101" pitchFamily="2" charset="-122"/>
                        </a:rPr>
                        <a:t>：不同</a:t>
                      </a:r>
                      <a:r>
                        <a:rPr lang="zh-CN" sz="1000">
                          <a:solidFill>
                            <a:srgbClr val="000000"/>
                          </a:solidFill>
                          <a:latin typeface="宋体" panose="02010600030101010101" pitchFamily="2" charset="-122"/>
                          <a:ea typeface="宋体" panose="02010600030101010101" pitchFamily="2" charset="-122"/>
                        </a:rPr>
                        <a:t>监测</a:t>
                      </a:r>
                      <a:r>
                        <a:rPr lang="zh-CN" sz="1000">
                          <a:latin typeface="宋体" panose="02010600030101010101" pitchFamily="2" charset="-122"/>
                          <a:ea typeface="宋体" panose="02010600030101010101" pitchFamily="2" charset="-122"/>
                        </a:rPr>
                        <a:t>参数出样时长不一致时，应分别上传。</a:t>
                      </a:r>
                      <a:endParaRPr lang="zh-CN" sz="1000">
                        <a:latin typeface="宋体" panose="02010600030101010101" pitchFamily="2" charset="-122"/>
                        <a:ea typeface="宋体" panose="02010600030101010101" pitchFamily="2" charset="-122"/>
                      </a:endParaRPr>
                    </a:p>
                    <a:p>
                      <a:pPr marL="533400" indent="-228600">
                        <a:spcBef>
                          <a:spcPct val="0"/>
                        </a:spcBef>
                        <a:spcAft>
                          <a:spcPct val="0"/>
                        </a:spcAft>
                      </a:pPr>
                      <a:r>
                        <a:rPr lang="zh-CN" sz="1000">
                          <a:latin typeface="Times New Roman" panose="02020603050405020304"/>
                          <a:ea typeface="宋体" panose="02010600030101010101" pitchFamily="2" charset="-122"/>
                        </a:rPr>
                        <a:t>注</a:t>
                      </a:r>
                      <a:r>
                        <a:rPr lang="en-US" altLang="zh-CN" sz="1000">
                          <a:latin typeface="Times New Roman" panose="02020603050405020304"/>
                          <a:ea typeface="Times New Roman" panose="02020603050405020304"/>
                        </a:rPr>
                        <a:t>3</a:t>
                      </a:r>
                      <a:r>
                        <a:rPr lang="zh-CN" sz="1000">
                          <a:latin typeface="宋体" panose="02010600030101010101" pitchFamily="2" charset="-122"/>
                          <a:ea typeface="宋体" panose="02010600030101010101" pitchFamily="2" charset="-122"/>
                        </a:rPr>
                        <a:t>：</a:t>
                      </a:r>
                      <a:r>
                        <a:rPr lang="zh-CN" sz="1000">
                          <a:latin typeface="Times New Roman" panose="02020603050405020304"/>
                          <a:ea typeface="宋体" panose="02010600030101010101" pitchFamily="2" charset="-122"/>
                        </a:rPr>
                        <a:t>使用产品产量计算水污染物基准排水量排放浓度的监测点，产品产量等参数应通过</a:t>
                      </a:r>
                      <a:r>
                        <a:rPr lang="en-US" altLang="zh-CN" sz="1000">
                          <a:latin typeface="Times New Roman" panose="02020603050405020304"/>
                          <a:ea typeface="Times New Roman" panose="02020603050405020304"/>
                        </a:rPr>
                        <a:t>DCS</a:t>
                      </a:r>
                      <a:r>
                        <a:rPr lang="zh-CN" sz="1000">
                          <a:latin typeface="Times New Roman" panose="02020603050405020304"/>
                          <a:ea typeface="宋体" panose="02010600030101010101" pitchFamily="2" charset="-122"/>
                        </a:rPr>
                        <a:t>系统或其他生产系统自动接入，并于次日</a:t>
                      </a:r>
                      <a:r>
                        <a:rPr lang="en-US" altLang="zh-CN" sz="1000">
                          <a:latin typeface="Times New Roman" panose="02020603050405020304"/>
                          <a:ea typeface="Times New Roman" panose="02020603050405020304"/>
                        </a:rPr>
                        <a:t>12</a:t>
                      </a:r>
                      <a:r>
                        <a:rPr lang="zh-CN" sz="1000">
                          <a:latin typeface="Times New Roman" panose="02020603050405020304"/>
                          <a:ea typeface="宋体" panose="02010600030101010101" pitchFamily="2" charset="-122"/>
                        </a:rPr>
                        <a:t>时前按日数据格式上传至上位机，有其他管理要求的从其规定。</a:t>
                      </a:r>
                      <a:endParaRPr lang="zh-CN" sz="1000">
                        <a:latin typeface="Times New Roman" panose="02020603050405020304"/>
                        <a:ea typeface="宋体" panose="02010600030101010101" pitchFamily="2" charset="-122"/>
                      </a:endParaRPr>
                    </a:p>
                  </a:txBody>
                  <a:tcPr marL="68580" marR="68580" marT="0" marB="0" anchor="ctr" anchorCtr="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c hMerge="1">
                  <a:tcPr>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tcPr>
                </a:tc>
              </a:tr>
            </a:tbl>
          </a:graphicData>
        </a:graphic>
      </p:graphicFrame>
      <p:sp>
        <p:nvSpPr>
          <p:cNvPr id="6" name="文本框 5"/>
          <p:cNvSpPr txBox="1"/>
          <p:nvPr/>
        </p:nvSpPr>
        <p:spPr>
          <a:xfrm>
            <a:off x="604520" y="2228533"/>
            <a:ext cx="7672705" cy="275590"/>
          </a:xfrm>
          <a:prstGeom prst="rect">
            <a:avLst/>
          </a:prstGeom>
          <a:noFill/>
        </p:spPr>
        <p:txBody>
          <a:bodyPr wrap="square" rtlCol="0">
            <a:spAutoFit/>
          </a:bodyPr>
          <a:p>
            <a:pPr algn="ctr"/>
            <a:r>
              <a:rPr lang="zh-CN" altLang="en-US" sz="1200"/>
              <a:t>水污染源监测数据上传要求</a:t>
            </a:r>
            <a:endParaRPr lang="zh-CN" altLang="en-US" sz="1200"/>
          </a:p>
        </p:txBody>
      </p:sp>
      <p:sp>
        <p:nvSpPr>
          <p:cNvPr id="7" name="文本框 6"/>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8"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圆角矩形 6"/>
          <p:cNvSpPr/>
          <p:nvPr/>
        </p:nvSpPr>
        <p:spPr>
          <a:xfrm>
            <a:off x="612140" y="1311275"/>
            <a:ext cx="8128635" cy="1411605"/>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2000" b="1">
                <a:solidFill>
                  <a:schemeClr val="tx1"/>
                </a:solidFill>
                <a:latin typeface="微软雅黑" panose="020B0503020204020204" pitchFamily="34" charset="-122"/>
                <a:ea typeface="微软雅黑" panose="020B0503020204020204" pitchFamily="34" charset="-122"/>
              </a:rPr>
              <a:t>注意：</a:t>
            </a:r>
            <a:endParaRPr lang="zh-CN" altLang="en-US" sz="1600">
              <a:solidFill>
                <a:schemeClr val="tx1"/>
              </a:solidFill>
              <a:latin typeface="微软雅黑" panose="020B0503020204020204" pitchFamily="34" charset="-122"/>
              <a:ea typeface="微软雅黑" panose="020B0503020204020204" pitchFamily="34" charset="-122"/>
            </a:endParaRPr>
          </a:p>
          <a:p>
            <a:pPr algn="just"/>
            <a:r>
              <a:rPr lang="zh-CN" altLang="en-US" sz="1600">
                <a:solidFill>
                  <a:schemeClr val="tx1"/>
                </a:solidFill>
                <a:latin typeface="微软雅黑" panose="020B0503020204020204" pitchFamily="34" charset="-122"/>
                <a:ea typeface="微软雅黑" panose="020B0503020204020204" pitchFamily="34" charset="-122"/>
              </a:rPr>
              <a:t>本次修订</a:t>
            </a:r>
            <a:r>
              <a:rPr lang="zh-CN" altLang="en-US" sz="1600" b="1">
                <a:solidFill>
                  <a:schemeClr val="accent6"/>
                </a:solidFill>
                <a:latin typeface="微软雅黑" panose="020B0503020204020204" pitchFamily="34" charset="-122"/>
                <a:ea typeface="微软雅黑" panose="020B0503020204020204" pitchFamily="34" charset="-122"/>
              </a:rPr>
              <a:t>新增</a:t>
            </a:r>
            <a:r>
              <a:rPr lang="zh-CN" altLang="en-US" sz="1600">
                <a:solidFill>
                  <a:schemeClr val="tx1"/>
                </a:solidFill>
                <a:latin typeface="微软雅黑" panose="020B0503020204020204" pitchFamily="34" charset="-122"/>
                <a:ea typeface="微软雅黑" panose="020B0503020204020204" pitchFamily="34" charset="-122"/>
              </a:rPr>
              <a:t>了周期性监测项目</a:t>
            </a:r>
            <a:r>
              <a:rPr lang="en-US" altLang="zh-CN" sz="1600">
                <a:solidFill>
                  <a:schemeClr val="tx1"/>
                </a:solidFill>
                <a:latin typeface="微软雅黑" panose="020B0503020204020204" pitchFamily="34" charset="-122"/>
                <a:ea typeface="微软雅黑" panose="020B0503020204020204" pitchFamily="34" charset="-122"/>
              </a:rPr>
              <a:t>“</a:t>
            </a:r>
            <a:r>
              <a:rPr lang="zh-CN" altLang="en-US" sz="1600">
                <a:solidFill>
                  <a:schemeClr val="tx1"/>
                </a:solidFill>
                <a:latin typeface="微软雅黑" panose="020B0503020204020204" pitchFamily="34" charset="-122"/>
                <a:ea typeface="微软雅黑" panose="020B0503020204020204" pitchFamily="34" charset="-122"/>
              </a:rPr>
              <a:t>原始监测数据</a:t>
            </a:r>
            <a:r>
              <a:rPr lang="en-US" altLang="zh-CN" sz="1600">
                <a:solidFill>
                  <a:schemeClr val="tx1"/>
                </a:solidFill>
                <a:latin typeface="微软雅黑" panose="020B0503020204020204" pitchFamily="34" charset="-122"/>
                <a:ea typeface="微软雅黑" panose="020B0503020204020204" pitchFamily="34" charset="-122"/>
              </a:rPr>
              <a:t>”</a:t>
            </a:r>
            <a:r>
              <a:rPr lang="zh-CN" altLang="en-US" sz="1600">
                <a:solidFill>
                  <a:schemeClr val="tx1"/>
                </a:solidFill>
                <a:latin typeface="微软雅黑" panose="020B0503020204020204" pitchFamily="34" charset="-122"/>
                <a:ea typeface="微软雅黑" panose="020B0503020204020204" pitchFamily="34" charset="-122"/>
              </a:rPr>
              <a:t>上传要求，上传数据内容除了浓度以外，还包括</a:t>
            </a:r>
            <a:r>
              <a:rPr lang="en-US" altLang="zh-CN" sz="1600">
                <a:solidFill>
                  <a:schemeClr val="tx1"/>
                </a:solidFill>
                <a:latin typeface="微软雅黑" panose="020B0503020204020204" pitchFamily="34" charset="-122"/>
                <a:ea typeface="微软雅黑" panose="020B0503020204020204" pitchFamily="34" charset="-122"/>
              </a:rPr>
              <a:t>“</a:t>
            </a:r>
            <a:r>
              <a:rPr lang="zh-CN" altLang="en-US" sz="1600">
                <a:solidFill>
                  <a:schemeClr val="tx1"/>
                </a:solidFill>
                <a:latin typeface="微软雅黑" panose="020B0503020204020204" pitchFamily="34" charset="-122"/>
                <a:ea typeface="微软雅黑" panose="020B0503020204020204" pitchFamily="34" charset="-122"/>
              </a:rPr>
              <a:t>流量计液位高度、监测样品采样时间，水质自动采样器采样模式、完成测量时间、测量面积值或测量信号值、零点信号值、量程信号值、样品编号</a:t>
            </a:r>
            <a:r>
              <a:rPr lang="en-US" altLang="zh-CN" sz="1600">
                <a:solidFill>
                  <a:schemeClr val="tx1"/>
                </a:solidFill>
                <a:latin typeface="微软雅黑" panose="020B0503020204020204" pitchFamily="34" charset="-122"/>
                <a:ea typeface="微软雅黑" panose="020B0503020204020204" pitchFamily="34" charset="-122"/>
              </a:rPr>
              <a:t>”</a:t>
            </a:r>
            <a:r>
              <a:rPr lang="zh-CN" altLang="en-US" sz="1600">
                <a:solidFill>
                  <a:schemeClr val="tx1"/>
                </a:solidFill>
                <a:latin typeface="微软雅黑" panose="020B0503020204020204" pitchFamily="34" charset="-122"/>
                <a:ea typeface="微软雅黑" panose="020B0503020204020204" pitchFamily="34" charset="-122"/>
              </a:rPr>
              <a:t>。</a:t>
            </a: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45" name="任意多边形: 形状 38"/>
          <p:cNvSpPr/>
          <p:nvPr>
            <p:custDataLst>
              <p:tags r:id="rId1"/>
            </p:custDataLst>
          </p:nvPr>
        </p:nvSpPr>
        <p:spPr>
          <a:xfrm>
            <a:off x="755650" y="2643505"/>
            <a:ext cx="7652385" cy="1992630"/>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77326" tIns="38662" rIns="77326" bIns="38662" numCol="1" spcCol="0" rtlCol="0" fromWordArt="0" anchor="ctr" anchorCtr="0" forceAA="0" compatLnSpc="1">
            <a:noAutofit/>
          </a:bodyPr>
          <a:p>
            <a:pPr lvl="0" algn="ctr">
              <a:buClrTx/>
              <a:buSzTx/>
              <a:buFontTx/>
            </a:pPr>
            <a:endParaRPr lang="zh-CN" altLang="en-US" sz="1520">
              <a:solidFill>
                <a:schemeClr val="lt1"/>
              </a:solidFill>
              <a:latin typeface="+mn-ea"/>
              <a:sym typeface="+mn-ea"/>
            </a:endParaRPr>
          </a:p>
        </p:txBody>
      </p:sp>
      <p:sp>
        <p:nvSpPr>
          <p:cNvPr id="3" name="文本框 2"/>
          <p:cNvSpPr txBox="1"/>
          <p:nvPr/>
        </p:nvSpPr>
        <p:spPr>
          <a:xfrm>
            <a:off x="972185" y="2931795"/>
            <a:ext cx="7341870" cy="1541145"/>
          </a:xfrm>
          <a:prstGeom prst="rect">
            <a:avLst/>
          </a:prstGeom>
          <a:noFill/>
        </p:spPr>
        <p:txBody>
          <a:bodyPr wrap="square" rtlCol="0">
            <a:noAutofit/>
          </a:bodyPr>
          <a:p>
            <a:pPr indent="0" fontAlgn="auto">
              <a:lnSpc>
                <a:spcPct val="150000"/>
              </a:lnSpc>
            </a:pPr>
            <a:r>
              <a:rPr lang="zh-CN" altLang="en-US" sz="1400">
                <a:latin typeface="宋体" panose="02010600030101010101" pitchFamily="2" charset="-122"/>
                <a:ea typeface="宋体" panose="02010600030101010101" pitchFamily="2" charset="-122"/>
              </a:rPr>
              <a:t>※</a:t>
            </a:r>
            <a:r>
              <a:rPr lang="en-US" altLang="zh-CN" sz="1400">
                <a:latin typeface="宋体" panose="02010600030101010101" pitchFamily="2" charset="-122"/>
                <a:ea typeface="宋体" panose="02010600030101010101" pitchFamily="2" charset="-122"/>
              </a:rPr>
              <a:t>  </a:t>
            </a:r>
            <a:r>
              <a:rPr lang="zh-CN" altLang="en-US" sz="1400"/>
              <a:t>规范自动监测数据上传要求，明确需要将自动监测设备的原始监测数据进行采集，防止相关人员在数据分析计算环节进行篡改、修饰监测数据导致数据失真。（如通过采集流量计液位高度以验证是否存在流量数据造假；通过采集污染物浓度原始监测信息，如测量面积值等，防止在分析仪计算环节进行造假）。</a:t>
            </a:r>
            <a:endParaRPr lang="zh-CN" altLang="en-US" sz="1400"/>
          </a:p>
        </p:txBody>
      </p:sp>
      <p:sp>
        <p:nvSpPr>
          <p:cNvPr id="6" name="文本框 5"/>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61010" y="1283494"/>
            <a:ext cx="6948488" cy="368300"/>
          </a:xfrm>
          <a:prstGeom prst="rect">
            <a:avLst/>
          </a:prstGeom>
          <a:solidFill>
            <a:srgbClr val="4F81BD">
              <a:lumMod val="40000"/>
              <a:lumOff val="60000"/>
            </a:srgbClr>
          </a:solidFill>
        </p:spPr>
        <p:txBody>
          <a:bodyPr wrap="square" rtlCol="0">
            <a:spAutoFit/>
          </a:bodyPr>
          <a:p>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例：分析仪测量</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2025</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年</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5</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月</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29</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日</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17</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时的</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COD</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的浓度</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endParaRPr>
          </a:p>
        </p:txBody>
      </p:sp>
      <p:grpSp>
        <p:nvGrpSpPr>
          <p:cNvPr id="6" name="组合 5"/>
          <p:cNvGrpSpPr/>
          <p:nvPr>
            <p:custDataLst>
              <p:tags r:id="rId1"/>
            </p:custDataLst>
          </p:nvPr>
        </p:nvGrpSpPr>
        <p:grpSpPr>
          <a:xfrm rot="0">
            <a:off x="2305050" y="3885724"/>
            <a:ext cx="884873" cy="952500"/>
            <a:chOff x="1048" y="5110"/>
            <a:chExt cx="1417" cy="1701"/>
          </a:xfrm>
        </p:grpSpPr>
        <p:sp>
          <p:nvSpPr>
            <p:cNvPr id="7" name="单圆角矩形 6"/>
            <p:cNvSpPr/>
            <p:nvPr>
              <p:custDataLst>
                <p:tags r:id="rId2"/>
              </p:custDataLst>
            </p:nvPr>
          </p:nvSpPr>
          <p:spPr>
            <a:xfrm>
              <a:off x="1048" y="5110"/>
              <a:ext cx="1417" cy="1701"/>
            </a:xfrm>
            <a:prstGeom prst="round1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ctr"/>
              <a:endParaRPr lang="zh-CN" altLang="en-US" sz="900">
                <a:solidFill>
                  <a:sysClr val="window" lastClr="FFFFFF"/>
                </a:solidFill>
                <a:ea typeface="微软雅黑" panose="020B0503020204020204" pitchFamily="34" charset="-122"/>
              </a:endParaRPr>
            </a:p>
          </p:txBody>
        </p:sp>
        <p:sp>
          <p:nvSpPr>
            <p:cNvPr id="10" name="文本框 9"/>
            <p:cNvSpPr txBox="1"/>
            <p:nvPr>
              <p:custDataLst>
                <p:tags r:id="rId3"/>
              </p:custDataLst>
            </p:nvPr>
          </p:nvSpPr>
          <p:spPr>
            <a:xfrm>
              <a:off x="1133" y="5769"/>
              <a:ext cx="1247" cy="340"/>
            </a:xfrm>
            <a:prstGeom prst="rect">
              <a:avLst/>
            </a:prstGeom>
            <a:solidFill>
              <a:sysClr val="window" lastClr="FFFFFF"/>
            </a:solidFill>
          </p:spPr>
          <p:txBody>
            <a:bodyPr wrap="square" rtlCol="0">
              <a:noAutofit/>
            </a:bodyPr>
            <a:p>
              <a:pPr algn="ctr"/>
              <a:r>
                <a:rPr lang="zh-CN" altLang="en-US" sz="900"/>
                <a:t>水样混匀桶</a:t>
              </a:r>
              <a:endParaRPr lang="zh-CN" altLang="en-US" sz="900"/>
            </a:p>
          </p:txBody>
        </p:sp>
      </p:grpSp>
      <p:grpSp>
        <p:nvGrpSpPr>
          <p:cNvPr id="8" name="组合 7"/>
          <p:cNvGrpSpPr/>
          <p:nvPr/>
        </p:nvGrpSpPr>
        <p:grpSpPr>
          <a:xfrm rot="0">
            <a:off x="318611" y="3899535"/>
            <a:ext cx="1125379" cy="949643"/>
            <a:chOff x="397" y="1668"/>
            <a:chExt cx="2495" cy="1561"/>
          </a:xfrm>
        </p:grpSpPr>
        <p:pic>
          <p:nvPicPr>
            <p:cNvPr id="11" name="图片 10"/>
            <p:cNvPicPr>
              <a:picLocks noChangeAspect="1"/>
            </p:cNvPicPr>
            <p:nvPr/>
          </p:nvPicPr>
          <p:blipFill>
            <a:blip r:embed="rId4"/>
            <a:stretch>
              <a:fillRect/>
            </a:stretch>
          </p:blipFill>
          <p:spPr>
            <a:xfrm>
              <a:off x="397" y="1668"/>
              <a:ext cx="2495" cy="1561"/>
            </a:xfrm>
            <a:prstGeom prst="rect">
              <a:avLst/>
            </a:prstGeom>
          </p:spPr>
        </p:pic>
        <p:sp>
          <p:nvSpPr>
            <p:cNvPr id="12" name="文本框 11"/>
            <p:cNvSpPr txBox="1"/>
            <p:nvPr/>
          </p:nvSpPr>
          <p:spPr>
            <a:xfrm>
              <a:off x="397" y="2851"/>
              <a:ext cx="954" cy="378"/>
            </a:xfrm>
            <a:prstGeom prst="rect">
              <a:avLst/>
            </a:prstGeom>
            <a:solidFill>
              <a:sysClr val="window" lastClr="FFFFFF"/>
            </a:solidFill>
          </p:spPr>
          <p:txBody>
            <a:bodyPr wrap="square" lIns="0" rIns="0" rtlCol="0">
              <a:noAutofit/>
            </a:bodyPr>
            <a:p>
              <a:pPr algn="ctr"/>
              <a:r>
                <a:rPr lang="zh-CN" altLang="en-US" sz="1050"/>
                <a:t>监测点</a:t>
              </a:r>
              <a:endParaRPr lang="zh-CN" altLang="en-US" sz="1050"/>
            </a:p>
          </p:txBody>
        </p:sp>
      </p:grpSp>
      <p:grpSp>
        <p:nvGrpSpPr>
          <p:cNvPr id="23" name="组合 22"/>
          <p:cNvGrpSpPr/>
          <p:nvPr>
            <p:custDataLst>
              <p:tags r:id="rId5"/>
            </p:custDataLst>
          </p:nvPr>
        </p:nvGrpSpPr>
        <p:grpSpPr>
          <a:xfrm rot="0">
            <a:off x="4154329" y="3885248"/>
            <a:ext cx="884873" cy="952500"/>
            <a:chOff x="6407" y="5070"/>
            <a:chExt cx="1417" cy="1701"/>
          </a:xfrm>
        </p:grpSpPr>
        <p:sp>
          <p:nvSpPr>
            <p:cNvPr id="14" name="矩形 13"/>
            <p:cNvSpPr/>
            <p:nvPr>
              <p:custDataLst>
                <p:tags r:id="rId6"/>
              </p:custDataLst>
            </p:nvPr>
          </p:nvSpPr>
          <p:spPr>
            <a:xfrm>
              <a:off x="6407" y="5070"/>
              <a:ext cx="1417" cy="1701"/>
            </a:xfrm>
            <a:prstGeom prst="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effectLst/>
          </p:spPr>
          <p:txBody>
            <a:bodyPr rtlCol="0" anchor="ctr"/>
            <a:p>
              <a:pPr algn="ctr"/>
              <a:endParaRPr lang="zh-CN" altLang="en-US" sz="900">
                <a:solidFill>
                  <a:sysClr val="windowText" lastClr="000000"/>
                </a:solidFill>
                <a:ea typeface="微软雅黑" panose="020B0503020204020204" pitchFamily="34" charset="-122"/>
              </a:endParaRPr>
            </a:p>
          </p:txBody>
        </p:sp>
        <p:sp>
          <p:nvSpPr>
            <p:cNvPr id="15" name="文本框 14"/>
            <p:cNvSpPr txBox="1"/>
            <p:nvPr>
              <p:custDataLst>
                <p:tags r:id="rId7"/>
              </p:custDataLst>
            </p:nvPr>
          </p:nvSpPr>
          <p:spPr>
            <a:xfrm>
              <a:off x="6492" y="5756"/>
              <a:ext cx="1247" cy="340"/>
            </a:xfrm>
            <a:prstGeom prst="rect">
              <a:avLst/>
            </a:prstGeom>
            <a:solidFill>
              <a:sysClr val="window" lastClr="FFFFFF"/>
            </a:solidFill>
          </p:spPr>
          <p:txBody>
            <a:bodyPr wrap="square" lIns="27146" rIns="27146" rtlCol="0">
              <a:noAutofit/>
            </a:bodyPr>
            <a:p>
              <a:pPr algn="ctr">
                <a:buClrTx/>
                <a:buSzTx/>
                <a:buFontTx/>
              </a:pPr>
              <a:r>
                <a:rPr lang="en-US" altLang="zh-CN" sz="900">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COD</a:t>
              </a:r>
              <a:r>
                <a:rPr lang="en-US" altLang="zh-CN" sz="900" baseline="-25000">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Cr</a:t>
              </a:r>
              <a:r>
                <a:rPr lang="zh-CN" altLang="en-US" sz="900">
                  <a:sym typeface="微软雅黑" panose="020B0503020204020204" pitchFamily="34" charset="-122"/>
                </a:rPr>
                <a:t>分析仪</a:t>
              </a:r>
              <a:endParaRPr lang="zh-CN" altLang="en-US" sz="900">
                <a:sym typeface="微软雅黑" panose="020B0503020204020204" pitchFamily="34" charset="-122"/>
              </a:endParaRPr>
            </a:p>
          </p:txBody>
        </p:sp>
      </p:grpSp>
      <p:grpSp>
        <p:nvGrpSpPr>
          <p:cNvPr id="24" name="组合 23"/>
          <p:cNvGrpSpPr/>
          <p:nvPr>
            <p:custDataLst>
              <p:tags r:id="rId8"/>
            </p:custDataLst>
          </p:nvPr>
        </p:nvGrpSpPr>
        <p:grpSpPr>
          <a:xfrm rot="0">
            <a:off x="5956935" y="3885724"/>
            <a:ext cx="884873" cy="952500"/>
            <a:chOff x="9581" y="5070"/>
            <a:chExt cx="1417" cy="1701"/>
          </a:xfrm>
        </p:grpSpPr>
        <p:sp>
          <p:nvSpPr>
            <p:cNvPr id="19" name="矩形 18"/>
            <p:cNvSpPr/>
            <p:nvPr>
              <p:custDataLst>
                <p:tags r:id="rId9"/>
              </p:custDataLst>
            </p:nvPr>
          </p:nvSpPr>
          <p:spPr>
            <a:xfrm>
              <a:off x="9581" y="5070"/>
              <a:ext cx="1417" cy="1701"/>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effectLst/>
          </p:spPr>
          <p:txBody>
            <a:bodyPr rtlCol="0" anchor="ctr"/>
            <a:p>
              <a:pPr algn="ctr"/>
              <a:endParaRPr lang="zh-CN" altLang="en-US" sz="900">
                <a:solidFill>
                  <a:sysClr val="window" lastClr="FFFFFF"/>
                </a:solidFill>
                <a:ea typeface="微软雅黑" panose="020B0503020204020204" pitchFamily="34" charset="-122"/>
              </a:endParaRPr>
            </a:p>
          </p:txBody>
        </p:sp>
        <p:sp>
          <p:nvSpPr>
            <p:cNvPr id="9" name="文本框 8"/>
            <p:cNvSpPr txBox="1"/>
            <p:nvPr>
              <p:custDataLst>
                <p:tags r:id="rId10"/>
              </p:custDataLst>
            </p:nvPr>
          </p:nvSpPr>
          <p:spPr>
            <a:xfrm>
              <a:off x="9647" y="5754"/>
              <a:ext cx="1247" cy="340"/>
            </a:xfrm>
            <a:prstGeom prst="rect">
              <a:avLst/>
            </a:prstGeom>
            <a:solidFill>
              <a:sysClr val="window" lastClr="FFFFFF"/>
            </a:solidFill>
          </p:spPr>
          <p:txBody>
            <a:bodyPr wrap="square" rtlCol="0">
              <a:noAutofit/>
            </a:bodyPr>
            <a:p>
              <a:pPr algn="ctr">
                <a:buClrTx/>
                <a:buSzTx/>
                <a:buFontTx/>
              </a:pPr>
              <a:r>
                <a:rPr lang="zh-CN" altLang="en-US" sz="900">
                  <a:sym typeface="微软雅黑" panose="020B0503020204020204" pitchFamily="34" charset="-122"/>
                </a:rPr>
                <a:t>数采仪</a:t>
              </a:r>
              <a:endParaRPr lang="zh-CN" altLang="en-US" sz="900">
                <a:sym typeface="微软雅黑" panose="020B0503020204020204" pitchFamily="34" charset="-122"/>
              </a:endParaRPr>
            </a:p>
          </p:txBody>
        </p:sp>
      </p:grpSp>
      <p:cxnSp>
        <p:nvCxnSpPr>
          <p:cNvPr id="25" name="直接箭头连接符 24"/>
          <p:cNvCxnSpPr/>
          <p:nvPr>
            <p:custDataLst>
              <p:tags r:id="rId11"/>
            </p:custDataLst>
          </p:nvPr>
        </p:nvCxnSpPr>
        <p:spPr>
          <a:xfrm flipV="1">
            <a:off x="1443990" y="4361974"/>
            <a:ext cx="861060" cy="0"/>
          </a:xfrm>
          <a:prstGeom prst="straightConnector1">
            <a:avLst/>
          </a:prstGeom>
          <a:noFill/>
          <a:ln w="38100" cap="flat" cmpd="sng" algn="ctr">
            <a:solidFill>
              <a:srgbClr val="4F81BD"/>
            </a:solidFill>
            <a:prstDash val="solid"/>
            <a:tailEnd type="arrow" w="med" len="med"/>
          </a:ln>
          <a:effectLst/>
        </p:spPr>
      </p:cxnSp>
      <p:grpSp>
        <p:nvGrpSpPr>
          <p:cNvPr id="29" name="组合 28"/>
          <p:cNvGrpSpPr/>
          <p:nvPr>
            <p:custDataLst>
              <p:tags r:id="rId12"/>
            </p:custDataLst>
          </p:nvPr>
        </p:nvGrpSpPr>
        <p:grpSpPr>
          <a:xfrm rot="0">
            <a:off x="7619524" y="3885724"/>
            <a:ext cx="884873" cy="952500"/>
            <a:chOff x="11526" y="1730"/>
            <a:chExt cx="1417" cy="1701"/>
          </a:xfrm>
        </p:grpSpPr>
        <p:sp>
          <p:nvSpPr>
            <p:cNvPr id="26" name="矩形 25"/>
            <p:cNvSpPr/>
            <p:nvPr>
              <p:custDataLst>
                <p:tags r:id="rId13"/>
              </p:custDataLst>
            </p:nvPr>
          </p:nvSpPr>
          <p:spPr>
            <a:xfrm>
              <a:off x="11526" y="1730"/>
              <a:ext cx="1417" cy="1701"/>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effectLst/>
          </p:spPr>
          <p:txBody>
            <a:bodyPr rtlCol="0" anchor="ctr"/>
            <a:p>
              <a:pPr algn="ctr"/>
              <a:endParaRPr lang="zh-CN" altLang="en-US" sz="1500">
                <a:solidFill>
                  <a:sysClr val="windowText" lastClr="000000"/>
                </a:solidFill>
                <a:ea typeface="微软雅黑" panose="020B0503020204020204" pitchFamily="34" charset="-122"/>
              </a:endParaRPr>
            </a:p>
          </p:txBody>
        </p:sp>
        <p:sp>
          <p:nvSpPr>
            <p:cNvPr id="27" name="文本框 26"/>
            <p:cNvSpPr txBox="1"/>
            <p:nvPr>
              <p:custDataLst>
                <p:tags r:id="rId14"/>
              </p:custDataLst>
            </p:nvPr>
          </p:nvSpPr>
          <p:spPr>
            <a:xfrm>
              <a:off x="11619" y="2389"/>
              <a:ext cx="1247" cy="340"/>
            </a:xfrm>
            <a:prstGeom prst="rect">
              <a:avLst/>
            </a:prstGeom>
            <a:solidFill>
              <a:sysClr val="window" lastClr="FFFFFF"/>
            </a:solidFill>
          </p:spPr>
          <p:txBody>
            <a:bodyPr wrap="square" rtlCol="0">
              <a:noAutofit/>
            </a:bodyPr>
            <a:p>
              <a:pPr algn="ctr">
                <a:buClrTx/>
                <a:buSzTx/>
                <a:buFontTx/>
              </a:pPr>
              <a:r>
                <a:rPr lang="zh-CN" altLang="en-US" sz="900">
                  <a:sym typeface="微软雅黑" panose="020B0503020204020204" pitchFamily="34" charset="-122"/>
                </a:rPr>
                <a:t>上位机</a:t>
              </a:r>
              <a:endParaRPr lang="zh-CN" altLang="en-US" sz="900">
                <a:sym typeface="微软雅黑" panose="020B0503020204020204" pitchFamily="34" charset="-122"/>
              </a:endParaRPr>
            </a:p>
          </p:txBody>
        </p:sp>
      </p:grpSp>
      <p:cxnSp>
        <p:nvCxnSpPr>
          <p:cNvPr id="30" name="直接箭头连接符 29"/>
          <p:cNvCxnSpPr/>
          <p:nvPr>
            <p:custDataLst>
              <p:tags r:id="rId15"/>
            </p:custDataLst>
          </p:nvPr>
        </p:nvCxnSpPr>
        <p:spPr>
          <a:xfrm>
            <a:off x="3189446" y="4382453"/>
            <a:ext cx="973455" cy="953"/>
          </a:xfrm>
          <a:prstGeom prst="straightConnector1">
            <a:avLst/>
          </a:prstGeom>
          <a:noFill/>
          <a:ln w="38100" cap="flat" cmpd="sng" algn="ctr">
            <a:solidFill>
              <a:srgbClr val="4F81BD"/>
            </a:solidFill>
            <a:prstDash val="solid"/>
            <a:tailEnd type="arrow" w="med" len="med"/>
          </a:ln>
          <a:effectLst/>
        </p:spPr>
      </p:cxnSp>
      <p:cxnSp>
        <p:nvCxnSpPr>
          <p:cNvPr id="31" name="直接箭头连接符 30"/>
          <p:cNvCxnSpPr/>
          <p:nvPr>
            <p:custDataLst>
              <p:tags r:id="rId16"/>
            </p:custDataLst>
          </p:nvPr>
        </p:nvCxnSpPr>
        <p:spPr>
          <a:xfrm>
            <a:off x="5030629" y="4371975"/>
            <a:ext cx="937736" cy="953"/>
          </a:xfrm>
          <a:prstGeom prst="straightConnector1">
            <a:avLst/>
          </a:prstGeom>
          <a:noFill/>
          <a:ln w="38100" cap="flat" cmpd="sng" algn="ctr">
            <a:solidFill>
              <a:srgbClr val="4F81BD"/>
            </a:solidFill>
            <a:prstDash val="solid"/>
            <a:tailEnd type="arrow" w="med" len="med"/>
          </a:ln>
          <a:effectLst/>
        </p:spPr>
      </p:cxnSp>
      <p:cxnSp>
        <p:nvCxnSpPr>
          <p:cNvPr id="32" name="直接箭头连接符 31"/>
          <p:cNvCxnSpPr/>
          <p:nvPr>
            <p:custDataLst>
              <p:tags r:id="rId17"/>
            </p:custDataLst>
          </p:nvPr>
        </p:nvCxnSpPr>
        <p:spPr>
          <a:xfrm>
            <a:off x="6806565" y="4371499"/>
            <a:ext cx="813911" cy="953"/>
          </a:xfrm>
          <a:prstGeom prst="straightConnector1">
            <a:avLst/>
          </a:prstGeom>
          <a:noFill/>
          <a:ln w="38100" cap="flat" cmpd="sng" algn="ctr">
            <a:solidFill>
              <a:srgbClr val="4F81BD"/>
            </a:solidFill>
            <a:prstDash val="solid"/>
            <a:tailEnd type="arrow" w="med" len="med"/>
          </a:ln>
          <a:effectLst/>
        </p:spPr>
      </p:cxnSp>
      <p:cxnSp>
        <p:nvCxnSpPr>
          <p:cNvPr id="34" name="直接箭头连接符 33"/>
          <p:cNvCxnSpPr/>
          <p:nvPr>
            <p:custDataLst>
              <p:tags r:id="rId18"/>
            </p:custDataLst>
          </p:nvPr>
        </p:nvCxnSpPr>
        <p:spPr>
          <a:xfrm flipV="1">
            <a:off x="3574733" y="3547110"/>
            <a:ext cx="0" cy="825341"/>
          </a:xfrm>
          <a:prstGeom prst="straightConnector1">
            <a:avLst/>
          </a:prstGeom>
          <a:noFill/>
          <a:ln w="38100" cap="flat" cmpd="sng" algn="ctr">
            <a:solidFill>
              <a:srgbClr val="4F81BD"/>
            </a:solidFill>
            <a:prstDash val="solid"/>
            <a:tailEnd type="arrow" w="med" len="med"/>
          </a:ln>
          <a:effectLst/>
        </p:spPr>
      </p:cxnSp>
      <p:cxnSp>
        <p:nvCxnSpPr>
          <p:cNvPr id="36" name="直接箭头连接符 35"/>
          <p:cNvCxnSpPr/>
          <p:nvPr>
            <p:custDataLst>
              <p:tags r:id="rId19"/>
            </p:custDataLst>
          </p:nvPr>
        </p:nvCxnSpPr>
        <p:spPr>
          <a:xfrm flipV="1">
            <a:off x="5431155" y="3547586"/>
            <a:ext cx="0" cy="825341"/>
          </a:xfrm>
          <a:prstGeom prst="straightConnector1">
            <a:avLst/>
          </a:prstGeom>
          <a:noFill/>
          <a:ln w="38100" cap="flat" cmpd="sng" algn="ctr">
            <a:solidFill>
              <a:srgbClr val="4F81BD"/>
            </a:solidFill>
            <a:prstDash val="solid"/>
            <a:tailEnd type="arrow" w="med" len="med"/>
          </a:ln>
          <a:effectLst/>
        </p:spPr>
      </p:cxnSp>
      <p:cxnSp>
        <p:nvCxnSpPr>
          <p:cNvPr id="37" name="直接箭头连接符 36"/>
          <p:cNvCxnSpPr/>
          <p:nvPr>
            <p:custDataLst>
              <p:tags r:id="rId20"/>
            </p:custDataLst>
          </p:nvPr>
        </p:nvCxnSpPr>
        <p:spPr>
          <a:xfrm flipV="1">
            <a:off x="7230428" y="3547110"/>
            <a:ext cx="0" cy="825341"/>
          </a:xfrm>
          <a:prstGeom prst="straightConnector1">
            <a:avLst/>
          </a:prstGeom>
          <a:noFill/>
          <a:ln w="38100" cap="flat" cmpd="sng" algn="ctr">
            <a:solidFill>
              <a:srgbClr val="4F81BD"/>
            </a:solidFill>
            <a:prstDash val="solid"/>
            <a:tailEnd type="arrow" w="med" len="med"/>
          </a:ln>
          <a:effectLst/>
        </p:spPr>
      </p:cxnSp>
      <p:cxnSp>
        <p:nvCxnSpPr>
          <p:cNvPr id="38" name="直接箭头连接符 37"/>
          <p:cNvCxnSpPr/>
          <p:nvPr>
            <p:custDataLst>
              <p:tags r:id="rId21"/>
            </p:custDataLst>
          </p:nvPr>
        </p:nvCxnSpPr>
        <p:spPr>
          <a:xfrm flipV="1">
            <a:off x="1846421" y="3545681"/>
            <a:ext cx="0" cy="825341"/>
          </a:xfrm>
          <a:prstGeom prst="straightConnector1">
            <a:avLst/>
          </a:prstGeom>
          <a:noFill/>
          <a:ln w="38100" cap="flat" cmpd="sng" algn="ctr">
            <a:solidFill>
              <a:srgbClr val="4F81BD"/>
            </a:solidFill>
            <a:prstDash val="solid"/>
            <a:tailEnd type="arrow" w="med" len="med"/>
          </a:ln>
          <a:effectLst/>
        </p:spPr>
      </p:cxnSp>
      <p:sp>
        <p:nvSpPr>
          <p:cNvPr id="39" name="文本框 38"/>
          <p:cNvSpPr txBox="1"/>
          <p:nvPr>
            <p:custDataLst>
              <p:tags r:id="rId22"/>
            </p:custDataLst>
          </p:nvPr>
        </p:nvSpPr>
        <p:spPr>
          <a:xfrm>
            <a:off x="6416993" y="1938814"/>
            <a:ext cx="2175034" cy="1587341"/>
          </a:xfrm>
          <a:prstGeom prst="rect">
            <a:avLst/>
          </a:prstGeom>
          <a:noFill/>
          <a:ln w="12700">
            <a:solidFill>
              <a:srgbClr val="00B050"/>
            </a:solidFill>
          </a:ln>
        </p:spPr>
        <p:txBody>
          <a:bodyPr wrap="square" rtlCol="0" anchor="t">
            <a:noAutofit/>
          </a:bodyPr>
          <a:p>
            <a:pPr marL="171450" indent="-171450">
              <a:buFont typeface="Wingdings" panose="05000000000000000000" charset="0"/>
              <a:buChar char="u"/>
            </a:pPr>
            <a:r>
              <a:rPr lang="zh-CN" altLang="en-US"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测量完成后，数采仪上传</a:t>
            </a:r>
            <a:r>
              <a:rPr lang="en-US" altLang="zh-CN"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17</a:t>
            </a:r>
            <a:r>
              <a:rPr lang="zh-CN" altLang="en-US"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时</a:t>
            </a:r>
            <a:r>
              <a:rPr lang="en-US" altLang="zh-CN"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0</a:t>
            </a:r>
            <a:r>
              <a:rPr lang="zh-CN" altLang="en-US"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分</a:t>
            </a:r>
            <a:r>
              <a:rPr lang="en-US" altLang="zh-CN"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0</a:t>
            </a:r>
            <a:r>
              <a:rPr lang="zh-CN" altLang="en-US"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秒至</a:t>
            </a:r>
            <a:r>
              <a:rPr lang="en-US" altLang="zh-CN" sz="1050" b="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18</a:t>
            </a:r>
            <a:r>
              <a:rPr lang="zh-CN" altLang="en-US" sz="1050" b="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时</a:t>
            </a:r>
            <a:r>
              <a:rPr lang="en-US" altLang="zh-CN" sz="1050" b="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0</a:t>
            </a:r>
            <a:r>
              <a:rPr lang="zh-CN" altLang="en-US" sz="1050" b="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分</a:t>
            </a:r>
            <a:r>
              <a:rPr lang="en-US" altLang="zh-CN" sz="1050" b="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0</a:t>
            </a:r>
            <a:r>
              <a:rPr lang="zh-CN" altLang="en-US" sz="1050" b="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秒</a:t>
            </a:r>
            <a:r>
              <a:rPr lang="zh-CN" altLang="en-US"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混合样测量结果，采用</a:t>
            </a:r>
            <a:r>
              <a:rPr lang="en-US" altLang="zh-CN"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DataTime</a:t>
            </a:r>
            <a:r>
              <a:rPr lang="zh-CN" altLang="en-US"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记录数据时间，即</a:t>
            </a:r>
            <a:r>
              <a:rPr lang="en-US" altLang="zh-CN"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DataTime=202505291700</a:t>
            </a:r>
            <a:endParaRPr lang="en-US" altLang="zh-CN"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pPr marL="171450" indent="-171450">
              <a:buFont typeface="Wingdings" panose="05000000000000000000" charset="0"/>
              <a:buChar char="u"/>
            </a:pPr>
            <a:r>
              <a:rPr lang="zh-CN" altLang="en-US"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上传周期性监测项目原始监测数据</a:t>
            </a:r>
            <a:r>
              <a:rPr lang="zh-CN" altLang="en-US" sz="1050" b="1" dirty="0" err="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a:t>
            </a:r>
            <a:r>
              <a:rPr lang="en-US" altLang="zh-CN" sz="1050" b="1" dirty="0" err="1">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CN=2013</a:t>
            </a:r>
            <a:r>
              <a:rPr lang="zh-CN" altLang="en-US" sz="1050" b="1" dirty="0" err="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a:t>
            </a:r>
            <a:endParaRPr lang="zh-CN" altLang="en-US" sz="1050" b="1" dirty="0" err="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pPr marL="171450" indent="-171450">
              <a:buFont typeface="Wingdings" panose="05000000000000000000" charset="0"/>
              <a:buChar char="u"/>
            </a:pPr>
            <a:r>
              <a:rPr lang="zh-CN" altLang="en-US" sz="1050" b="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上传水污染源监测小时数据</a:t>
            </a:r>
            <a:r>
              <a:rPr lang="zh-CN" altLang="en-US" sz="1050" b="1" dirty="0" err="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a:t>
            </a:r>
            <a:r>
              <a:rPr lang="en-US" altLang="zh-CN" sz="1050" b="1" dirty="0" err="1">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CN=2061</a:t>
            </a:r>
            <a:r>
              <a:rPr lang="zh-CN" altLang="en-US" sz="1050" b="1" dirty="0" err="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a:t>
            </a:r>
            <a:endPar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p:txBody>
      </p:sp>
      <p:sp>
        <p:nvSpPr>
          <p:cNvPr id="40" name="文本框 39"/>
          <p:cNvSpPr txBox="1"/>
          <p:nvPr>
            <p:custDataLst>
              <p:tags r:id="rId23"/>
            </p:custDataLst>
          </p:nvPr>
        </p:nvSpPr>
        <p:spPr>
          <a:xfrm>
            <a:off x="4636770" y="1938338"/>
            <a:ext cx="1592580" cy="1587341"/>
          </a:xfrm>
          <a:prstGeom prst="rect">
            <a:avLst/>
          </a:prstGeom>
          <a:noFill/>
          <a:ln w="12700">
            <a:solidFill>
              <a:srgbClr val="00B050"/>
            </a:solidFill>
          </a:ln>
        </p:spPr>
        <p:txBody>
          <a:bodyPr wrap="square" rtlCol="0" anchor="t">
            <a:noAutofit/>
          </a:bodyPr>
          <a:p>
            <a:r>
              <a:rPr lang="zh-CN" altLang="en-US"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完成测量时间：</a:t>
            </a:r>
            <a:endParaRPr lang="zh-CN" altLang="en-US"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r>
              <a:rPr lang="en-US" altLang="zh-CN"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18</a:t>
            </a:r>
            <a:r>
              <a:rPr lang="zh-CN" altLang="en-US"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时</a:t>
            </a:r>
            <a:r>
              <a:rPr lang="en-US" altLang="zh-CN"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40</a:t>
            </a:r>
            <a:r>
              <a:rPr lang="zh-CN" altLang="en-US"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分</a:t>
            </a:r>
            <a:r>
              <a:rPr lang="en-US" altLang="zh-CN"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COD</a:t>
            </a:r>
            <a:r>
              <a:rPr lang="zh-CN" altLang="en-US"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分析仪测量完成，输出测定结果，</a:t>
            </a:r>
            <a:r>
              <a:rPr lang="zh-CN" altLang="en-US"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测量完成的时间。</a:t>
            </a:r>
            <a:endParaRPr lang="zh-CN" altLang="en-US"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r>
              <a:rPr lang="en-US" altLang="zh-CN"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CompleteTime=</a:t>
            </a:r>
            <a:endParaRPr lang="en-US" altLang="zh-CN"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r>
              <a:rPr lang="en-US" altLang="zh-CN" sz="1050" b="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202505291840</a:t>
            </a:r>
            <a:endParaRPr lang="en-US" altLang="zh-CN"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p:txBody>
      </p:sp>
      <p:sp>
        <p:nvSpPr>
          <p:cNvPr id="41" name="文本框 40"/>
          <p:cNvSpPr txBox="1"/>
          <p:nvPr>
            <p:custDataLst>
              <p:tags r:id="rId24"/>
            </p:custDataLst>
          </p:nvPr>
        </p:nvSpPr>
        <p:spPr>
          <a:xfrm>
            <a:off x="968693" y="1938814"/>
            <a:ext cx="1721168" cy="1587341"/>
          </a:xfrm>
          <a:prstGeom prst="rect">
            <a:avLst/>
          </a:prstGeom>
          <a:noFill/>
          <a:ln w="12700">
            <a:solidFill>
              <a:srgbClr val="00B050"/>
            </a:solidFill>
          </a:ln>
        </p:spPr>
        <p:txBody>
          <a:bodyPr wrap="square" rtlCol="0" anchor="t">
            <a:noAutofit/>
          </a:bodyPr>
          <a:p>
            <a:pPr marL="171450" indent="-171450">
              <a:buFont typeface="Wingdings" panose="05000000000000000000" charset="0"/>
              <a:buChar char="u"/>
            </a:pPr>
            <a:r>
              <a:rPr lang="zh-CN" altLang="en-US" sz="1050" b="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水质自动分析仪测量瞬时水样，</a:t>
            </a:r>
            <a:r>
              <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上传连续监测项目实时数据（</a:t>
            </a:r>
            <a:r>
              <a:rPr lang="en-US" altLang="zh-CN" sz="1050" b="1" dirty="0" err="1">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CN=2011</a:t>
            </a:r>
            <a:r>
              <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a:t>
            </a:r>
            <a:endPar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pPr marL="171450" indent="-171450">
              <a:buFont typeface="Wingdings" panose="05000000000000000000" charset="0"/>
              <a:buChar char="u"/>
            </a:pPr>
            <a:endPar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pPr marL="171450" indent="-171450">
              <a:buFont typeface="Wingdings" panose="05000000000000000000" charset="0"/>
              <a:buChar char="u"/>
            </a:pPr>
            <a:r>
              <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水质自动采样系统在</a:t>
            </a:r>
            <a:r>
              <a:rPr lang="en-US" altLang="zh-CN"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17</a:t>
            </a:r>
            <a:r>
              <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时至</a:t>
            </a:r>
            <a:r>
              <a:rPr lang="en-US" altLang="zh-CN"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18</a:t>
            </a:r>
            <a:r>
              <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时进行时间等比例或流量等比例采样。</a:t>
            </a:r>
            <a:endParaRPr lang="en-US" altLang="zh-CN"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endPar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endParaRPr lang="zh-CN" altLang="en-US"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p:txBody>
      </p:sp>
      <p:sp>
        <p:nvSpPr>
          <p:cNvPr id="42" name="文本框 41"/>
          <p:cNvSpPr txBox="1"/>
          <p:nvPr>
            <p:custDataLst>
              <p:tags r:id="rId25"/>
            </p:custDataLst>
          </p:nvPr>
        </p:nvSpPr>
        <p:spPr>
          <a:xfrm>
            <a:off x="2867025" y="1938814"/>
            <a:ext cx="1573054" cy="1587341"/>
          </a:xfrm>
          <a:prstGeom prst="rect">
            <a:avLst/>
          </a:prstGeom>
          <a:noFill/>
          <a:ln w="12700">
            <a:solidFill>
              <a:srgbClr val="00B050"/>
            </a:solidFill>
          </a:ln>
        </p:spPr>
        <p:txBody>
          <a:bodyPr wrap="square" rtlCol="0" anchor="t">
            <a:noAutofit/>
          </a:bodyPr>
          <a:p>
            <a:r>
              <a:rPr lang="zh-CN" altLang="en-US"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采样时间：</a:t>
            </a:r>
            <a:endParaRPr lang="zh-CN" altLang="en-US"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r>
              <a:rPr lang="en-US" altLang="zh-CN"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18</a:t>
            </a:r>
            <a:r>
              <a:rPr lang="zh-CN" altLang="en-US"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时混合采样完成后，</a:t>
            </a:r>
            <a:r>
              <a:rPr lang="en-US" altLang="zh-CN"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18</a:t>
            </a:r>
            <a:r>
              <a:rPr lang="zh-CN" altLang="en-US"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时</a:t>
            </a:r>
            <a:r>
              <a:rPr lang="en-US" altLang="zh-CN"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05</a:t>
            </a:r>
            <a:r>
              <a:rPr lang="zh-CN" altLang="en-US"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分</a:t>
            </a:r>
            <a:r>
              <a:rPr lang="en-US" altLang="zh-CN"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COD</a:t>
            </a:r>
            <a:r>
              <a:rPr lang="zh-CN" altLang="en-US"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分析仪</a:t>
            </a:r>
            <a:r>
              <a:rPr lang="zh-CN" altLang="en-US" sz="1050" b="1" dirty="0">
                <a:solidFill>
                  <a:srgbClr val="FF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从混匀桶内开始采样（供样）的时间。</a:t>
            </a:r>
            <a:endParaRPr lang="zh-CN" altLang="en-US" sz="1050" b="1" dirty="0">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r>
              <a:rPr lang="en-US" altLang="zh-CN"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SampleTime=</a:t>
            </a:r>
            <a:endParaRPr lang="en-US" altLang="zh-CN"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a:p>
            <a:r>
              <a:rPr lang="en-US" altLang="zh-CN" sz="1050" b="1">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rPr>
              <a:t>202505291805</a:t>
            </a:r>
            <a:endParaRPr lang="en-US" altLang="zh-CN" sz="1050" b="1" dirty="0" err="1">
              <a:solidFill>
                <a:sysClr val="windowText" lastClr="000000"/>
              </a:solidFill>
              <a:latin typeface="Times New Roman" panose="02020603050405020304" charset="0"/>
              <a:ea typeface="宋体" panose="02010600030101010101" pitchFamily="2" charset="-122"/>
              <a:cs typeface="Times New Roman" panose="02020603050405020304" charset="0"/>
              <a:sym typeface="微软雅黑" panose="020B0503020204020204" pitchFamily="34" charset="-122"/>
            </a:endParaRPr>
          </a:p>
        </p:txBody>
      </p:sp>
      <p:sp>
        <p:nvSpPr>
          <p:cNvPr id="21" name="文本框 20"/>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3" name="直接连接符 12"/>
          <p:cNvCxnSpPr/>
          <p:nvPr>
            <p:custDataLst>
              <p:tags r:id="rId26"/>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8" name="圆角矩形 17"/>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22" name="矩形: 圆角 1"/>
          <p:cNvSpPr/>
          <p:nvPr>
            <p:custDataLst>
              <p:tags r:id="rId27"/>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8" name="文本框 27"/>
          <p:cNvSpPr txBox="1"/>
          <p:nvPr>
            <p:custDataLst>
              <p:tags r:id="rId28"/>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圆角矩形 6"/>
          <p:cNvSpPr/>
          <p:nvPr/>
        </p:nvSpPr>
        <p:spPr>
          <a:xfrm>
            <a:off x="612140" y="1311275"/>
            <a:ext cx="8128635" cy="845820"/>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2000" b="1">
                <a:solidFill>
                  <a:sysClr val="windowText" lastClr="000000"/>
                </a:solidFill>
                <a:latin typeface="微软雅黑" panose="020B0503020204020204" pitchFamily="34" charset="-122"/>
                <a:ea typeface="微软雅黑" panose="020B0503020204020204" pitchFamily="34" charset="-122"/>
              </a:rPr>
              <a:t>注意：</a:t>
            </a:r>
            <a:endParaRPr lang="zh-CN" altLang="en-US" sz="1600">
              <a:solidFill>
                <a:sysClr val="windowText" lastClr="000000"/>
              </a:solidFill>
              <a:latin typeface="微软雅黑" panose="020B0503020204020204" pitchFamily="34" charset="-122"/>
              <a:ea typeface="微软雅黑" panose="020B0503020204020204" pitchFamily="34" charset="-122"/>
            </a:endParaRPr>
          </a:p>
          <a:p>
            <a:pPr algn="just"/>
            <a:r>
              <a:rPr lang="zh-CN" altLang="en-US" sz="1600">
                <a:solidFill>
                  <a:sysClr val="windowText" lastClr="000000"/>
                </a:solidFill>
                <a:latin typeface="微软雅黑" panose="020B0503020204020204" pitchFamily="34" charset="-122"/>
                <a:ea typeface="微软雅黑" panose="020B0503020204020204" pitchFamily="34" charset="-122"/>
              </a:rPr>
              <a:t>流量信息需同步上传明渠流量计公式编号（按</a:t>
            </a:r>
            <a:r>
              <a:rPr lang="en-US" altLang="zh-CN" sz="1600">
                <a:solidFill>
                  <a:sysClr val="windowText" lastClr="000000"/>
                </a:solidFill>
                <a:latin typeface="微软雅黑" panose="020B0503020204020204" pitchFamily="34" charset="-122"/>
                <a:ea typeface="微软雅黑" panose="020B0503020204020204" pitchFamily="34" charset="-122"/>
              </a:rPr>
              <a:t>HJ 353</a:t>
            </a:r>
            <a:r>
              <a:rPr lang="zh-CN" altLang="en-US" sz="1600">
                <a:solidFill>
                  <a:sysClr val="windowText" lastClr="000000"/>
                </a:solidFill>
                <a:latin typeface="微软雅黑" panose="020B0503020204020204" pitchFamily="34" charset="-122"/>
                <a:ea typeface="微软雅黑" panose="020B0503020204020204" pitchFamily="34" charset="-122"/>
              </a:rPr>
              <a:t>规定的巴歇尔槽</a:t>
            </a:r>
            <a:r>
              <a:rPr lang="en-US" altLang="zh-CN" sz="1600">
                <a:solidFill>
                  <a:sysClr val="windowText" lastClr="000000"/>
                </a:solidFill>
                <a:latin typeface="微软雅黑" panose="020B0503020204020204" pitchFamily="34" charset="-122"/>
                <a:ea typeface="微软雅黑" panose="020B0503020204020204" pitchFamily="34" charset="-122"/>
              </a:rPr>
              <a:t>—</a:t>
            </a:r>
            <a:r>
              <a:rPr lang="zh-CN" altLang="en-US" sz="1600">
                <a:solidFill>
                  <a:sysClr val="windowText" lastClr="000000"/>
                </a:solidFill>
                <a:latin typeface="微软雅黑" panose="020B0503020204020204" pitchFamily="34" charset="-122"/>
                <a:ea typeface="微软雅黑" panose="020B0503020204020204" pitchFamily="34" charset="-122"/>
              </a:rPr>
              <a:t>水位流量公式序号上传），不同类型堰槽需上传相应的关键参数信息。</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80720" y="2211705"/>
            <a:ext cx="3382010" cy="2914015"/>
          </a:xfrm>
          <a:prstGeom prst="rect">
            <a:avLst/>
          </a:prstGeom>
        </p:spPr>
      </p:pic>
      <p:sp>
        <p:nvSpPr>
          <p:cNvPr id="8" name="圆角矩形 7"/>
          <p:cNvSpPr/>
          <p:nvPr/>
        </p:nvSpPr>
        <p:spPr>
          <a:xfrm>
            <a:off x="6660515" y="2355850"/>
            <a:ext cx="1708785" cy="378460"/>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600">
                <a:solidFill>
                  <a:sysClr val="windowText" lastClr="000000"/>
                </a:solidFill>
                <a:latin typeface="微软雅黑" panose="020B0503020204020204" pitchFamily="34" charset="-122"/>
                <a:ea typeface="微软雅黑" panose="020B0503020204020204" pitchFamily="34" charset="-122"/>
              </a:rPr>
              <a:t>三角形缺口夹角</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2" name="右箭头标注 11"/>
          <p:cNvSpPr/>
          <p:nvPr/>
        </p:nvSpPr>
        <p:spPr>
          <a:xfrm>
            <a:off x="4284345" y="2355850"/>
            <a:ext cx="2284095" cy="450215"/>
          </a:xfrm>
          <a:prstGeom prst="rightArrowCallout">
            <a:avLst>
              <a:gd name="adj1" fmla="val 25000"/>
              <a:gd name="adj2" fmla="val 25000"/>
              <a:gd name="adj3" fmla="val 25000"/>
              <a:gd name="adj4" fmla="val 65585"/>
            </a:avLst>
          </a:prstGeom>
          <a:solidFill>
            <a:srgbClr val="729ACA"/>
          </a:solidFill>
          <a:effectLst/>
        </p:spPr>
        <p:txBody>
          <a:bodyPr rtlCol="0" anchor="ctr"/>
          <a:p>
            <a:pPr algn="ctr"/>
            <a:r>
              <a:rPr lang="zh-CN" altLang="en-US">
                <a:solidFill>
                  <a:sysClr val="window" lastClr="FFFFFF"/>
                </a:solidFill>
                <a:ea typeface="微软雅黑" panose="020B0503020204020204" pitchFamily="34" charset="-122"/>
              </a:rPr>
              <a:t>三角堰</a:t>
            </a:r>
            <a:endParaRPr lang="zh-CN" altLang="en-US">
              <a:solidFill>
                <a:sysClr val="window" lastClr="FFFFFF"/>
              </a:solidFill>
              <a:ea typeface="微软雅黑" panose="020B0503020204020204" pitchFamily="34" charset="-122"/>
            </a:endParaRPr>
          </a:p>
        </p:txBody>
      </p:sp>
      <p:sp>
        <p:nvSpPr>
          <p:cNvPr id="10" name="圆角矩形 9"/>
          <p:cNvSpPr/>
          <p:nvPr/>
        </p:nvSpPr>
        <p:spPr>
          <a:xfrm>
            <a:off x="6660515" y="2933065"/>
            <a:ext cx="1708785" cy="378460"/>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600">
                <a:solidFill>
                  <a:sysClr val="windowText" lastClr="000000"/>
                </a:solidFill>
                <a:latin typeface="微软雅黑" panose="020B0503020204020204" pitchFamily="34" charset="-122"/>
                <a:ea typeface="微软雅黑" panose="020B0503020204020204" pitchFamily="34" charset="-122"/>
              </a:rPr>
              <a:t>堰口宽度</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1" name="右箭头标注 10"/>
          <p:cNvSpPr/>
          <p:nvPr/>
        </p:nvSpPr>
        <p:spPr>
          <a:xfrm>
            <a:off x="4284345" y="2933065"/>
            <a:ext cx="2284095" cy="450215"/>
          </a:xfrm>
          <a:prstGeom prst="rightArrowCallout">
            <a:avLst>
              <a:gd name="adj1" fmla="val 25000"/>
              <a:gd name="adj2" fmla="val 25000"/>
              <a:gd name="adj3" fmla="val 25000"/>
              <a:gd name="adj4" fmla="val 65585"/>
            </a:avLst>
          </a:prstGeom>
          <a:solidFill>
            <a:srgbClr val="729ACA"/>
          </a:solidFill>
          <a:effectLst/>
        </p:spPr>
        <p:txBody>
          <a:bodyPr rtlCol="0" anchor="ctr"/>
          <a:p>
            <a:pPr algn="ctr"/>
            <a:r>
              <a:rPr lang="zh-CN" altLang="en-US">
                <a:solidFill>
                  <a:sysClr val="window" lastClr="FFFFFF"/>
                </a:solidFill>
                <a:ea typeface="微软雅黑" panose="020B0503020204020204" pitchFamily="34" charset="-122"/>
              </a:rPr>
              <a:t>矩形堰</a:t>
            </a:r>
            <a:endParaRPr lang="zh-CN" altLang="en-US">
              <a:solidFill>
                <a:sysClr val="window" lastClr="FFFFFF"/>
              </a:solidFill>
              <a:ea typeface="微软雅黑" panose="020B0503020204020204" pitchFamily="34" charset="-122"/>
            </a:endParaRPr>
          </a:p>
        </p:txBody>
      </p:sp>
      <p:sp>
        <p:nvSpPr>
          <p:cNvPr id="6" name="圆角矩形 5"/>
          <p:cNvSpPr/>
          <p:nvPr/>
        </p:nvSpPr>
        <p:spPr>
          <a:xfrm>
            <a:off x="6660515" y="3510280"/>
            <a:ext cx="1708785" cy="378460"/>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600">
                <a:solidFill>
                  <a:sysClr val="windowText" lastClr="000000"/>
                </a:solidFill>
                <a:latin typeface="微软雅黑" panose="020B0503020204020204" pitchFamily="34" charset="-122"/>
                <a:ea typeface="微软雅黑" panose="020B0503020204020204" pitchFamily="34" charset="-122"/>
              </a:rPr>
              <a:t>喉道宽度</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4" name="右箭头标注 13"/>
          <p:cNvSpPr/>
          <p:nvPr/>
        </p:nvSpPr>
        <p:spPr>
          <a:xfrm>
            <a:off x="4284345" y="3510280"/>
            <a:ext cx="2284095" cy="450215"/>
          </a:xfrm>
          <a:prstGeom prst="rightArrowCallout">
            <a:avLst>
              <a:gd name="adj1" fmla="val 25000"/>
              <a:gd name="adj2" fmla="val 25000"/>
              <a:gd name="adj3" fmla="val 25000"/>
              <a:gd name="adj4" fmla="val 65585"/>
            </a:avLst>
          </a:prstGeom>
          <a:solidFill>
            <a:srgbClr val="729ACA"/>
          </a:solidFill>
          <a:effectLst/>
        </p:spPr>
        <p:txBody>
          <a:bodyPr rtlCol="0" anchor="ctr"/>
          <a:p>
            <a:pPr algn="ctr"/>
            <a:r>
              <a:rPr lang="zh-CN" altLang="en-US">
                <a:solidFill>
                  <a:sysClr val="window" lastClr="FFFFFF"/>
                </a:solidFill>
                <a:ea typeface="微软雅黑" panose="020B0503020204020204" pitchFamily="34" charset="-122"/>
              </a:rPr>
              <a:t>巴歇尔槽</a:t>
            </a:r>
            <a:endParaRPr lang="zh-CN" altLang="en-US">
              <a:solidFill>
                <a:sysClr val="window" lastClr="FFFFFF"/>
              </a:solidFill>
              <a:ea typeface="微软雅黑" panose="020B0503020204020204" pitchFamily="34" charset="-122"/>
            </a:endParaRPr>
          </a:p>
        </p:txBody>
      </p:sp>
      <p:sp>
        <p:nvSpPr>
          <p:cNvPr id="15" name="圆角矩形 14"/>
          <p:cNvSpPr/>
          <p:nvPr/>
        </p:nvSpPr>
        <p:spPr>
          <a:xfrm>
            <a:off x="6660515" y="4084320"/>
            <a:ext cx="1708785" cy="378460"/>
          </a:xfrm>
          <a:prstGeom prst="round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effectLst/>
        </p:spPr>
        <p:txBody>
          <a:bodyPr rtlCol="0" anchor="ctr"/>
          <a:p>
            <a:pPr algn="just"/>
            <a:r>
              <a:rPr lang="zh-CN" altLang="en-US" sz="1600">
                <a:solidFill>
                  <a:sysClr val="windowText" lastClr="000000"/>
                </a:solidFill>
                <a:latin typeface="微软雅黑" panose="020B0503020204020204" pitchFamily="34" charset="-122"/>
                <a:ea typeface="微软雅黑" panose="020B0503020204020204" pitchFamily="34" charset="-122"/>
              </a:rPr>
              <a:t>探头距离</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18" name="右箭头标注 17"/>
          <p:cNvSpPr/>
          <p:nvPr/>
        </p:nvSpPr>
        <p:spPr>
          <a:xfrm>
            <a:off x="4284345" y="4084320"/>
            <a:ext cx="2284095" cy="450215"/>
          </a:xfrm>
          <a:prstGeom prst="rightArrowCallout">
            <a:avLst>
              <a:gd name="adj1" fmla="val 25000"/>
              <a:gd name="adj2" fmla="val 25000"/>
              <a:gd name="adj3" fmla="val 25000"/>
              <a:gd name="adj4" fmla="val 65585"/>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effectLst/>
        </p:spPr>
        <p:txBody>
          <a:bodyPr rtlCol="0" anchor="ctr"/>
          <a:p>
            <a:pPr algn="ctr"/>
            <a:r>
              <a:rPr lang="zh-CN" altLang="en-US">
                <a:solidFill>
                  <a:sysClr val="window" lastClr="FFFFFF"/>
                </a:solidFill>
                <a:ea typeface="微软雅黑" panose="020B0503020204020204" pitchFamily="34" charset="-122"/>
              </a:rPr>
              <a:t>明渠流量计</a:t>
            </a:r>
            <a:endParaRPr lang="zh-CN" altLang="en-US">
              <a:solidFill>
                <a:sysClr val="window" lastClr="FFFFFF"/>
              </a:solidFill>
              <a:ea typeface="微软雅黑" panose="020B0503020204020204" pitchFamily="34" charset="-122"/>
            </a:endParaRPr>
          </a:p>
        </p:txBody>
      </p:sp>
      <p:sp>
        <p:nvSpPr>
          <p:cNvPr id="19" name="圆角矩形 18"/>
          <p:cNvSpPr/>
          <p:nvPr/>
        </p:nvSpPr>
        <p:spPr>
          <a:xfrm>
            <a:off x="6660515" y="4661535"/>
            <a:ext cx="1708785" cy="378460"/>
          </a:xfrm>
          <a:prstGeom prst="round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effectLst>
            <a:outerShdw blurRad="40000" dist="20000" dir="5400000" rotWithShape="0">
              <a:srgbClr val="000000">
                <a:alpha val="38000"/>
              </a:srgbClr>
            </a:outerShdw>
          </a:effectLst>
        </p:spPr>
        <p:txBody>
          <a:bodyPr rtlCol="0" anchor="ctr"/>
          <a:p>
            <a:pPr algn="just"/>
            <a:r>
              <a:rPr lang="zh-CN" altLang="en-US" sz="1600">
                <a:solidFill>
                  <a:sysClr val="windowText" lastClr="000000"/>
                </a:solidFill>
                <a:latin typeface="微软雅黑" panose="020B0503020204020204" pitchFamily="34" charset="-122"/>
                <a:ea typeface="微软雅黑" panose="020B0503020204020204" pitchFamily="34" charset="-122"/>
              </a:rPr>
              <a:t>管道内径</a:t>
            </a:r>
            <a:endParaRPr lang="zh-CN" altLang="en-US" sz="1600">
              <a:solidFill>
                <a:sysClr val="windowText" lastClr="000000"/>
              </a:solidFill>
              <a:latin typeface="微软雅黑" panose="020B0503020204020204" pitchFamily="34" charset="-122"/>
              <a:ea typeface="微软雅黑" panose="020B0503020204020204" pitchFamily="34" charset="-122"/>
            </a:endParaRPr>
          </a:p>
        </p:txBody>
      </p:sp>
      <p:sp>
        <p:nvSpPr>
          <p:cNvPr id="9" name="右箭头标注 8"/>
          <p:cNvSpPr/>
          <p:nvPr/>
        </p:nvSpPr>
        <p:spPr>
          <a:xfrm>
            <a:off x="4284345" y="4661535"/>
            <a:ext cx="2284095" cy="450215"/>
          </a:xfrm>
          <a:prstGeom prst="rightArrowCallout">
            <a:avLst>
              <a:gd name="adj1" fmla="val 25000"/>
              <a:gd name="adj2" fmla="val 25000"/>
              <a:gd name="adj3" fmla="val 25000"/>
              <a:gd name="adj4" fmla="val 65585"/>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effectLst/>
        </p:spPr>
        <p:txBody>
          <a:bodyPr rtlCol="0" anchor="ctr"/>
          <a:p>
            <a:pPr algn="ctr"/>
            <a:r>
              <a:rPr lang="zh-CN" altLang="en-US">
                <a:solidFill>
                  <a:sysClr val="window" lastClr="FFFFFF"/>
                </a:solidFill>
                <a:ea typeface="微软雅黑" panose="020B0503020204020204" pitchFamily="34" charset="-122"/>
              </a:rPr>
              <a:t>管道流量计</a:t>
            </a:r>
            <a:endParaRPr lang="zh-CN" altLang="en-US">
              <a:solidFill>
                <a:sysClr val="window" lastClr="FFFFFF"/>
              </a:solidFill>
              <a:ea typeface="微软雅黑" panose="020B0503020204020204" pitchFamily="34" charset="-122"/>
            </a:endParaRPr>
          </a:p>
        </p:txBody>
      </p:sp>
      <p:sp>
        <p:nvSpPr>
          <p:cNvPr id="21" name="文本框 20"/>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3" name="直接连接符 12"/>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22" name="圆角矩形 21"/>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23"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4" name="文本框 23"/>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圆角矩形 6"/>
          <p:cNvSpPr/>
          <p:nvPr/>
        </p:nvSpPr>
        <p:spPr>
          <a:xfrm>
            <a:off x="612140" y="1311275"/>
            <a:ext cx="8128635" cy="1274445"/>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2000" b="1">
                <a:solidFill>
                  <a:schemeClr val="tx1"/>
                </a:solidFill>
                <a:latin typeface="微软雅黑" panose="020B0503020204020204" pitchFamily="34" charset="-122"/>
                <a:ea typeface="微软雅黑" panose="020B0503020204020204" pitchFamily="34" charset="-122"/>
              </a:rPr>
              <a:t>注意：</a:t>
            </a:r>
            <a:endParaRPr lang="zh-CN" altLang="en-US" sz="1600">
              <a:solidFill>
                <a:schemeClr val="tx1"/>
              </a:solidFill>
              <a:latin typeface="微软雅黑" panose="020B0503020204020204" pitchFamily="34" charset="-122"/>
              <a:ea typeface="微软雅黑" panose="020B0503020204020204" pitchFamily="34" charset="-122"/>
            </a:endParaRPr>
          </a:p>
          <a:p>
            <a:pPr algn="just"/>
            <a:r>
              <a:rPr lang="zh-CN" altLang="en-US" sz="1600">
                <a:solidFill>
                  <a:schemeClr val="tx1"/>
                </a:solidFill>
                <a:latin typeface="微软雅黑" panose="020B0503020204020204" pitchFamily="34" charset="-122"/>
                <a:ea typeface="微软雅黑" panose="020B0503020204020204" pitchFamily="34" charset="-122"/>
              </a:rPr>
              <a:t>本次修订新增了</a:t>
            </a:r>
            <a:r>
              <a:rPr lang="en-US" altLang="zh-CN" sz="1600">
                <a:solidFill>
                  <a:schemeClr val="tx1"/>
                </a:solidFill>
                <a:latin typeface="微软雅黑" panose="020B0503020204020204" pitchFamily="34" charset="-122"/>
                <a:ea typeface="微软雅黑" panose="020B0503020204020204" pitchFamily="34" charset="-122"/>
              </a:rPr>
              <a:t>“</a:t>
            </a:r>
            <a:r>
              <a:rPr lang="zh-CN" altLang="en-US" sz="1600">
                <a:solidFill>
                  <a:schemeClr val="tx1"/>
                </a:solidFill>
                <a:latin typeface="微软雅黑" panose="020B0503020204020204" pitchFamily="34" charset="-122"/>
                <a:ea typeface="微软雅黑" panose="020B0503020204020204" pitchFamily="34" charset="-122"/>
              </a:rPr>
              <a:t>自动标样核查（校准）数据</a:t>
            </a:r>
            <a:r>
              <a:rPr lang="en-US" altLang="zh-CN" sz="1600">
                <a:solidFill>
                  <a:schemeClr val="tx1"/>
                </a:solidFill>
                <a:latin typeface="微软雅黑" panose="020B0503020204020204" pitchFamily="34" charset="-122"/>
                <a:ea typeface="微软雅黑" panose="020B0503020204020204" pitchFamily="34" charset="-122"/>
              </a:rPr>
              <a:t>”</a:t>
            </a:r>
            <a:r>
              <a:rPr lang="zh-CN" altLang="en-US" sz="1600">
                <a:solidFill>
                  <a:schemeClr val="tx1"/>
                </a:solidFill>
                <a:latin typeface="微软雅黑" panose="020B0503020204020204" pitchFamily="34" charset="-122"/>
                <a:ea typeface="微软雅黑" panose="020B0503020204020204" pitchFamily="34" charset="-122"/>
              </a:rPr>
              <a:t>上传要求，上传数据内容包括</a:t>
            </a:r>
            <a:r>
              <a:rPr lang="en-US" altLang="zh-CN" sz="1600">
                <a:solidFill>
                  <a:schemeClr val="tx1"/>
                </a:solidFill>
                <a:latin typeface="微软雅黑" panose="020B0503020204020204" pitchFamily="34" charset="-122"/>
                <a:ea typeface="微软雅黑" panose="020B0503020204020204" pitchFamily="34" charset="-122"/>
              </a:rPr>
              <a:t>“</a:t>
            </a:r>
            <a:r>
              <a:rPr lang="zh-CN" altLang="en-US" sz="1600">
                <a:solidFill>
                  <a:schemeClr val="tx1"/>
                </a:solidFill>
                <a:latin typeface="微软雅黑" panose="020B0503020204020204" pitchFamily="34" charset="-122"/>
                <a:ea typeface="微软雅黑" panose="020B0503020204020204" pitchFamily="34" charset="-122"/>
              </a:rPr>
              <a:t>标准溶液标准值，分析仪测量示值，自动标样核查（校准）是否通过</a:t>
            </a:r>
            <a:r>
              <a:rPr lang="en-US" altLang="zh-CN" sz="1600">
                <a:solidFill>
                  <a:schemeClr val="tx1"/>
                </a:solidFill>
                <a:latin typeface="微软雅黑" panose="020B0503020204020204" pitchFamily="34" charset="-122"/>
                <a:ea typeface="微软雅黑" panose="020B0503020204020204" pitchFamily="34" charset="-122"/>
              </a:rPr>
              <a:t>”</a:t>
            </a:r>
            <a:r>
              <a:rPr lang="zh-CN" altLang="en-US" sz="1600">
                <a:solidFill>
                  <a:schemeClr val="tx1"/>
                </a:solidFill>
                <a:latin typeface="微软雅黑" panose="020B0503020204020204" pitchFamily="34" charset="-122"/>
                <a:ea typeface="微软雅黑" panose="020B0503020204020204" pitchFamily="34" charset="-122"/>
              </a:rPr>
              <a:t>。</a:t>
            </a:r>
            <a:endParaRPr lang="zh-CN" altLang="en-US" sz="1600">
              <a:solidFill>
                <a:schemeClr val="tx1"/>
              </a:solidFill>
              <a:latin typeface="微软雅黑" panose="020B0503020204020204" pitchFamily="34" charset="-122"/>
              <a:ea typeface="微软雅黑" panose="020B0503020204020204" pitchFamily="34" charset="-122"/>
            </a:endParaRPr>
          </a:p>
        </p:txBody>
      </p:sp>
      <p:sp>
        <p:nvSpPr>
          <p:cNvPr id="45" name="任意多边形: 形状 38"/>
          <p:cNvSpPr/>
          <p:nvPr>
            <p:custDataLst>
              <p:tags r:id="rId1"/>
            </p:custDataLst>
          </p:nvPr>
        </p:nvSpPr>
        <p:spPr>
          <a:xfrm>
            <a:off x="734695" y="2428240"/>
            <a:ext cx="7652385" cy="2035810"/>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77326" tIns="38662" rIns="77326" bIns="38662" numCol="1" spcCol="0" rtlCol="0" fromWordArt="0" anchor="ctr" anchorCtr="0" forceAA="0" compatLnSpc="1">
            <a:noAutofit/>
          </a:bodyPr>
          <a:p>
            <a:pPr lvl="0" algn="ctr">
              <a:buClrTx/>
              <a:buSzTx/>
              <a:buFontTx/>
            </a:pPr>
            <a:endParaRPr lang="zh-CN" altLang="en-US" sz="1520">
              <a:solidFill>
                <a:schemeClr val="lt1"/>
              </a:solidFill>
              <a:latin typeface="+mn-ea"/>
              <a:sym typeface="+mn-ea"/>
            </a:endParaRPr>
          </a:p>
        </p:txBody>
      </p:sp>
      <p:sp>
        <p:nvSpPr>
          <p:cNvPr id="3" name="文本框 2"/>
          <p:cNvSpPr txBox="1"/>
          <p:nvPr/>
        </p:nvSpPr>
        <p:spPr>
          <a:xfrm>
            <a:off x="970915" y="2716530"/>
            <a:ext cx="7341870" cy="1693545"/>
          </a:xfrm>
          <a:prstGeom prst="rect">
            <a:avLst/>
          </a:prstGeom>
          <a:noFill/>
        </p:spPr>
        <p:txBody>
          <a:bodyPr wrap="square" rtlCol="0">
            <a:noAutofit/>
          </a:bodyPr>
          <a:p>
            <a:pPr indent="0" fontAlgn="auto">
              <a:lnSpc>
                <a:spcPct val="150000"/>
              </a:lnSpc>
            </a:pPr>
            <a:r>
              <a:rPr lang="zh-CN" altLang="en-US" sz="1400">
                <a:latin typeface="宋体" panose="02010600030101010101" pitchFamily="2" charset="-122"/>
                <a:ea typeface="宋体" panose="02010600030101010101" pitchFamily="2" charset="-122"/>
              </a:rPr>
              <a:t>※</a:t>
            </a:r>
            <a:r>
              <a:rPr lang="en-US" altLang="zh-CN" sz="1400">
                <a:latin typeface="宋体" panose="02010600030101010101" pitchFamily="2" charset="-122"/>
                <a:ea typeface="宋体" panose="02010600030101010101" pitchFamily="2" charset="-122"/>
              </a:rPr>
              <a:t>  </a:t>
            </a:r>
            <a:r>
              <a:rPr lang="zh-CN" altLang="en-US" sz="1400"/>
              <a:t>《水污染源在线监测系统（</a:t>
            </a:r>
            <a:r>
              <a:rPr lang="en-US" altLang="zh-CN" sz="1400"/>
              <a:t>CODCr</a:t>
            </a:r>
            <a:r>
              <a:rPr lang="zh-CN" altLang="en-US" sz="1400"/>
              <a:t>、</a:t>
            </a:r>
            <a:r>
              <a:rPr lang="en-US" altLang="zh-CN" sz="1400"/>
              <a:t>NH3-N </a:t>
            </a:r>
            <a:r>
              <a:rPr lang="zh-CN" altLang="en-US" sz="1400"/>
              <a:t>等）数据有效性判别技术规范》（</a:t>
            </a:r>
            <a:r>
              <a:rPr lang="en-US" altLang="zh-CN" sz="1400"/>
              <a:t>HJ 356</a:t>
            </a:r>
            <a:r>
              <a:rPr lang="zh-CN" altLang="en-US" sz="1400"/>
              <a:t>）规定</a:t>
            </a:r>
            <a:r>
              <a:rPr lang="en-US" altLang="zh-CN" sz="1400"/>
              <a:t> “</a:t>
            </a:r>
            <a:r>
              <a:rPr lang="zh-CN" altLang="en-US" sz="1400"/>
              <a:t>发现标准样品试验不合格、实际水样比对试验不合格时，从</a:t>
            </a:r>
            <a:r>
              <a:rPr lang="zh-CN" altLang="en-US" sz="1400" b="1"/>
              <a:t>此次不合格时刻至上次校准校验</a:t>
            </a:r>
            <a:r>
              <a:rPr lang="en-US" altLang="zh-CN" sz="1400" b="1"/>
              <a:t>(</a:t>
            </a:r>
            <a:r>
              <a:rPr lang="zh-CN" altLang="en-US" sz="1400" b="1"/>
              <a:t>自动校准、自动标样核查、实际水样比对试验中的任何一项</a:t>
            </a:r>
            <a:r>
              <a:rPr lang="en-US" altLang="zh-CN" sz="1400" b="1"/>
              <a:t>)</a:t>
            </a:r>
            <a:r>
              <a:rPr lang="zh-CN" altLang="en-US" sz="1400" b="1"/>
              <a:t>合格时刻期间的在线监测数据均判断为无效数据，从此次不合格时刻起至再次校准校验合格时刻期间的数据</a:t>
            </a:r>
            <a:r>
              <a:rPr lang="zh-CN" altLang="en-US" sz="1400"/>
              <a:t>，作为非正常采样监测时段数据，判断为无效数据</a:t>
            </a:r>
            <a:r>
              <a:rPr lang="en-US" altLang="zh-CN" sz="1400"/>
              <a:t>”</a:t>
            </a:r>
            <a:r>
              <a:rPr lang="zh-CN" altLang="en-US" sz="1400"/>
              <a:t>。</a:t>
            </a:r>
            <a:endParaRPr lang="zh-CN" altLang="en-US" sz="1400"/>
          </a:p>
        </p:txBody>
      </p:sp>
      <p:sp>
        <p:nvSpPr>
          <p:cNvPr id="10" name="文本框 9"/>
          <p:cNvSpPr txBox="1"/>
          <p:nvPr/>
        </p:nvSpPr>
        <p:spPr>
          <a:xfrm>
            <a:off x="1115695" y="4585970"/>
            <a:ext cx="6718300" cy="557530"/>
          </a:xfrm>
          <a:prstGeom prst="rect">
            <a:avLst/>
          </a:prstGeom>
          <a:solidFill>
            <a:srgbClr val="C00000"/>
          </a:solidFill>
          <a:effectLst>
            <a:softEdge rad="50800"/>
          </a:effectLst>
        </p:spPr>
        <p:style>
          <a:lnRef idx="0">
            <a:srgbClr val="FFFFFF"/>
          </a:lnRef>
          <a:fillRef idx="1">
            <a:schemeClr val="accent1"/>
          </a:fillRef>
          <a:effectRef idx="0">
            <a:srgbClr val="FFFFFF"/>
          </a:effectRef>
          <a:fontRef idx="minor">
            <a:schemeClr val="lt1"/>
          </a:fontRef>
        </p:style>
        <p:txBody>
          <a:bodyPr wrap="square" rtlCol="0" anchor="t">
            <a:noAutofit/>
          </a:bodyPr>
          <a:p>
            <a:pPr indent="0" algn="ctr" fontAlgn="auto">
              <a:lnSpc>
                <a:spcPct val="150000"/>
              </a:lnSpc>
            </a:pPr>
            <a:r>
              <a:rPr lang="zh-CN" altLang="en-US" sz="1600">
                <a:sym typeface="+mn-ea"/>
              </a:rPr>
              <a:t>解决了此前校准校验不合格期间数据有效性无法</a:t>
            </a:r>
            <a:r>
              <a:rPr lang="zh-CN" altLang="en-US" sz="1600" b="1">
                <a:sym typeface="+mn-ea"/>
              </a:rPr>
              <a:t>判断</a:t>
            </a:r>
            <a:r>
              <a:rPr lang="zh-CN" altLang="en-US" sz="1600">
                <a:sym typeface="+mn-ea"/>
              </a:rPr>
              <a:t>的问题。</a:t>
            </a:r>
            <a:endParaRPr lang="zh-CN" altLang="en-US" sz="1600">
              <a:sym typeface="+mn-ea"/>
            </a:endParaRPr>
          </a:p>
        </p:txBody>
      </p:sp>
      <p:sp>
        <p:nvSpPr>
          <p:cNvPr id="6" name="文本框 5"/>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8" name="直接连接符 7"/>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圆角矩形 6"/>
          <p:cNvSpPr/>
          <p:nvPr/>
        </p:nvSpPr>
        <p:spPr>
          <a:xfrm>
            <a:off x="668179" y="1211104"/>
            <a:ext cx="7905750" cy="1225391"/>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b="1">
                <a:solidFill>
                  <a:schemeClr val="tx1"/>
                </a:solidFill>
                <a:latin typeface="微软雅黑" panose="020B0503020204020204" pitchFamily="34" charset="-122"/>
                <a:ea typeface="微软雅黑" panose="020B0503020204020204" pitchFamily="34" charset="-122"/>
              </a:rPr>
              <a:t>注意：</a:t>
            </a:r>
            <a:endParaRPr lang="zh-CN" altLang="en-US" sz="1350">
              <a:solidFill>
                <a:schemeClr val="tx1"/>
              </a:solidFill>
              <a:latin typeface="微软雅黑" panose="020B0503020204020204" pitchFamily="34" charset="-122"/>
              <a:ea typeface="微软雅黑" panose="020B0503020204020204" pitchFamily="34" charset="-122"/>
            </a:endParaRPr>
          </a:p>
          <a:p>
            <a:pPr algn="just"/>
            <a:r>
              <a:rPr lang="zh-CN" altLang="en-US" sz="1350">
                <a:solidFill>
                  <a:schemeClr val="tx1"/>
                </a:solidFill>
                <a:latin typeface="微软雅黑" panose="020B0503020204020204" pitchFamily="34" charset="-122"/>
                <a:ea typeface="微软雅黑" panose="020B0503020204020204" pitchFamily="34" charset="-122"/>
              </a:rPr>
              <a:t>使用产品产量计算水污染物基准排水量排放浓度的监测点，产品产量等参数应通过</a:t>
            </a:r>
            <a:r>
              <a:rPr lang="en-US" altLang="zh-CN" sz="1350">
                <a:solidFill>
                  <a:schemeClr val="tx1"/>
                </a:solidFill>
                <a:latin typeface="微软雅黑" panose="020B0503020204020204" pitchFamily="34" charset="-122"/>
                <a:ea typeface="微软雅黑" panose="020B0503020204020204" pitchFamily="34" charset="-122"/>
              </a:rPr>
              <a:t>DCS</a:t>
            </a:r>
            <a:r>
              <a:rPr lang="zh-CN" altLang="en-US" sz="1350">
                <a:solidFill>
                  <a:schemeClr val="tx1"/>
                </a:solidFill>
                <a:latin typeface="微软雅黑" panose="020B0503020204020204" pitchFamily="34" charset="-122"/>
                <a:ea typeface="微软雅黑" panose="020B0503020204020204" pitchFamily="34" charset="-122"/>
              </a:rPr>
              <a:t>系统或其他生产系统自动接入，并于次日</a:t>
            </a:r>
            <a:r>
              <a:rPr lang="en-US" altLang="zh-CN" sz="1350">
                <a:solidFill>
                  <a:schemeClr val="tx1"/>
                </a:solidFill>
                <a:latin typeface="微软雅黑" panose="020B0503020204020204" pitchFamily="34" charset="-122"/>
                <a:ea typeface="微软雅黑" panose="020B0503020204020204" pitchFamily="34" charset="-122"/>
              </a:rPr>
              <a:t>12</a:t>
            </a:r>
            <a:r>
              <a:rPr lang="zh-CN" altLang="en-US" sz="1350">
                <a:solidFill>
                  <a:schemeClr val="tx1"/>
                </a:solidFill>
                <a:latin typeface="微软雅黑" panose="020B0503020204020204" pitchFamily="34" charset="-122"/>
                <a:ea typeface="微软雅黑" panose="020B0503020204020204" pitchFamily="34" charset="-122"/>
              </a:rPr>
              <a:t>时前按日数据格式上传至上位机，有其他管理要求的从其规定。</a:t>
            </a:r>
            <a:endParaRPr lang="zh-CN" altLang="en-US" sz="1350">
              <a:solidFill>
                <a:schemeClr val="tx1"/>
              </a:solidFill>
              <a:latin typeface="微软雅黑" panose="020B0503020204020204" pitchFamily="34" charset="-122"/>
              <a:ea typeface="微软雅黑" panose="020B0503020204020204" pitchFamily="34" charset="-122"/>
            </a:endParaRPr>
          </a:p>
        </p:txBody>
      </p:sp>
      <p:sp>
        <p:nvSpPr>
          <p:cNvPr id="45" name="任意多边形: 形状 38"/>
          <p:cNvSpPr/>
          <p:nvPr>
            <p:custDataLst>
              <p:tags r:id="rId1"/>
            </p:custDataLst>
          </p:nvPr>
        </p:nvSpPr>
        <p:spPr>
          <a:xfrm>
            <a:off x="247650" y="2353151"/>
            <a:ext cx="5764054" cy="2019300"/>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57995" tIns="28997" rIns="57995" bIns="28997" numCol="1" spcCol="0" rtlCol="0" fromWordArt="0" anchor="ctr" anchorCtr="0" forceAA="0" compatLnSpc="1">
            <a:noAutofit/>
          </a:bodyPr>
          <a:p>
            <a:pPr lvl="0" algn="ctr">
              <a:buClrTx/>
              <a:buSzTx/>
              <a:buFontTx/>
            </a:pPr>
            <a:endParaRPr lang="zh-CN" altLang="en-US" sz="1140">
              <a:solidFill>
                <a:schemeClr val="lt1"/>
              </a:solidFill>
              <a:latin typeface="+mn-ea"/>
              <a:sym typeface="+mn-ea"/>
            </a:endParaRPr>
          </a:p>
        </p:txBody>
      </p:sp>
      <p:sp>
        <p:nvSpPr>
          <p:cNvPr id="36" name="文本框 35"/>
          <p:cNvSpPr txBox="1"/>
          <p:nvPr/>
        </p:nvSpPr>
        <p:spPr>
          <a:xfrm>
            <a:off x="393859" y="2631758"/>
            <a:ext cx="5613083" cy="1628299"/>
          </a:xfrm>
          <a:prstGeom prst="rect">
            <a:avLst/>
          </a:prstGeom>
          <a:noFill/>
        </p:spPr>
        <p:txBody>
          <a:bodyPr wrap="square" rtlCol="0">
            <a:noAutofit/>
          </a:bodyPr>
          <a:p>
            <a:pPr indent="0" fontAlgn="auto">
              <a:lnSpc>
                <a:spcPct val="150000"/>
              </a:lnSpc>
            </a:pPr>
            <a:r>
              <a:rPr lang="zh-CN" altLang="en-US" sz="1350">
                <a:latin typeface="宋体" panose="02010600030101010101" pitchFamily="2" charset="-122"/>
                <a:ea typeface="宋体" panose="02010600030101010101" pitchFamily="2" charset="-122"/>
              </a:rPr>
              <a:t>※</a:t>
            </a:r>
            <a:r>
              <a:rPr lang="en-US" altLang="zh-CN" sz="1350">
                <a:latin typeface="宋体" panose="02010600030101010101" pitchFamily="2" charset="-122"/>
                <a:ea typeface="宋体" panose="02010600030101010101" pitchFamily="2" charset="-122"/>
              </a:rPr>
              <a:t>  </a:t>
            </a:r>
            <a:r>
              <a:rPr lang="zh-CN" altLang="en-US" sz="1350"/>
              <a:t>根据《畜禽养殖业污染物排放标准》（</a:t>
            </a:r>
            <a:r>
              <a:rPr lang="en-US" altLang="zh-CN" sz="1350"/>
              <a:t>GB 18596 </a:t>
            </a:r>
            <a:r>
              <a:rPr lang="zh-CN" altLang="en-US" sz="1350"/>
              <a:t>）相关要求，规定若单位产品实际排水量超过单位产品基准排水量，须按相关公式将实测水污染物浓度换算为水污染物基准排水量排放浓度，并以水污染物基准排水量排放浓度作为判定排放是否达标的依据。</a:t>
            </a:r>
            <a:endParaRPr lang="zh-CN" altLang="en-US" sz="1350"/>
          </a:p>
        </p:txBody>
      </p:sp>
      <p:pic>
        <p:nvPicPr>
          <p:cNvPr id="3" name="图片 2"/>
          <p:cNvPicPr>
            <a:picLocks noChangeAspect="1"/>
          </p:cNvPicPr>
          <p:nvPr/>
        </p:nvPicPr>
        <p:blipFill>
          <a:blip r:embed="rId2"/>
          <a:stretch>
            <a:fillRect/>
          </a:stretch>
        </p:blipFill>
        <p:spPr>
          <a:xfrm>
            <a:off x="6085523" y="2491740"/>
            <a:ext cx="2775585" cy="2170748"/>
          </a:xfrm>
          <a:prstGeom prst="rect">
            <a:avLst/>
          </a:prstGeom>
        </p:spPr>
      </p:pic>
      <p:sp>
        <p:nvSpPr>
          <p:cNvPr id="12" name="圆角矩形 11"/>
          <p:cNvSpPr/>
          <p:nvPr/>
        </p:nvSpPr>
        <p:spPr>
          <a:xfrm>
            <a:off x="6130766" y="3997643"/>
            <a:ext cx="1190625" cy="155734"/>
          </a:xfrm>
          <a:prstGeom prst="roundRect">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4" name="文本框 13"/>
          <p:cNvSpPr txBox="1"/>
          <p:nvPr/>
        </p:nvSpPr>
        <p:spPr>
          <a:xfrm>
            <a:off x="2199799" y="4557236"/>
            <a:ext cx="2390775" cy="299085"/>
          </a:xfrm>
          <a:prstGeom prst="rect">
            <a:avLst/>
          </a:prstGeom>
          <a:noFill/>
        </p:spPr>
        <p:txBody>
          <a:bodyPr wrap="square" rtlCol="0">
            <a:spAutoFit/>
          </a:bodyPr>
          <a:p>
            <a:pPr algn="ctr"/>
            <a:r>
              <a:rPr lang="zh-CN" altLang="en-US" sz="1350" b="1">
                <a:solidFill>
                  <a:srgbClr val="FF0000"/>
                </a:solidFill>
              </a:rPr>
              <a:t>产品产量需同步上传</a:t>
            </a:r>
            <a:endParaRPr lang="zh-CN" altLang="en-US" sz="1350" b="1">
              <a:solidFill>
                <a:srgbClr val="FF0000"/>
              </a:solidFill>
            </a:endParaRPr>
          </a:p>
        </p:txBody>
      </p:sp>
      <p:sp>
        <p:nvSpPr>
          <p:cNvPr id="15" name="圆角矩形 14"/>
          <p:cNvSpPr/>
          <p:nvPr/>
        </p:nvSpPr>
        <p:spPr>
          <a:xfrm>
            <a:off x="2184083" y="4568666"/>
            <a:ext cx="2406015" cy="346234"/>
          </a:xfrm>
          <a:prstGeom prst="roundRect">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cxnSp>
        <p:nvCxnSpPr>
          <p:cNvPr id="18" name="直接箭头连接符 17"/>
          <p:cNvCxnSpPr>
            <a:stCxn id="12" idx="1"/>
            <a:endCxn id="15" idx="3"/>
          </p:cNvCxnSpPr>
          <p:nvPr/>
        </p:nvCxnSpPr>
        <p:spPr>
          <a:xfrm flipH="1">
            <a:off x="4590098" y="4075748"/>
            <a:ext cx="1540669" cy="666274"/>
          </a:xfrm>
          <a:prstGeom prst="straightConnector1">
            <a:avLst/>
          </a:prstGeom>
          <a:ln>
            <a:solidFill>
              <a:srgbClr val="C00000"/>
            </a:solidFill>
            <a:tailEnd type="arrow"/>
          </a:ln>
        </p:spPr>
        <p:style>
          <a:lnRef idx="2">
            <a:schemeClr val="accent1"/>
          </a:lnRef>
          <a:fillRef idx="0">
            <a:srgbClr val="FFFFFF"/>
          </a:fillRef>
          <a:effectRef idx="0">
            <a:srgbClr val="FFFFFF"/>
          </a:effectRef>
          <a:fontRef idx="minor">
            <a:schemeClr val="tx1"/>
          </a:fontRef>
        </p:style>
      </p:cxnSp>
      <p:sp>
        <p:nvSpPr>
          <p:cNvPr id="8" name="文本框 7"/>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10" name="直接连接符 9"/>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6"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9" name="文本框 8"/>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圆角矩形 14"/>
          <p:cNvSpPr/>
          <p:nvPr/>
        </p:nvSpPr>
        <p:spPr>
          <a:xfrm>
            <a:off x="194310" y="1523365"/>
            <a:ext cx="695960" cy="3093720"/>
          </a:xfrm>
          <a:prstGeom prst="roundRect">
            <a:avLst/>
          </a:prstGeom>
          <a:gradFill>
            <a:gsLst>
              <a:gs pos="50000">
                <a:schemeClr val="accent2"/>
              </a:gs>
              <a:gs pos="0">
                <a:schemeClr val="accent2">
                  <a:lumMod val="25000"/>
                  <a:lumOff val="75000"/>
                </a:schemeClr>
              </a:gs>
              <a:gs pos="100000">
                <a:schemeClr val="accent2">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500" b="1">
                <a:latin typeface="黑体" panose="02010609060101010101" pitchFamily="49" charset="-122"/>
                <a:ea typeface="黑体" panose="02010609060101010101" pitchFamily="49" charset="-122"/>
                <a:sym typeface="+mn-ea"/>
              </a:rPr>
              <a:t>水污染源自动监测数据采集处理与上传</a:t>
            </a:r>
            <a:r>
              <a:rPr lang="zh-CN" altLang="en-US" sz="1500">
                <a:sym typeface="+mn-ea"/>
              </a:rPr>
              <a:t>内容</a:t>
            </a:r>
            <a:endParaRPr lang="zh-CN" altLang="en-US" sz="1500">
              <a:sym typeface="+mn-ea"/>
            </a:endParaRPr>
          </a:p>
        </p:txBody>
      </p:sp>
      <p:sp>
        <p:nvSpPr>
          <p:cNvPr id="3" name="左大括号 2"/>
          <p:cNvSpPr/>
          <p:nvPr/>
        </p:nvSpPr>
        <p:spPr>
          <a:xfrm>
            <a:off x="1022985" y="1323499"/>
            <a:ext cx="130016" cy="3556635"/>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sp>
        <p:nvSpPr>
          <p:cNvPr id="9" name="圆角矩形 8"/>
          <p:cNvSpPr/>
          <p:nvPr/>
        </p:nvSpPr>
        <p:spPr>
          <a:xfrm>
            <a:off x="1284923" y="1438275"/>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en-US" altLang="zh-CN" sz="1200">
                <a:latin typeface="Times New Roman" panose="02020603050405020304"/>
                <a:ea typeface="宋体" panose="02010600030101010101" pitchFamily="2" charset="-122"/>
                <a:sym typeface="+mn-ea"/>
              </a:rPr>
              <a:t>COD</a:t>
            </a:r>
            <a:r>
              <a:rPr lang="en-US" altLang="zh-CN" sz="1200" baseline="-25000">
                <a:latin typeface="Times New Roman" panose="02020603050405020304"/>
                <a:ea typeface="宋体" panose="02010600030101010101" pitchFamily="2" charset="-122"/>
                <a:sym typeface="+mn-ea"/>
              </a:rPr>
              <a:t>Cr</a:t>
            </a:r>
            <a:r>
              <a:rPr lang="zh-CN" sz="1200">
                <a:latin typeface="宋体" panose="02010600030101010101" pitchFamily="2" charset="-122"/>
                <a:ea typeface="宋体" panose="02010600030101010101" pitchFamily="2" charset="-122"/>
                <a:sym typeface="+mn-ea"/>
              </a:rPr>
              <a:t>、</a:t>
            </a:r>
            <a:r>
              <a:rPr lang="en-US" altLang="zh-CN" sz="1200">
                <a:latin typeface="Times New Roman" panose="02020603050405020304"/>
                <a:ea typeface="宋体" panose="02010600030101010101" pitchFamily="2" charset="-122"/>
                <a:sym typeface="+mn-ea"/>
              </a:rPr>
              <a:t>NH</a:t>
            </a:r>
            <a:r>
              <a:rPr lang="en-US" altLang="zh-CN" sz="1200" baseline="-25000">
                <a:latin typeface="Times New Roman" panose="02020603050405020304"/>
                <a:ea typeface="宋体" panose="02010600030101010101" pitchFamily="2" charset="-122"/>
                <a:sym typeface="+mn-ea"/>
              </a:rPr>
              <a:t>3</a:t>
            </a:r>
            <a:r>
              <a:rPr lang="en-US" altLang="zh-CN" sz="1200">
                <a:latin typeface="Times New Roman" panose="02020603050405020304"/>
                <a:ea typeface="宋体" panose="02010600030101010101" pitchFamily="2" charset="-122"/>
                <a:sym typeface="+mn-ea"/>
              </a:rPr>
              <a:t>-N</a:t>
            </a:r>
            <a:r>
              <a:rPr lang="zh-CN" sz="1200">
                <a:latin typeface="宋体" panose="02010600030101010101" pitchFamily="2" charset="-122"/>
                <a:ea typeface="宋体" panose="02010600030101010101" pitchFamily="2" charset="-122"/>
                <a:sym typeface="+mn-ea"/>
              </a:rPr>
              <a:t>、</a:t>
            </a:r>
            <a:r>
              <a:rPr lang="en-US" altLang="zh-CN" sz="1200">
                <a:latin typeface="Times New Roman" panose="02020603050405020304"/>
                <a:ea typeface="宋体" panose="02010600030101010101" pitchFamily="2" charset="-122"/>
                <a:sym typeface="+mn-ea"/>
              </a:rPr>
              <a:t>TP</a:t>
            </a:r>
            <a:r>
              <a:rPr lang="zh-CN" sz="1200">
                <a:latin typeface="宋体" panose="02010600030101010101" pitchFamily="2" charset="-122"/>
                <a:ea typeface="宋体" panose="02010600030101010101" pitchFamily="2" charset="-122"/>
                <a:sym typeface="+mn-ea"/>
              </a:rPr>
              <a:t>、</a:t>
            </a:r>
            <a:r>
              <a:rPr lang="en-US" altLang="zh-CN" sz="1200">
                <a:latin typeface="Times New Roman" panose="02020603050405020304"/>
                <a:ea typeface="宋体" panose="02010600030101010101" pitchFamily="2" charset="-122"/>
                <a:sym typeface="+mn-ea"/>
              </a:rPr>
              <a:t>TN</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1284923" y="2157889"/>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en-US" sz="1200">
                <a:latin typeface="Times New Roman" panose="02020603050405020304"/>
                <a:ea typeface="宋体" panose="02010600030101010101" pitchFamily="2" charset="-122"/>
                <a:sym typeface="+mn-ea"/>
              </a:rPr>
              <a:t>TOC </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284923" y="2877503"/>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流量</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284923" y="3624739"/>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200" dirty="0">
                <a:latin typeface="微软雅黑" panose="020B0503020204020204" pitchFamily="34" charset="-122"/>
                <a:ea typeface="微软雅黑" panose="020B0503020204020204" pitchFamily="34" charset="-122"/>
                <a:cs typeface="黑体" panose="02010609060101010101" pitchFamily="49" charset="-122"/>
                <a:sym typeface="+mn-ea"/>
              </a:rPr>
              <a:t>采样单元</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1284923" y="4336733"/>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just"/>
            <a:r>
              <a:rPr lang="zh-CN" altLang="en-US" sz="1200">
                <a:sym typeface="+mn-ea"/>
              </a:rPr>
              <a:t>其他参数</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4643755" y="1995805"/>
            <a:ext cx="4465955" cy="1848485"/>
          </a:xfrm>
          <a:prstGeom prst="rect">
            <a:avLst/>
          </a:prstGeom>
        </p:spPr>
      </p:pic>
      <p:sp>
        <p:nvSpPr>
          <p:cNvPr id="7" name="文本框 6"/>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8" name="直接连接符 7"/>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8"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7" name="文本框 26"/>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 name="任意多边形: 形状 38"/>
          <p:cNvSpPr/>
          <p:nvPr>
            <p:custDataLst>
              <p:tags r:id="rId1"/>
            </p:custDataLst>
          </p:nvPr>
        </p:nvSpPr>
        <p:spPr>
          <a:xfrm>
            <a:off x="312896" y="3470910"/>
            <a:ext cx="4345781" cy="1394460"/>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57995" tIns="28997" rIns="57995" bIns="28997" numCol="1" spcCol="0" rtlCol="0" fromWordArt="0" anchor="ctr" anchorCtr="0" forceAA="0" compatLnSpc="1">
            <a:noAutofit/>
          </a:bodyPr>
          <a:p>
            <a:pPr lvl="0" algn="ctr">
              <a:buClrTx/>
              <a:buSzTx/>
              <a:buFontTx/>
            </a:pPr>
            <a:endParaRPr lang="zh-CN" altLang="en-US" sz="1140">
              <a:solidFill>
                <a:schemeClr val="lt1"/>
              </a:solidFill>
              <a:latin typeface="+mn-ea"/>
              <a:sym typeface="+mn-ea"/>
            </a:endParaRPr>
          </a:p>
        </p:txBody>
      </p:sp>
      <p:sp>
        <p:nvSpPr>
          <p:cNvPr id="36" name="文本框 35"/>
          <p:cNvSpPr txBox="1"/>
          <p:nvPr/>
        </p:nvSpPr>
        <p:spPr>
          <a:xfrm>
            <a:off x="344329" y="3708083"/>
            <a:ext cx="4215765" cy="1043464"/>
          </a:xfrm>
          <a:prstGeom prst="rect">
            <a:avLst/>
          </a:prstGeom>
          <a:noFill/>
        </p:spPr>
        <p:txBody>
          <a:bodyPr wrap="square" rtlCol="0">
            <a:noAutofit/>
          </a:bodyPr>
          <a:p>
            <a:pPr indent="0" fontAlgn="auto">
              <a:lnSpc>
                <a:spcPct val="150000"/>
              </a:lnSpc>
            </a:pPr>
            <a:r>
              <a:rPr lang="zh-CN" altLang="en-US" sz="1200" b="1">
                <a:latin typeface="黑体" panose="02010609060101010101" pitchFamily="49" charset="-122"/>
                <a:ea typeface="黑体" panose="02010609060101010101" pitchFamily="49" charset="-122"/>
              </a:rPr>
              <a:t>注意：参数未变化，也需按要求上传</a:t>
            </a:r>
            <a:endParaRPr lang="zh-CN" altLang="en-US" sz="1200" b="1">
              <a:latin typeface="黑体" panose="02010609060101010101" pitchFamily="49" charset="-122"/>
              <a:ea typeface="黑体" panose="02010609060101010101" pitchFamily="49" charset="-122"/>
            </a:endParaRPr>
          </a:p>
          <a:p>
            <a:pPr indent="0" fontAlgn="auto">
              <a:lnSpc>
                <a:spcPct val="150000"/>
              </a:lnSpc>
            </a:pPr>
            <a:r>
              <a:rPr lang="zh-CN" altLang="en-US" sz="1050">
                <a:latin typeface="宋体" panose="02010600030101010101" pitchFamily="2" charset="-122"/>
                <a:ea typeface="宋体" panose="02010600030101010101" pitchFamily="2" charset="-122"/>
              </a:rPr>
              <a:t>※</a:t>
            </a:r>
            <a:r>
              <a:rPr lang="en-US" altLang="zh-CN" sz="1050">
                <a:latin typeface="宋体" panose="02010600030101010101" pitchFamily="2" charset="-122"/>
                <a:ea typeface="宋体" panose="02010600030101010101" pitchFamily="2" charset="-122"/>
              </a:rPr>
              <a:t>  </a:t>
            </a:r>
            <a:r>
              <a:rPr lang="zh-CN" altLang="en-US" sz="1050"/>
              <a:t>通过每天对相关参数进行上传，可以明确设备的运行状态是否正常（如相关参数不进行传输，则无法准确判断设备是确实未发生变化还是因故障而无法传输）。</a:t>
            </a:r>
            <a:endParaRPr lang="zh-CN" altLang="en-US" sz="1050"/>
          </a:p>
          <a:p>
            <a:pPr indent="0" fontAlgn="auto">
              <a:lnSpc>
                <a:spcPct val="150000"/>
              </a:lnSpc>
            </a:pPr>
            <a:endParaRPr lang="zh-CN" altLang="en-US" sz="1050"/>
          </a:p>
        </p:txBody>
      </p:sp>
      <p:sp>
        <p:nvSpPr>
          <p:cNvPr id="12" name="右箭头标注 11"/>
          <p:cNvSpPr/>
          <p:nvPr/>
        </p:nvSpPr>
        <p:spPr>
          <a:xfrm>
            <a:off x="312896" y="1643063"/>
            <a:ext cx="1597819" cy="360998"/>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实时值</a:t>
            </a:r>
            <a:endParaRPr lang="zh-CN" altLang="en-US" sz="1350"/>
          </a:p>
        </p:txBody>
      </p:sp>
      <p:sp>
        <p:nvSpPr>
          <p:cNvPr id="7" name="右箭头标注 6"/>
          <p:cNvSpPr/>
          <p:nvPr/>
        </p:nvSpPr>
        <p:spPr>
          <a:xfrm>
            <a:off x="312896" y="2630329"/>
            <a:ext cx="1597819" cy="360998"/>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非实时数据</a:t>
            </a:r>
            <a:endParaRPr lang="zh-CN" altLang="en-US" sz="1350"/>
          </a:p>
        </p:txBody>
      </p:sp>
      <p:sp>
        <p:nvSpPr>
          <p:cNvPr id="46" name="右箭头标注 45"/>
          <p:cNvSpPr/>
          <p:nvPr/>
        </p:nvSpPr>
        <p:spPr>
          <a:xfrm>
            <a:off x="4829651" y="1563053"/>
            <a:ext cx="1686878" cy="45148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量程信息</a:t>
            </a:r>
            <a:endParaRPr lang="zh-CN" altLang="en-US" sz="1350"/>
          </a:p>
        </p:txBody>
      </p:sp>
      <p:sp>
        <p:nvSpPr>
          <p:cNvPr id="48" name="右箭头标注 47"/>
          <p:cNvSpPr/>
          <p:nvPr/>
        </p:nvSpPr>
        <p:spPr>
          <a:xfrm>
            <a:off x="4829651" y="2044541"/>
            <a:ext cx="1686878" cy="45148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校准信息</a:t>
            </a:r>
            <a:endParaRPr lang="zh-CN" altLang="en-US" sz="1350"/>
          </a:p>
        </p:txBody>
      </p:sp>
      <p:sp>
        <p:nvSpPr>
          <p:cNvPr id="50" name="右箭头标注 49"/>
          <p:cNvSpPr/>
          <p:nvPr/>
        </p:nvSpPr>
        <p:spPr>
          <a:xfrm>
            <a:off x="4829651" y="2528411"/>
            <a:ext cx="1686878" cy="45148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其他参数</a:t>
            </a:r>
            <a:endParaRPr lang="zh-CN" altLang="en-US" sz="1350"/>
          </a:p>
        </p:txBody>
      </p:sp>
      <p:sp>
        <p:nvSpPr>
          <p:cNvPr id="52" name="任意多边形: 形状 38"/>
          <p:cNvSpPr/>
          <p:nvPr>
            <p:custDataLst>
              <p:tags r:id="rId2"/>
            </p:custDataLst>
          </p:nvPr>
        </p:nvSpPr>
        <p:spPr>
          <a:xfrm>
            <a:off x="4785360" y="3541871"/>
            <a:ext cx="4085749" cy="1340644"/>
          </a:xfrm>
          <a:custGeom>
            <a:avLst/>
            <a:gdLst>
              <a:gd name="connsiteX0" fmla="*/ 6884442 w 7324191"/>
              <a:gd name="connsiteY0" fmla="*/ 262966 h 2557271"/>
              <a:gd name="connsiteX1" fmla="*/ 5987111 w 7324191"/>
              <a:gd name="connsiteY1" fmla="*/ 262966 h 2557271"/>
              <a:gd name="connsiteX2" fmla="*/ 5484114 w 7324191"/>
              <a:gd name="connsiteY2" fmla="*/ 0 h 2557271"/>
              <a:gd name="connsiteX3" fmla="*/ 4981118 w 7324191"/>
              <a:gd name="connsiteY3" fmla="*/ 262966 h 2557271"/>
              <a:gd name="connsiteX4" fmla="*/ 439750 w 7324191"/>
              <a:gd name="connsiteY4" fmla="*/ 262966 h 2557271"/>
              <a:gd name="connsiteX5" fmla="*/ 0 w 7324191"/>
              <a:gd name="connsiteY5" fmla="*/ 702716 h 2557271"/>
              <a:gd name="connsiteX6" fmla="*/ 0 w 7324191"/>
              <a:gd name="connsiteY6" fmla="*/ 2117522 h 2557271"/>
              <a:gd name="connsiteX7" fmla="*/ 439750 w 7324191"/>
              <a:gd name="connsiteY7" fmla="*/ 2557272 h 2557271"/>
              <a:gd name="connsiteX8" fmla="*/ 6884442 w 7324191"/>
              <a:gd name="connsiteY8" fmla="*/ 2557272 h 2557271"/>
              <a:gd name="connsiteX9" fmla="*/ 7324192 w 7324191"/>
              <a:gd name="connsiteY9" fmla="*/ 2117522 h 2557271"/>
              <a:gd name="connsiteX10" fmla="*/ 7324192 w 7324191"/>
              <a:gd name="connsiteY10" fmla="*/ 702716 h 2557271"/>
              <a:gd name="connsiteX11" fmla="*/ 6884442 w 7324191"/>
              <a:gd name="connsiteY11" fmla="*/ 262966 h 2557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24191" h="2557271">
                <a:moveTo>
                  <a:pt x="6884442" y="262966"/>
                </a:moveTo>
                <a:lnTo>
                  <a:pt x="5987111" y="262966"/>
                </a:lnTo>
                <a:lnTo>
                  <a:pt x="5484114" y="0"/>
                </a:lnTo>
                <a:lnTo>
                  <a:pt x="4981118" y="262966"/>
                </a:lnTo>
                <a:lnTo>
                  <a:pt x="439750" y="262966"/>
                </a:lnTo>
                <a:cubicBezTo>
                  <a:pt x="196901" y="262966"/>
                  <a:pt x="0" y="459867"/>
                  <a:pt x="0" y="702716"/>
                </a:cubicBezTo>
                <a:lnTo>
                  <a:pt x="0" y="2117522"/>
                </a:lnTo>
                <a:cubicBezTo>
                  <a:pt x="0" y="2360371"/>
                  <a:pt x="196901" y="2557272"/>
                  <a:pt x="439750" y="2557272"/>
                </a:cubicBezTo>
                <a:lnTo>
                  <a:pt x="6884442" y="2557272"/>
                </a:lnTo>
                <a:cubicBezTo>
                  <a:pt x="7127291" y="2557272"/>
                  <a:pt x="7324192" y="2360371"/>
                  <a:pt x="7324192" y="2117522"/>
                </a:cubicBezTo>
                <a:lnTo>
                  <a:pt x="7324192" y="702716"/>
                </a:lnTo>
                <a:cubicBezTo>
                  <a:pt x="7324192" y="459867"/>
                  <a:pt x="7127291" y="262966"/>
                  <a:pt x="6884442" y="262966"/>
                </a:cubicBezTo>
                <a:close/>
              </a:path>
            </a:pathLst>
          </a:custGeom>
          <a:gradFill>
            <a:gsLst>
              <a:gs pos="0">
                <a:schemeClr val="accent2">
                  <a:lumMod val="2000"/>
                  <a:lumOff val="98000"/>
                  <a:alpha val="100000"/>
                </a:schemeClr>
              </a:gs>
              <a:gs pos="74000">
                <a:schemeClr val="accent2">
                  <a:lumMod val="30000"/>
                  <a:lumOff val="70000"/>
                  <a:alpha val="100000"/>
                </a:schemeClr>
              </a:gs>
              <a:gs pos="83000">
                <a:schemeClr val="accent2">
                  <a:lumMod val="40000"/>
                  <a:lumOff val="60000"/>
                  <a:alpha val="100000"/>
                </a:schemeClr>
              </a:gs>
              <a:gs pos="100000">
                <a:schemeClr val="accent2">
                  <a:lumMod val="50000"/>
                  <a:lumOff val="50000"/>
                  <a:alpha val="100000"/>
                </a:schemeClr>
              </a:gs>
            </a:gsLst>
            <a:lin ang="2700000" scaled="0"/>
          </a:gradFill>
          <a:ln w="63500">
            <a:solidFill>
              <a:srgbClr val="FEFEFE"/>
            </a:solidFill>
          </a:ln>
          <a:effectLst>
            <a:outerShdw blurRad="482600" dist="177800" dir="5400000" sx="91000" sy="91000" algn="ctr" rotWithShape="0">
              <a:schemeClr val="accent2">
                <a:alpha val="4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57995" tIns="28997" rIns="57995" bIns="28997" numCol="1" spcCol="0" rtlCol="0" fromWordArt="0" anchor="ctr" anchorCtr="0" forceAA="0" compatLnSpc="1">
            <a:noAutofit/>
          </a:bodyPr>
          <a:p>
            <a:pPr lvl="0" algn="ctr">
              <a:buClrTx/>
              <a:buSzTx/>
              <a:buFontTx/>
            </a:pPr>
            <a:endParaRPr lang="zh-CN" altLang="en-US" sz="1140">
              <a:solidFill>
                <a:schemeClr val="lt1"/>
              </a:solidFill>
              <a:latin typeface="+mn-ea"/>
              <a:sym typeface="+mn-ea"/>
            </a:endParaRPr>
          </a:p>
        </p:txBody>
      </p:sp>
      <p:sp>
        <p:nvSpPr>
          <p:cNvPr id="53" name="文本框 52"/>
          <p:cNvSpPr txBox="1"/>
          <p:nvPr/>
        </p:nvSpPr>
        <p:spPr>
          <a:xfrm>
            <a:off x="4911090" y="3764280"/>
            <a:ext cx="4018598" cy="1118235"/>
          </a:xfrm>
          <a:prstGeom prst="rect">
            <a:avLst/>
          </a:prstGeom>
          <a:noFill/>
        </p:spPr>
        <p:txBody>
          <a:bodyPr wrap="square" rtlCol="0">
            <a:noAutofit/>
          </a:bodyPr>
          <a:p>
            <a:pPr indent="0" fontAlgn="auto">
              <a:lnSpc>
                <a:spcPct val="150000"/>
              </a:lnSpc>
            </a:pPr>
            <a:r>
              <a:rPr lang="zh-CN" altLang="en-US" sz="1050">
                <a:latin typeface="宋体" panose="02010600030101010101" pitchFamily="2" charset="-122"/>
                <a:ea typeface="宋体" panose="02010600030101010101" pitchFamily="2" charset="-122"/>
                <a:sym typeface="+mn-ea"/>
              </a:rPr>
              <a:t>※</a:t>
            </a:r>
            <a:r>
              <a:rPr lang="en-US" altLang="zh-CN" sz="1050">
                <a:latin typeface="宋体" panose="02010600030101010101" pitchFamily="2" charset="-122"/>
                <a:ea typeface="宋体" panose="02010600030101010101" pitchFamily="2" charset="-122"/>
                <a:sym typeface="+mn-ea"/>
              </a:rPr>
              <a:t>  </a:t>
            </a:r>
            <a:r>
              <a:rPr lang="zh-CN" altLang="en-US" sz="1050">
                <a:sym typeface="+mn-ea"/>
              </a:rPr>
              <a:t>数据溯源，辅助判断</a:t>
            </a:r>
            <a:r>
              <a:rPr lang="zh-CN" altLang="en-US" sz="1050"/>
              <a:t>数据异常时段的原因；</a:t>
            </a:r>
            <a:endParaRPr lang="zh-CN" altLang="en-US" sz="1050">
              <a:latin typeface="宋体" panose="02010600030101010101" pitchFamily="2" charset="-122"/>
              <a:ea typeface="宋体" panose="02010600030101010101" pitchFamily="2" charset="-122"/>
            </a:endParaRPr>
          </a:p>
          <a:p>
            <a:pPr indent="0" fontAlgn="auto">
              <a:lnSpc>
                <a:spcPct val="150000"/>
              </a:lnSpc>
            </a:pPr>
            <a:r>
              <a:rPr lang="zh-CN" altLang="en-US" sz="1050">
                <a:latin typeface="宋体" panose="02010600030101010101" pitchFamily="2" charset="-122"/>
                <a:ea typeface="宋体" panose="02010600030101010101" pitchFamily="2" charset="-122"/>
              </a:rPr>
              <a:t>※</a:t>
            </a:r>
            <a:r>
              <a:rPr lang="en-US" altLang="zh-CN" sz="1050">
                <a:latin typeface="宋体" panose="02010600030101010101" pitchFamily="2" charset="-122"/>
                <a:ea typeface="宋体" panose="02010600030101010101" pitchFamily="2" charset="-122"/>
              </a:rPr>
              <a:t>  </a:t>
            </a:r>
            <a:r>
              <a:rPr lang="zh-CN" altLang="en-US" sz="1050"/>
              <a:t>为后期开发相关预测预警模型提供数据基础（如校准超期、量程异常），指导运维人员精准排查问题，降低设备故障、停机风险。</a:t>
            </a:r>
            <a:endParaRPr lang="zh-CN" altLang="en-US" sz="1050"/>
          </a:p>
          <a:p>
            <a:pPr indent="0" fontAlgn="auto">
              <a:lnSpc>
                <a:spcPct val="150000"/>
              </a:lnSpc>
            </a:pPr>
            <a:endParaRPr lang="zh-CN" altLang="en-US" sz="1050"/>
          </a:p>
        </p:txBody>
      </p:sp>
      <p:sp>
        <p:nvSpPr>
          <p:cNvPr id="55" name="右箭头标注 54"/>
          <p:cNvSpPr/>
          <p:nvPr/>
        </p:nvSpPr>
        <p:spPr>
          <a:xfrm>
            <a:off x="4829651" y="3012281"/>
            <a:ext cx="1686878" cy="45148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sz="1350"/>
              <a:t>运行日志</a:t>
            </a:r>
            <a:endParaRPr lang="zh-CN" altLang="en-US" sz="1350"/>
          </a:p>
        </p:txBody>
      </p:sp>
      <p:sp>
        <p:nvSpPr>
          <p:cNvPr id="8" name="圆角矩形 7"/>
          <p:cNvSpPr/>
          <p:nvPr/>
        </p:nvSpPr>
        <p:spPr>
          <a:xfrm>
            <a:off x="2111693" y="1647349"/>
            <a:ext cx="2448401" cy="316706"/>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每分钟上传</a:t>
            </a: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2111693" y="2382203"/>
            <a:ext cx="2448401" cy="316706"/>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变化后</a:t>
            </a:r>
            <a:r>
              <a:rPr lang="en-US" altLang="zh-CN" sz="1200">
                <a:solidFill>
                  <a:schemeClr val="tx1"/>
                </a:solidFill>
                <a:latin typeface="微软雅黑" panose="020B0503020204020204" pitchFamily="34" charset="-122"/>
                <a:ea typeface="微软雅黑" panose="020B0503020204020204" pitchFamily="34" charset="-122"/>
              </a:rPr>
              <a:t>5</a:t>
            </a:r>
            <a:r>
              <a:rPr lang="zh-CN" altLang="en-US" sz="1200">
                <a:solidFill>
                  <a:schemeClr val="tx1"/>
                </a:solidFill>
                <a:latin typeface="微软雅黑" panose="020B0503020204020204" pitchFamily="34" charset="-122"/>
                <a:ea typeface="微软雅黑" panose="020B0503020204020204" pitchFamily="34" charset="-122"/>
              </a:rPr>
              <a:t>分钟内上传</a:t>
            </a: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2111693" y="2853690"/>
            <a:ext cx="2448401" cy="617220"/>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当日</a:t>
            </a:r>
            <a:r>
              <a:rPr lang="en-US" altLang="zh-CN" sz="1200">
                <a:solidFill>
                  <a:schemeClr val="tx1"/>
                </a:solidFill>
                <a:latin typeface="微软雅黑" panose="020B0503020204020204" pitchFamily="34" charset="-122"/>
                <a:ea typeface="微软雅黑" panose="020B0503020204020204" pitchFamily="34" charset="-122"/>
              </a:rPr>
              <a:t> 24:00 </a:t>
            </a:r>
            <a:r>
              <a:rPr lang="zh-CN" altLang="en-US" sz="1200">
                <a:solidFill>
                  <a:schemeClr val="tx1"/>
                </a:solidFill>
                <a:latin typeface="微软雅黑" panose="020B0503020204020204" pitchFamily="34" charset="-122"/>
                <a:ea typeface="微软雅黑" panose="020B0503020204020204" pitchFamily="34" charset="-122"/>
              </a:rPr>
              <a:t>之前未发生变化时，应在次日</a:t>
            </a:r>
            <a:r>
              <a:rPr lang="en-US" altLang="zh-CN" sz="1200">
                <a:solidFill>
                  <a:schemeClr val="tx1"/>
                </a:solidFill>
                <a:latin typeface="微软雅黑" panose="020B0503020204020204" pitchFamily="34" charset="-122"/>
                <a:ea typeface="微软雅黑" panose="020B0503020204020204" pitchFamily="34" charset="-122"/>
              </a:rPr>
              <a:t> 0:05 </a:t>
            </a:r>
            <a:r>
              <a:rPr lang="zh-CN" altLang="en-US" sz="1200">
                <a:solidFill>
                  <a:schemeClr val="tx1"/>
                </a:solidFill>
                <a:latin typeface="微软雅黑" panose="020B0503020204020204" pitchFamily="34" charset="-122"/>
                <a:ea typeface="微软雅黑" panose="020B0503020204020204" pitchFamily="34" charset="-122"/>
              </a:rPr>
              <a:t>之前完成</a:t>
            </a:r>
            <a:r>
              <a:rPr lang="en-US" altLang="zh-CN" sz="1200">
                <a:solidFill>
                  <a:schemeClr val="tx1"/>
                </a:solidFill>
                <a:latin typeface="微软雅黑" panose="020B0503020204020204" pitchFamily="34" charset="-122"/>
                <a:ea typeface="微软雅黑" panose="020B0503020204020204" pitchFamily="34" charset="-122"/>
              </a:rPr>
              <a:t> 1 </a:t>
            </a:r>
            <a:r>
              <a:rPr lang="zh-CN" altLang="en-US" sz="1200">
                <a:solidFill>
                  <a:schemeClr val="tx1"/>
                </a:solidFill>
                <a:latin typeface="微软雅黑" panose="020B0503020204020204" pitchFamily="34" charset="-122"/>
                <a:ea typeface="微软雅黑" panose="020B0503020204020204" pitchFamily="34" charset="-122"/>
              </a:rPr>
              <a:t>次上传</a:t>
            </a: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1" name="左大括号 10"/>
          <p:cNvSpPr/>
          <p:nvPr/>
        </p:nvSpPr>
        <p:spPr>
          <a:xfrm>
            <a:off x="2000250" y="2570798"/>
            <a:ext cx="86201" cy="481965"/>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200"/>
          </a:p>
        </p:txBody>
      </p:sp>
      <p:sp>
        <p:nvSpPr>
          <p:cNvPr id="15" name="圆角矩形 14"/>
          <p:cNvSpPr/>
          <p:nvPr/>
        </p:nvSpPr>
        <p:spPr>
          <a:xfrm>
            <a:off x="6848951" y="1450181"/>
            <a:ext cx="1993106" cy="424339"/>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量程上限、量程下限</a:t>
            </a: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6848951" y="1964055"/>
            <a:ext cx="1993106" cy="424339"/>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校准液浓度、校准曲线斜率</a:t>
            </a:r>
            <a:r>
              <a:rPr lang="en-US" altLang="zh-CN" sz="1200">
                <a:solidFill>
                  <a:schemeClr val="tx1"/>
                </a:solidFill>
                <a:latin typeface="微软雅黑" panose="020B0503020204020204" pitchFamily="34" charset="-122"/>
                <a:ea typeface="微软雅黑" panose="020B0503020204020204" pitchFamily="34" charset="-122"/>
              </a:rPr>
              <a:t>/</a:t>
            </a:r>
            <a:r>
              <a:rPr lang="zh-CN" altLang="en-US" sz="1200">
                <a:solidFill>
                  <a:schemeClr val="tx1"/>
                </a:solidFill>
                <a:latin typeface="微软雅黑" panose="020B0503020204020204" pitchFamily="34" charset="-122"/>
                <a:ea typeface="微软雅黑" panose="020B0503020204020204" pitchFamily="34" charset="-122"/>
              </a:rPr>
              <a:t>截距</a:t>
            </a: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6848951" y="2496026"/>
            <a:ext cx="1993106" cy="424339"/>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消解温度、消解时长、采样时间、采样方式</a:t>
            </a:r>
            <a:r>
              <a:rPr lang="en-US" altLang="zh-CN" sz="1200">
                <a:solidFill>
                  <a:schemeClr val="tx1"/>
                </a:solidFill>
                <a:latin typeface="微软雅黑" panose="020B0503020204020204" pitchFamily="34" charset="-122"/>
                <a:ea typeface="微软雅黑" panose="020B0503020204020204" pitchFamily="34" charset="-122"/>
              </a:rPr>
              <a:t>……</a:t>
            </a:r>
            <a:endParaRPr lang="en-US" altLang="zh-CN" sz="1200">
              <a:solidFill>
                <a:schemeClr val="tx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6848951" y="3039428"/>
            <a:ext cx="1993106" cy="424339"/>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200">
                <a:solidFill>
                  <a:schemeClr val="tx1"/>
                </a:solidFill>
                <a:latin typeface="微软雅黑" panose="020B0503020204020204" pitchFamily="34" charset="-122"/>
                <a:ea typeface="微软雅黑" panose="020B0503020204020204" pitchFamily="34" charset="-122"/>
              </a:rPr>
              <a:t>仪器仪表、数采仪、采样单元</a:t>
            </a: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r>
              <a:rPr lang="en-US" altLang="zh-CN" sz="1500" b="1">
                <a:latin typeface="黑体" panose="02010609060101010101" pitchFamily="49" charset="-122"/>
                <a:ea typeface="黑体" panose="02010609060101010101" pitchFamily="49" charset="-122"/>
              </a:rPr>
              <a:t>-</a:t>
            </a:r>
            <a:r>
              <a:rPr lang="zh-CN" altLang="en-US" sz="1500" b="1">
                <a:latin typeface="黑体" panose="02010609060101010101" pitchFamily="49" charset="-122"/>
                <a:ea typeface="黑体" panose="02010609060101010101" pitchFamily="49" charset="-122"/>
                <a:sym typeface="+mn-ea"/>
              </a:rPr>
              <a:t>水污染源自动监测数据采集处理与上传要求</a:t>
            </a:r>
            <a:endParaRPr lang="zh-CN" altLang="en-US" sz="1500" b="1">
              <a:latin typeface="黑体" panose="02010609060101010101" pitchFamily="49" charset="-122"/>
              <a:ea typeface="黑体" panose="02010609060101010101" pitchFamily="49" charset="-122"/>
              <a:sym typeface="+mn-ea"/>
            </a:endParaRPr>
          </a:p>
        </p:txBody>
      </p:sp>
      <p:sp>
        <p:nvSpPr>
          <p:cNvPr id="3" name="矩形 2"/>
          <p:cNvSpPr/>
          <p:nvPr/>
        </p:nvSpPr>
        <p:spPr>
          <a:xfrm>
            <a:off x="4761071" y="1426845"/>
            <a:ext cx="4228148" cy="2114074"/>
          </a:xfrm>
          <a:prstGeom prst="rect">
            <a:avLst/>
          </a:prstGeom>
          <a:noFill/>
          <a:ln w="19050" cmpd="sng">
            <a:solidFill>
              <a:schemeClr val="accent1">
                <a:shade val="50000"/>
              </a:schemeClr>
            </a:solidFill>
            <a:prstDash val="lg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6" name="文本框 5"/>
          <p:cNvSpPr txBox="1"/>
          <p:nvPr/>
        </p:nvSpPr>
        <p:spPr>
          <a:xfrm>
            <a:off x="5881688" y="1149668"/>
            <a:ext cx="3048000" cy="299085"/>
          </a:xfrm>
          <a:prstGeom prst="rect">
            <a:avLst/>
          </a:prstGeom>
          <a:noFill/>
        </p:spPr>
        <p:txBody>
          <a:bodyPr wrap="square" rtlCol="0">
            <a:spAutoFit/>
          </a:bodyPr>
          <a:p>
            <a:r>
              <a:rPr lang="zh-CN" altLang="en-US" sz="1350" b="1"/>
              <a:t>自动监测设备运行参数</a:t>
            </a:r>
            <a:endParaRPr lang="zh-CN" altLang="en-US" sz="1350" b="1"/>
          </a:p>
        </p:txBody>
      </p:sp>
      <p:cxnSp>
        <p:nvCxnSpPr>
          <p:cNvPr id="13" name="直接连接符 12"/>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4" name="圆角矩形 13"/>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23"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4" name="文本框 23"/>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圆角矩形标注 13"/>
          <p:cNvSpPr/>
          <p:nvPr/>
        </p:nvSpPr>
        <p:spPr>
          <a:xfrm>
            <a:off x="519430" y="1334770"/>
            <a:ext cx="8121650" cy="530860"/>
          </a:xfrm>
          <a:prstGeom prst="wedgeRoundRectCallout">
            <a:avLst>
              <a:gd name="adj1" fmla="val -34401"/>
              <a:gd name="adj2" fmla="val 72846"/>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ctr" fontAlgn="auto">
              <a:lnSpc>
                <a:spcPct val="150000"/>
              </a:lnSpc>
            </a:pPr>
            <a:r>
              <a:rPr lang="zh-CN" altLang="en-US" sz="1600" b="1" dirty="0">
                <a:solidFill>
                  <a:schemeClr val="accent6"/>
                </a:solidFill>
                <a:latin typeface="微软雅黑" panose="020B0503020204020204" pitchFamily="34" charset="-122"/>
                <a:ea typeface="微软雅黑" panose="020B0503020204020204" pitchFamily="34" charset="-122"/>
                <a:cs typeface="黑体" panose="02010609060101010101" pitchFamily="49" charset="-122"/>
                <a:sym typeface="+mn-ea"/>
              </a:rPr>
              <a:t>新增视频监控上传要求：</a:t>
            </a:r>
            <a:r>
              <a:rPr lang="zh-CN" altLang="en-US" sz="1600" dirty="0">
                <a:latin typeface="微软雅黑" panose="020B0503020204020204" pitchFamily="34" charset="-122"/>
                <a:ea typeface="微软雅黑" panose="020B0503020204020204" pitchFamily="34" charset="-122"/>
                <a:cs typeface="黑体" panose="02010609060101010101" pitchFamily="49" charset="-122"/>
                <a:sym typeface="+mn-ea"/>
              </a:rPr>
              <a:t>视频监控数据传输应按照</a:t>
            </a:r>
            <a:r>
              <a:rPr lang="en-US" altLang="zh-CN" sz="1600" dirty="0">
                <a:latin typeface="微软雅黑" panose="020B0503020204020204" pitchFamily="34" charset="-122"/>
                <a:ea typeface="微软雅黑" panose="020B0503020204020204" pitchFamily="34" charset="-122"/>
                <a:cs typeface="黑体" panose="02010609060101010101" pitchFamily="49" charset="-122"/>
                <a:sym typeface="+mn-ea"/>
              </a:rPr>
              <a:t>GB/T 28181</a:t>
            </a:r>
            <a:r>
              <a:rPr lang="zh-CN" altLang="en-US" sz="1600" dirty="0">
                <a:latin typeface="微软雅黑" panose="020B0503020204020204" pitchFamily="34" charset="-122"/>
                <a:ea typeface="微软雅黑" panose="020B0503020204020204" pitchFamily="34" charset="-122"/>
                <a:cs typeface="黑体" panose="02010609060101010101" pitchFamily="49" charset="-122"/>
                <a:sym typeface="+mn-ea"/>
              </a:rPr>
              <a:t>的要求执行。</a:t>
            </a:r>
            <a:endParaRPr lang="zh-CN" altLang="en-US" sz="16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pic>
        <p:nvPicPr>
          <p:cNvPr id="7" name="图片 6"/>
          <p:cNvPicPr>
            <a:picLocks noChangeAspect="1"/>
          </p:cNvPicPr>
          <p:nvPr/>
        </p:nvPicPr>
        <p:blipFill>
          <a:blip r:embed="rId1"/>
          <a:stretch>
            <a:fillRect/>
          </a:stretch>
        </p:blipFill>
        <p:spPr>
          <a:xfrm>
            <a:off x="683895" y="1995805"/>
            <a:ext cx="2163445" cy="3087370"/>
          </a:xfrm>
          <a:prstGeom prst="rect">
            <a:avLst/>
          </a:prstGeom>
        </p:spPr>
      </p:pic>
      <p:sp>
        <p:nvSpPr>
          <p:cNvPr id="10" name="文本框 9"/>
          <p:cNvSpPr txBox="1"/>
          <p:nvPr/>
        </p:nvSpPr>
        <p:spPr>
          <a:xfrm>
            <a:off x="3364230" y="1995805"/>
            <a:ext cx="5240655" cy="2999740"/>
          </a:xfrm>
          <a:prstGeom prst="rect">
            <a:avLst/>
          </a:prstGeom>
        </p:spPr>
        <p:style>
          <a:lnRef idx="0">
            <a:srgbClr val="FFFFFF"/>
          </a:lnRef>
          <a:fillRef idx="2">
            <a:schemeClr val="accent1"/>
          </a:fillRef>
          <a:effectRef idx="1">
            <a:schemeClr val="accent1"/>
          </a:effectRef>
          <a:fontRef idx="minor">
            <a:schemeClr val="lt1"/>
          </a:fontRef>
        </p:style>
        <p:txBody>
          <a:bodyPr wrap="square" rtlCol="0">
            <a:spAutoFit/>
          </a:bodyPr>
          <a:p>
            <a:pPr indent="0" fontAlgn="auto">
              <a:lnSpc>
                <a:spcPct val="150000"/>
              </a:lnSpc>
            </a:pPr>
            <a:r>
              <a:rPr lang="zh-CN" altLang="en-US" sz="1400">
                <a:solidFill>
                  <a:schemeClr val="tx1"/>
                </a:solidFill>
                <a:latin typeface="宋体" panose="02010600030101010101" pitchFamily="2" charset="-122"/>
                <a:ea typeface="宋体" panose="02010600030101010101" pitchFamily="2" charset="-122"/>
              </a:rPr>
              <a:t>※</a:t>
            </a:r>
            <a:r>
              <a:rPr lang="en-US" altLang="zh-CN" sz="1400">
                <a:latin typeface="宋体" panose="02010600030101010101" pitchFamily="2" charset="-122"/>
                <a:ea typeface="宋体" panose="02010600030101010101" pitchFamily="2" charset="-122"/>
              </a:rPr>
              <a:t> </a:t>
            </a:r>
            <a:r>
              <a:rPr lang="zh-CN" altLang="en-US" sz="1400">
                <a:solidFill>
                  <a:schemeClr val="tx1"/>
                </a:solidFill>
              </a:rPr>
              <a:t>根据《关于做好重点单位自动监控安装联网相关工作的通知》（环办执法函〔</a:t>
            </a:r>
            <a:r>
              <a:rPr lang="en-US" altLang="zh-CN" sz="1400">
                <a:solidFill>
                  <a:schemeClr val="tx1"/>
                </a:solidFill>
              </a:rPr>
              <a:t>2021</a:t>
            </a:r>
            <a:r>
              <a:rPr lang="zh-CN" altLang="en-US" sz="1400">
                <a:solidFill>
                  <a:schemeClr val="tx1"/>
                </a:solidFill>
              </a:rPr>
              <a:t>〕</a:t>
            </a:r>
            <a:r>
              <a:rPr lang="en-US" altLang="zh-CN" sz="1400">
                <a:solidFill>
                  <a:schemeClr val="tx1"/>
                </a:solidFill>
              </a:rPr>
              <a:t>484</a:t>
            </a:r>
            <a:r>
              <a:rPr lang="zh-CN" altLang="en-US" sz="1400">
                <a:solidFill>
                  <a:schemeClr val="tx1"/>
                </a:solidFill>
              </a:rPr>
              <a:t>号）的要求，属地生态环境主管部门应按照</a:t>
            </a:r>
            <a:r>
              <a:rPr lang="en-US" altLang="zh-CN" sz="1400">
                <a:solidFill>
                  <a:schemeClr val="tx1"/>
                </a:solidFill>
              </a:rPr>
              <a:t>“</a:t>
            </a:r>
            <a:r>
              <a:rPr lang="zh-CN" altLang="en-US" sz="1400">
                <a:solidFill>
                  <a:schemeClr val="tx1"/>
                </a:solidFill>
              </a:rPr>
              <a:t>分类指导、实事求是</a:t>
            </a:r>
            <a:r>
              <a:rPr lang="en-US" altLang="zh-CN" sz="1400">
                <a:solidFill>
                  <a:schemeClr val="tx1"/>
                </a:solidFill>
              </a:rPr>
              <a:t>”</a:t>
            </a:r>
            <a:r>
              <a:rPr lang="zh-CN" altLang="en-US" sz="1400">
                <a:solidFill>
                  <a:schemeClr val="tx1"/>
                </a:solidFill>
              </a:rPr>
              <a:t>的原则，指导重点单位在主要生产工序、治理工艺或排放口等关键位置，通过使用工况参数、用水用电用能、视频探头监控等间接反映水或大气污染物排放状况的自动监测设备，履行法律义务。</a:t>
            </a:r>
            <a:endParaRPr lang="zh-CN" altLang="en-US" sz="1400">
              <a:solidFill>
                <a:schemeClr val="tx1"/>
              </a:solidFill>
            </a:endParaRPr>
          </a:p>
          <a:p>
            <a:pPr indent="0" fontAlgn="auto">
              <a:lnSpc>
                <a:spcPct val="150000"/>
              </a:lnSpc>
            </a:pPr>
            <a:r>
              <a:rPr lang="zh-CN" altLang="en-US" sz="1400">
                <a:solidFill>
                  <a:schemeClr val="tx1"/>
                </a:solidFill>
                <a:latin typeface="宋体" panose="02010600030101010101" pitchFamily="2" charset="-122"/>
                <a:ea typeface="宋体" panose="02010600030101010101" pitchFamily="2" charset="-122"/>
                <a:sym typeface="+mn-ea"/>
              </a:rPr>
              <a:t>※</a:t>
            </a: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rPr>
              <a:t>在本次修订中明确了现场视频监控设备的数据传输应满足《安全防范视频监控联网系统信息传输、交换、控制技术要求》（</a:t>
            </a:r>
            <a:r>
              <a:rPr lang="en-US" altLang="zh-CN" sz="1400">
                <a:solidFill>
                  <a:schemeClr val="tx1"/>
                </a:solidFill>
              </a:rPr>
              <a:t>GB/T 28181</a:t>
            </a:r>
            <a:r>
              <a:rPr lang="zh-CN" altLang="en-US" sz="1400">
                <a:solidFill>
                  <a:schemeClr val="tx1"/>
                </a:solidFill>
              </a:rPr>
              <a:t>）要求。</a:t>
            </a:r>
            <a:endParaRPr lang="zh-CN" altLang="en-US" sz="1400">
              <a:solidFill>
                <a:schemeClr val="tx1"/>
              </a:solidFill>
            </a:endParaRPr>
          </a:p>
        </p:txBody>
      </p:sp>
      <p:sp>
        <p:nvSpPr>
          <p:cNvPr id="13" name="文本框 12"/>
          <p:cNvSpPr txBox="1"/>
          <p:nvPr/>
        </p:nvSpPr>
        <p:spPr>
          <a:xfrm>
            <a:off x="380365" y="800735"/>
            <a:ext cx="2466975"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3" name="直接连接符 2"/>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6" name="圆角矩形 5"/>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8"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圆角矩形标注 13"/>
          <p:cNvSpPr/>
          <p:nvPr/>
        </p:nvSpPr>
        <p:spPr>
          <a:xfrm>
            <a:off x="612140" y="1419225"/>
            <a:ext cx="7802245" cy="850900"/>
          </a:xfrm>
          <a:prstGeom prst="wedgeRoundRectCallout">
            <a:avLst>
              <a:gd name="adj1" fmla="val -35220"/>
              <a:gd name="adj2" fmla="val 85298"/>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ctr" fontAlgn="auto">
              <a:lnSpc>
                <a:spcPct val="150000"/>
              </a:lnSpc>
            </a:pPr>
            <a:r>
              <a:rPr lang="zh-CN" altLang="en-US" sz="1600" dirty="0">
                <a:latin typeface="微软雅黑" panose="020B0503020204020204" pitchFamily="34" charset="-122"/>
                <a:ea typeface="微软雅黑" panose="020B0503020204020204" pitchFamily="34" charset="-122"/>
                <a:cs typeface="黑体" panose="02010609060101010101" pitchFamily="49" charset="-122"/>
                <a:sym typeface="+mn-ea"/>
              </a:rPr>
              <a:t>环境质量、温室气体、生态系统等其他监测数据采集处理与上传要求，应按相关标准执行。</a:t>
            </a:r>
            <a:endParaRPr lang="zh-CN" altLang="en-US" sz="16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sp>
        <p:nvSpPr>
          <p:cNvPr id="3" name="矩形"/>
          <p:cNvSpPr/>
          <p:nvPr/>
        </p:nvSpPr>
        <p:spPr>
          <a:xfrm>
            <a:off x="680720" y="2644140"/>
            <a:ext cx="2411730" cy="451485"/>
          </a:xfrm>
          <a:prstGeom prst="rect">
            <a:avLst/>
          </a:prstGeom>
          <a:solidFill>
            <a:srgbClr val="5B9BD5"/>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地表水环境质量监测</a:t>
            </a:r>
            <a:endPar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6" name="矩形"/>
          <p:cNvSpPr/>
          <p:nvPr/>
        </p:nvSpPr>
        <p:spPr>
          <a:xfrm>
            <a:off x="1115695" y="3973830"/>
            <a:ext cx="2813685" cy="451485"/>
          </a:xfrm>
          <a:prstGeom prst="rect">
            <a:avLst/>
          </a:prstGeom>
          <a:solidFill>
            <a:schemeClr val="accent3">
              <a:lumMod val="75000"/>
            </a:schemeClr>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温室气体排放监测系统</a:t>
            </a:r>
            <a:endPar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7" name="矩形"/>
          <p:cNvSpPr/>
          <p:nvPr/>
        </p:nvSpPr>
        <p:spPr>
          <a:xfrm>
            <a:off x="678180" y="4620260"/>
            <a:ext cx="2413635" cy="419100"/>
          </a:xfrm>
          <a:prstGeom prst="rect">
            <a:avLst/>
          </a:prstGeom>
          <a:solidFill>
            <a:schemeClr val="accent4">
              <a:lumMod val="60000"/>
              <a:lumOff val="40000"/>
            </a:schemeClr>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河流生态系统</a:t>
            </a:r>
            <a:endPar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11" name="矩形"/>
          <p:cNvSpPr/>
          <p:nvPr/>
        </p:nvSpPr>
        <p:spPr>
          <a:xfrm>
            <a:off x="3480435" y="2644140"/>
            <a:ext cx="2183130" cy="451485"/>
          </a:xfrm>
          <a:prstGeom prst="rect">
            <a:avLst/>
          </a:prstGeom>
          <a:solidFill>
            <a:srgbClr val="5B9BD5"/>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环境空气质量监测</a:t>
            </a:r>
            <a:endPar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12" name="矩形"/>
          <p:cNvSpPr/>
          <p:nvPr/>
        </p:nvSpPr>
        <p:spPr>
          <a:xfrm>
            <a:off x="6084570" y="2644140"/>
            <a:ext cx="2183130" cy="451485"/>
          </a:xfrm>
          <a:prstGeom prst="rect">
            <a:avLst/>
          </a:prstGeom>
          <a:solidFill>
            <a:srgbClr val="5B9BD5"/>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声环境质量监测</a:t>
            </a:r>
            <a:endPar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13" name="矩形"/>
          <p:cNvSpPr/>
          <p:nvPr/>
        </p:nvSpPr>
        <p:spPr>
          <a:xfrm>
            <a:off x="683895" y="3328035"/>
            <a:ext cx="2412365" cy="451485"/>
          </a:xfrm>
          <a:prstGeom prst="rect">
            <a:avLst/>
          </a:prstGeom>
          <a:solidFill>
            <a:srgbClr val="5B9BD5"/>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地下水环境质量监测</a:t>
            </a:r>
            <a:endPar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15" name="矩形"/>
          <p:cNvSpPr/>
          <p:nvPr/>
        </p:nvSpPr>
        <p:spPr>
          <a:xfrm>
            <a:off x="3491865" y="3328035"/>
            <a:ext cx="2183765" cy="451485"/>
          </a:xfrm>
          <a:prstGeom prst="rect">
            <a:avLst/>
          </a:prstGeom>
          <a:solidFill>
            <a:srgbClr val="5B9BD5"/>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土壤环境质量监测</a:t>
            </a:r>
            <a:endPar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18" name="矩形"/>
          <p:cNvSpPr/>
          <p:nvPr/>
        </p:nvSpPr>
        <p:spPr>
          <a:xfrm>
            <a:off x="6080125" y="3328035"/>
            <a:ext cx="2183765" cy="451485"/>
          </a:xfrm>
          <a:prstGeom prst="rect">
            <a:avLst/>
          </a:prstGeom>
          <a:solidFill>
            <a:srgbClr val="5B9BD5"/>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en-US" altLang="zh-CN"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a:t>
            </a:r>
            <a:endParaRPr lang="en-US" altLang="zh-CN"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19" name="矩形"/>
          <p:cNvSpPr/>
          <p:nvPr/>
        </p:nvSpPr>
        <p:spPr>
          <a:xfrm>
            <a:off x="4644390" y="3973830"/>
            <a:ext cx="2813685" cy="451485"/>
          </a:xfrm>
          <a:prstGeom prst="rect">
            <a:avLst/>
          </a:prstGeom>
          <a:solidFill>
            <a:schemeClr val="accent3">
              <a:lumMod val="75000"/>
            </a:schemeClr>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碳足迹跟踪系统</a:t>
            </a:r>
            <a:endPar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8" name="矩形"/>
          <p:cNvSpPr/>
          <p:nvPr/>
        </p:nvSpPr>
        <p:spPr>
          <a:xfrm>
            <a:off x="3491865" y="4619625"/>
            <a:ext cx="2171700" cy="419100"/>
          </a:xfrm>
          <a:prstGeom prst="rect">
            <a:avLst/>
          </a:prstGeom>
          <a:solidFill>
            <a:schemeClr val="accent4">
              <a:lumMod val="60000"/>
              <a:lumOff val="40000"/>
            </a:schemeClr>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森林生态系统</a:t>
            </a:r>
            <a:endParaRPr lang="zh-CN" altLang="en-US"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21" name="矩形"/>
          <p:cNvSpPr/>
          <p:nvPr/>
        </p:nvSpPr>
        <p:spPr>
          <a:xfrm>
            <a:off x="6085205" y="4619625"/>
            <a:ext cx="2185035" cy="419100"/>
          </a:xfrm>
          <a:prstGeom prst="rect">
            <a:avLst/>
          </a:prstGeom>
          <a:solidFill>
            <a:schemeClr val="accent4">
              <a:lumMod val="60000"/>
              <a:lumOff val="40000"/>
            </a:schemeClr>
          </a:solidFill>
          <a:ln w="63500" cap="flat" cmpd="sng">
            <a:solidFill>
              <a:srgbClr val="FFFFFF"/>
            </a:solidFill>
            <a:prstDash val="solid"/>
            <a:round/>
          </a:ln>
          <a:effectLst>
            <a:outerShdw blurRad="127000" dist="38100" dir="8100000" algn="tr" rotWithShape="0">
              <a:srgbClr val="000000">
                <a:alpha val="39607"/>
              </a:srgbClr>
            </a:outerShdw>
          </a:effectLst>
        </p:spPr>
        <p:txBody>
          <a:bodyPr vert="horz" wrap="square" lIns="91428" tIns="45712" rIns="91428" bIns="45712" anchor="ctr" anchorCtr="0"/>
          <a:p>
            <a:pPr marL="0" indent="0" algn="ctr" eaLnBrk="0" latinLnBrk="0" hangingPunct="0">
              <a:lnSpc>
                <a:spcPct val="100000"/>
              </a:lnSpc>
              <a:spcBef>
                <a:spcPts val="0"/>
              </a:spcBef>
              <a:spcAft>
                <a:spcPts val="0"/>
              </a:spcAft>
              <a:buNone/>
            </a:pPr>
            <a:r>
              <a:rPr lang="en-US" altLang="zh-CN"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rPr>
              <a:t>……</a:t>
            </a:r>
            <a:endParaRPr lang="en-US" altLang="zh-CN" sz="1600" b="1" i="0" u="none" strike="noStrike" kern="0" cap="none" spc="200" baseline="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sym typeface="黑体" panose="02010609060101010101" pitchFamily="49" charset="-122"/>
            </a:endParaRPr>
          </a:p>
        </p:txBody>
      </p:sp>
      <p:sp>
        <p:nvSpPr>
          <p:cNvPr id="10" name="文本框 9"/>
          <p:cNvSpPr txBox="1"/>
          <p:nvPr/>
        </p:nvSpPr>
        <p:spPr>
          <a:xfrm>
            <a:off x="380365" y="800735"/>
            <a:ext cx="2360930"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数据采集处理与上传要求</a:t>
            </a:r>
            <a:endParaRPr lang="zh-CN" altLang="en-US" sz="1500" b="1">
              <a:latin typeface="黑体" panose="02010609060101010101" pitchFamily="49" charset="-122"/>
              <a:ea typeface="黑体" panose="02010609060101010101" pitchFamily="49" charset="-122"/>
              <a:sym typeface="+mn-ea"/>
            </a:endParaRPr>
          </a:p>
        </p:txBody>
      </p:sp>
      <p:cxnSp>
        <p:nvCxnSpPr>
          <p:cNvPr id="9" name="直接连接符 8"/>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22" name="圆角矩形 21"/>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23"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4" name="文本框 23"/>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p:nvPr/>
        </p:nvSpPr>
        <p:spPr>
          <a:xfrm>
            <a:off x="576580" y="571500"/>
            <a:ext cx="5238750" cy="368300"/>
          </a:xfrm>
          <a:prstGeom prst="rect">
            <a:avLst/>
          </a:prstGeom>
          <a:noFill/>
        </p:spPr>
        <p:txBody>
          <a:bodyPr wrap="square" rtlCol="0">
            <a:spAutoFit/>
          </a:bodyPr>
          <a:p>
            <a:r>
              <a:rPr lang="en-US" altLang="zh-CN" b="1">
                <a:sym typeface="+mn-ea"/>
              </a:rPr>
              <a:t>8</a:t>
            </a:r>
            <a:r>
              <a:rPr lang="zh-CN" altLang="en-US" b="1">
                <a:sym typeface="+mn-ea"/>
              </a:rPr>
              <a:t>个附录</a:t>
            </a:r>
            <a:endParaRPr lang="zh-CN" altLang="en-US" b="1"/>
          </a:p>
        </p:txBody>
      </p:sp>
      <p:sp>
        <p:nvSpPr>
          <p:cNvPr id="5" name="任意多边形 4"/>
          <p:cNvSpPr/>
          <p:nvPr>
            <p:custDataLst>
              <p:tags r:id="rId1"/>
            </p:custDataLst>
          </p:nvPr>
        </p:nvSpPr>
        <p:spPr>
          <a:xfrm>
            <a:off x="540921" y="1256654"/>
            <a:ext cx="4100476" cy="760765"/>
          </a:xfrm>
          <a:custGeom>
            <a:avLst/>
            <a:gdLst>
              <a:gd name="adj" fmla="val 25000"/>
              <a:gd name="vf" fmla="val 115470"/>
              <a:gd name="maxAdj" fmla="*/ 50000 w ss"/>
              <a:gd name="a" fmla="pin 0 adj maxAdj"/>
              <a:gd name="shd2" fmla="*/ hd2 vf 100000"/>
              <a:gd name="x1" fmla="*/ ss a 100000"/>
              <a:gd name="x2" fmla="+- r 0 x1"/>
              <a:gd name="dy1" fmla="sin shd2 3600000"/>
              <a:gd name="y1" fmla="+- vc 0 dy1"/>
              <a:gd name="y2" fmla="+- vc dy1 0"/>
              <a:gd name="q1" fmla="*/ maxAdj -1 2"/>
              <a:gd name="q2" fmla="+- a q1 0"/>
              <a:gd name="q3" fmla="?: q2 4 2"/>
              <a:gd name="q4" fmla="?: q2 3 2"/>
              <a:gd name="q5" fmla="?: q2 q1 0"/>
              <a:gd name="q6" fmla="+/ a q5 q1"/>
              <a:gd name="q7" fmla="*/ q6 q4 -1"/>
              <a:gd name="q8" fmla="+- q3 q7 0"/>
              <a:gd name="il" fmla="*/ w q8 24"/>
              <a:gd name="it" fmla="*/ h q8 24"/>
              <a:gd name="ir" fmla="+- r 0 il"/>
              <a:gd name="ib" fmla="+- b 0 it"/>
            </a:gdLst>
            <a:ahLst/>
            <a:cxnLst>
              <a:cxn ang="0">
                <a:pos x="r" y="vc"/>
              </a:cxn>
              <a:cxn ang="cd4">
                <a:pos x="x2" y="y2"/>
              </a:cxn>
              <a:cxn ang="cd4">
                <a:pos x="x1" y="y2"/>
              </a:cxn>
              <a:cxn ang="cd2">
                <a:pos x="l" y="vc"/>
              </a:cxn>
              <a:cxn ang="3">
                <a:pos x="x1" y="y1"/>
              </a:cxn>
              <a:cxn ang="3">
                <a:pos x="x2" y="y1"/>
              </a:cxn>
            </a:cxnLst>
            <a:rect l="l" t="t" r="r" b="b"/>
            <a:pathLst>
              <a:path w="8123" h="1590">
                <a:moveTo>
                  <a:pt x="1416" y="0"/>
                </a:moveTo>
                <a:lnTo>
                  <a:pt x="6707" y="0"/>
                </a:lnTo>
                <a:lnTo>
                  <a:pt x="6707" y="0"/>
                </a:lnTo>
                <a:lnTo>
                  <a:pt x="7726" y="0"/>
                </a:lnTo>
                <a:lnTo>
                  <a:pt x="8123" y="795"/>
                </a:lnTo>
                <a:lnTo>
                  <a:pt x="7726" y="1590"/>
                </a:lnTo>
                <a:lnTo>
                  <a:pt x="6707" y="1590"/>
                </a:lnTo>
                <a:lnTo>
                  <a:pt x="6707" y="1590"/>
                </a:lnTo>
                <a:lnTo>
                  <a:pt x="1416" y="1590"/>
                </a:lnTo>
                <a:lnTo>
                  <a:pt x="1416" y="1590"/>
                </a:lnTo>
                <a:lnTo>
                  <a:pt x="398" y="1590"/>
                </a:lnTo>
                <a:lnTo>
                  <a:pt x="0" y="795"/>
                </a:lnTo>
                <a:lnTo>
                  <a:pt x="398" y="0"/>
                </a:lnTo>
                <a:lnTo>
                  <a:pt x="1416" y="0"/>
                </a:lnTo>
                <a:lnTo>
                  <a:pt x="1416" y="0"/>
                </a:lnTo>
                <a:close/>
              </a:path>
            </a:pathLst>
          </a:custGeom>
          <a:noFill/>
          <a:ln>
            <a:gradFill>
              <a:gsLst>
                <a:gs pos="100000">
                  <a:schemeClr val="accent1">
                    <a:lumMod val="40000"/>
                    <a:lumOff val="60000"/>
                    <a:alpha val="80000"/>
                  </a:schemeClr>
                </a:gs>
                <a:gs pos="0">
                  <a:schemeClr val="accent1">
                    <a:lumMod val="60000"/>
                    <a:lumOff val="40000"/>
                    <a:alpha val="80000"/>
                  </a:schemeClr>
                </a:gs>
              </a:gsLst>
              <a:lin ang="4620000" scaled="0"/>
            </a:gra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lt1"/>
              </a:solidFill>
              <a:sym typeface="+mn-ea"/>
            </a:endParaRPr>
          </a:p>
        </p:txBody>
      </p:sp>
      <p:sp>
        <p:nvSpPr>
          <p:cNvPr id="3" name="任意多边形 2"/>
          <p:cNvSpPr/>
          <p:nvPr>
            <p:custDataLst>
              <p:tags r:id="rId2"/>
            </p:custDataLst>
          </p:nvPr>
        </p:nvSpPr>
        <p:spPr>
          <a:xfrm>
            <a:off x="4494507" y="1674836"/>
            <a:ext cx="4100476" cy="760765"/>
          </a:xfrm>
          <a:custGeom>
            <a:avLst/>
            <a:gdLst>
              <a:gd name="adj" fmla="val 25000"/>
              <a:gd name="vf" fmla="val 115470"/>
              <a:gd name="maxAdj" fmla="*/ 50000 w ss"/>
              <a:gd name="a" fmla="pin 0 adj maxAdj"/>
              <a:gd name="shd2" fmla="*/ hd2 vf 100000"/>
              <a:gd name="x1" fmla="*/ ss a 100000"/>
              <a:gd name="x2" fmla="+- r 0 x1"/>
              <a:gd name="dy1" fmla="sin shd2 3600000"/>
              <a:gd name="y1" fmla="+- vc 0 dy1"/>
              <a:gd name="y2" fmla="+- vc dy1 0"/>
              <a:gd name="q1" fmla="*/ maxAdj -1 2"/>
              <a:gd name="q2" fmla="+- a q1 0"/>
              <a:gd name="q3" fmla="?: q2 4 2"/>
              <a:gd name="q4" fmla="?: q2 3 2"/>
              <a:gd name="q5" fmla="?: q2 q1 0"/>
              <a:gd name="q6" fmla="+/ a q5 q1"/>
              <a:gd name="q7" fmla="*/ q6 q4 -1"/>
              <a:gd name="q8" fmla="+- q3 q7 0"/>
              <a:gd name="il" fmla="*/ w q8 24"/>
              <a:gd name="it" fmla="*/ h q8 24"/>
              <a:gd name="ir" fmla="+- r 0 il"/>
              <a:gd name="ib" fmla="+- b 0 it"/>
            </a:gdLst>
            <a:ahLst/>
            <a:cxnLst>
              <a:cxn ang="0">
                <a:pos x="r" y="vc"/>
              </a:cxn>
              <a:cxn ang="cd4">
                <a:pos x="x2" y="y2"/>
              </a:cxn>
              <a:cxn ang="cd4">
                <a:pos x="x1" y="y2"/>
              </a:cxn>
              <a:cxn ang="cd2">
                <a:pos x="l" y="vc"/>
              </a:cxn>
              <a:cxn ang="3">
                <a:pos x="x1" y="y1"/>
              </a:cxn>
              <a:cxn ang="3">
                <a:pos x="x2" y="y1"/>
              </a:cxn>
            </a:cxnLst>
            <a:rect l="l" t="t" r="r" b="b"/>
            <a:pathLst>
              <a:path w="8123" h="1590">
                <a:moveTo>
                  <a:pt x="1416" y="0"/>
                </a:moveTo>
                <a:lnTo>
                  <a:pt x="6707" y="0"/>
                </a:lnTo>
                <a:lnTo>
                  <a:pt x="6707" y="0"/>
                </a:lnTo>
                <a:lnTo>
                  <a:pt x="7726" y="0"/>
                </a:lnTo>
                <a:lnTo>
                  <a:pt x="8123" y="795"/>
                </a:lnTo>
                <a:lnTo>
                  <a:pt x="7726" y="1590"/>
                </a:lnTo>
                <a:lnTo>
                  <a:pt x="6707" y="1590"/>
                </a:lnTo>
                <a:lnTo>
                  <a:pt x="6707" y="1590"/>
                </a:lnTo>
                <a:lnTo>
                  <a:pt x="1416" y="1590"/>
                </a:lnTo>
                <a:lnTo>
                  <a:pt x="1416" y="1590"/>
                </a:lnTo>
                <a:lnTo>
                  <a:pt x="398" y="1590"/>
                </a:lnTo>
                <a:lnTo>
                  <a:pt x="0" y="795"/>
                </a:lnTo>
                <a:lnTo>
                  <a:pt x="398" y="0"/>
                </a:lnTo>
                <a:lnTo>
                  <a:pt x="1416" y="0"/>
                </a:lnTo>
                <a:lnTo>
                  <a:pt x="1416" y="0"/>
                </a:lnTo>
                <a:close/>
              </a:path>
            </a:pathLst>
          </a:custGeom>
          <a:noFill/>
          <a:ln>
            <a:gradFill>
              <a:gsLst>
                <a:gs pos="100000">
                  <a:schemeClr val="accent2">
                    <a:lumMod val="40000"/>
                    <a:lumOff val="60000"/>
                    <a:alpha val="80000"/>
                  </a:schemeClr>
                </a:gs>
                <a:gs pos="0">
                  <a:schemeClr val="accent2">
                    <a:lumMod val="60000"/>
                    <a:lumOff val="40000"/>
                    <a:alpha val="80000"/>
                  </a:schemeClr>
                </a:gs>
              </a:gsLst>
              <a:lin ang="4620000" scaled="0"/>
            </a:gra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lt1"/>
              </a:solidFill>
              <a:sym typeface="+mn-ea"/>
            </a:endParaRPr>
          </a:p>
        </p:txBody>
      </p:sp>
      <p:sp>
        <p:nvSpPr>
          <p:cNvPr id="4" name="任意多边形 3"/>
          <p:cNvSpPr/>
          <p:nvPr>
            <p:custDataLst>
              <p:tags r:id="rId3"/>
            </p:custDataLst>
          </p:nvPr>
        </p:nvSpPr>
        <p:spPr>
          <a:xfrm>
            <a:off x="540921" y="2087754"/>
            <a:ext cx="4100476" cy="760765"/>
          </a:xfrm>
          <a:custGeom>
            <a:avLst/>
            <a:gdLst>
              <a:gd name="adj" fmla="val 25000"/>
              <a:gd name="vf" fmla="val 115470"/>
              <a:gd name="maxAdj" fmla="*/ 50000 w ss"/>
              <a:gd name="a" fmla="pin 0 adj maxAdj"/>
              <a:gd name="shd2" fmla="*/ hd2 vf 100000"/>
              <a:gd name="x1" fmla="*/ ss a 100000"/>
              <a:gd name="x2" fmla="+- r 0 x1"/>
              <a:gd name="dy1" fmla="sin shd2 3600000"/>
              <a:gd name="y1" fmla="+- vc 0 dy1"/>
              <a:gd name="y2" fmla="+- vc dy1 0"/>
              <a:gd name="q1" fmla="*/ maxAdj -1 2"/>
              <a:gd name="q2" fmla="+- a q1 0"/>
              <a:gd name="q3" fmla="?: q2 4 2"/>
              <a:gd name="q4" fmla="?: q2 3 2"/>
              <a:gd name="q5" fmla="?: q2 q1 0"/>
              <a:gd name="q6" fmla="+/ a q5 q1"/>
              <a:gd name="q7" fmla="*/ q6 q4 -1"/>
              <a:gd name="q8" fmla="+- q3 q7 0"/>
              <a:gd name="il" fmla="*/ w q8 24"/>
              <a:gd name="it" fmla="*/ h q8 24"/>
              <a:gd name="ir" fmla="+- r 0 il"/>
              <a:gd name="ib" fmla="+- b 0 it"/>
            </a:gdLst>
            <a:ahLst/>
            <a:cxnLst>
              <a:cxn ang="0">
                <a:pos x="r" y="vc"/>
              </a:cxn>
              <a:cxn ang="cd4">
                <a:pos x="x2" y="y2"/>
              </a:cxn>
              <a:cxn ang="cd4">
                <a:pos x="x1" y="y2"/>
              </a:cxn>
              <a:cxn ang="cd2">
                <a:pos x="l" y="vc"/>
              </a:cxn>
              <a:cxn ang="3">
                <a:pos x="x1" y="y1"/>
              </a:cxn>
              <a:cxn ang="3">
                <a:pos x="x2" y="y1"/>
              </a:cxn>
            </a:cxnLst>
            <a:rect l="l" t="t" r="r" b="b"/>
            <a:pathLst>
              <a:path w="8123" h="1590">
                <a:moveTo>
                  <a:pt x="1416" y="0"/>
                </a:moveTo>
                <a:lnTo>
                  <a:pt x="6707" y="0"/>
                </a:lnTo>
                <a:lnTo>
                  <a:pt x="6707" y="0"/>
                </a:lnTo>
                <a:lnTo>
                  <a:pt x="7726" y="0"/>
                </a:lnTo>
                <a:lnTo>
                  <a:pt x="8123" y="795"/>
                </a:lnTo>
                <a:lnTo>
                  <a:pt x="7726" y="1590"/>
                </a:lnTo>
                <a:lnTo>
                  <a:pt x="6707" y="1590"/>
                </a:lnTo>
                <a:lnTo>
                  <a:pt x="6707" y="1590"/>
                </a:lnTo>
                <a:lnTo>
                  <a:pt x="1416" y="1590"/>
                </a:lnTo>
                <a:lnTo>
                  <a:pt x="1416" y="1590"/>
                </a:lnTo>
                <a:lnTo>
                  <a:pt x="398" y="1590"/>
                </a:lnTo>
                <a:lnTo>
                  <a:pt x="0" y="795"/>
                </a:lnTo>
                <a:lnTo>
                  <a:pt x="398" y="0"/>
                </a:lnTo>
                <a:lnTo>
                  <a:pt x="1416" y="0"/>
                </a:lnTo>
                <a:lnTo>
                  <a:pt x="1416" y="0"/>
                </a:lnTo>
                <a:close/>
              </a:path>
            </a:pathLst>
          </a:custGeom>
          <a:noFill/>
          <a:ln>
            <a:gradFill>
              <a:gsLst>
                <a:gs pos="100000">
                  <a:schemeClr val="accent1">
                    <a:lumMod val="40000"/>
                    <a:lumOff val="60000"/>
                    <a:alpha val="80000"/>
                  </a:schemeClr>
                </a:gs>
                <a:gs pos="0">
                  <a:schemeClr val="accent1">
                    <a:lumMod val="60000"/>
                    <a:lumOff val="40000"/>
                    <a:alpha val="80000"/>
                  </a:schemeClr>
                </a:gs>
              </a:gsLst>
              <a:lin ang="4620000" scaled="0"/>
            </a:gra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lt1"/>
              </a:solidFill>
              <a:sym typeface="+mn-ea"/>
            </a:endParaRPr>
          </a:p>
        </p:txBody>
      </p:sp>
      <p:sp>
        <p:nvSpPr>
          <p:cNvPr id="6" name="任意多边形 5"/>
          <p:cNvSpPr/>
          <p:nvPr>
            <p:custDataLst>
              <p:tags r:id="rId4"/>
            </p:custDataLst>
          </p:nvPr>
        </p:nvSpPr>
        <p:spPr>
          <a:xfrm>
            <a:off x="4494507" y="2501630"/>
            <a:ext cx="4100476" cy="760765"/>
          </a:xfrm>
          <a:custGeom>
            <a:avLst/>
            <a:gdLst>
              <a:gd name="adj" fmla="val 25000"/>
              <a:gd name="vf" fmla="val 115470"/>
              <a:gd name="maxAdj" fmla="*/ 50000 w ss"/>
              <a:gd name="a" fmla="pin 0 adj maxAdj"/>
              <a:gd name="shd2" fmla="*/ hd2 vf 100000"/>
              <a:gd name="x1" fmla="*/ ss a 100000"/>
              <a:gd name="x2" fmla="+- r 0 x1"/>
              <a:gd name="dy1" fmla="sin shd2 3600000"/>
              <a:gd name="y1" fmla="+- vc 0 dy1"/>
              <a:gd name="y2" fmla="+- vc dy1 0"/>
              <a:gd name="q1" fmla="*/ maxAdj -1 2"/>
              <a:gd name="q2" fmla="+- a q1 0"/>
              <a:gd name="q3" fmla="?: q2 4 2"/>
              <a:gd name="q4" fmla="?: q2 3 2"/>
              <a:gd name="q5" fmla="?: q2 q1 0"/>
              <a:gd name="q6" fmla="+/ a q5 q1"/>
              <a:gd name="q7" fmla="*/ q6 q4 -1"/>
              <a:gd name="q8" fmla="+- q3 q7 0"/>
              <a:gd name="il" fmla="*/ w q8 24"/>
              <a:gd name="it" fmla="*/ h q8 24"/>
              <a:gd name="ir" fmla="+- r 0 il"/>
              <a:gd name="ib" fmla="+- b 0 it"/>
            </a:gdLst>
            <a:ahLst/>
            <a:cxnLst>
              <a:cxn ang="0">
                <a:pos x="r" y="vc"/>
              </a:cxn>
              <a:cxn ang="cd4">
                <a:pos x="x2" y="y2"/>
              </a:cxn>
              <a:cxn ang="cd4">
                <a:pos x="x1" y="y2"/>
              </a:cxn>
              <a:cxn ang="cd2">
                <a:pos x="l" y="vc"/>
              </a:cxn>
              <a:cxn ang="3">
                <a:pos x="x1" y="y1"/>
              </a:cxn>
              <a:cxn ang="3">
                <a:pos x="x2" y="y1"/>
              </a:cxn>
            </a:cxnLst>
            <a:rect l="l" t="t" r="r" b="b"/>
            <a:pathLst>
              <a:path w="8123" h="1590">
                <a:moveTo>
                  <a:pt x="1416" y="0"/>
                </a:moveTo>
                <a:lnTo>
                  <a:pt x="6707" y="0"/>
                </a:lnTo>
                <a:lnTo>
                  <a:pt x="6707" y="0"/>
                </a:lnTo>
                <a:lnTo>
                  <a:pt x="7726" y="0"/>
                </a:lnTo>
                <a:lnTo>
                  <a:pt x="8123" y="795"/>
                </a:lnTo>
                <a:lnTo>
                  <a:pt x="7726" y="1590"/>
                </a:lnTo>
                <a:lnTo>
                  <a:pt x="6707" y="1590"/>
                </a:lnTo>
                <a:lnTo>
                  <a:pt x="6707" y="1590"/>
                </a:lnTo>
                <a:lnTo>
                  <a:pt x="1416" y="1590"/>
                </a:lnTo>
                <a:lnTo>
                  <a:pt x="1416" y="1590"/>
                </a:lnTo>
                <a:lnTo>
                  <a:pt x="398" y="1590"/>
                </a:lnTo>
                <a:lnTo>
                  <a:pt x="0" y="795"/>
                </a:lnTo>
                <a:lnTo>
                  <a:pt x="398" y="0"/>
                </a:lnTo>
                <a:lnTo>
                  <a:pt x="1416" y="0"/>
                </a:lnTo>
                <a:lnTo>
                  <a:pt x="1416" y="0"/>
                </a:lnTo>
                <a:close/>
              </a:path>
            </a:pathLst>
          </a:custGeom>
          <a:noFill/>
          <a:ln>
            <a:gradFill>
              <a:gsLst>
                <a:gs pos="100000">
                  <a:schemeClr val="accent2">
                    <a:lumMod val="40000"/>
                    <a:lumOff val="60000"/>
                    <a:alpha val="80000"/>
                  </a:schemeClr>
                </a:gs>
                <a:gs pos="0">
                  <a:schemeClr val="accent2">
                    <a:lumMod val="60000"/>
                    <a:lumOff val="40000"/>
                    <a:alpha val="80000"/>
                  </a:schemeClr>
                </a:gs>
              </a:gsLst>
              <a:lin ang="4620000" scaled="0"/>
            </a:gra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lt1"/>
              </a:solidFill>
              <a:sym typeface="+mn-ea"/>
            </a:endParaRPr>
          </a:p>
        </p:txBody>
      </p:sp>
      <p:sp>
        <p:nvSpPr>
          <p:cNvPr id="7" name="任意多边形 6"/>
          <p:cNvSpPr/>
          <p:nvPr>
            <p:custDataLst>
              <p:tags r:id="rId5"/>
            </p:custDataLst>
          </p:nvPr>
        </p:nvSpPr>
        <p:spPr>
          <a:xfrm>
            <a:off x="538529" y="2917419"/>
            <a:ext cx="4100476" cy="760765"/>
          </a:xfrm>
          <a:custGeom>
            <a:avLst/>
            <a:gdLst>
              <a:gd name="adj" fmla="val 25000"/>
              <a:gd name="vf" fmla="val 115470"/>
              <a:gd name="maxAdj" fmla="*/ 50000 w ss"/>
              <a:gd name="a" fmla="pin 0 adj maxAdj"/>
              <a:gd name="shd2" fmla="*/ hd2 vf 100000"/>
              <a:gd name="x1" fmla="*/ ss a 100000"/>
              <a:gd name="x2" fmla="+- r 0 x1"/>
              <a:gd name="dy1" fmla="sin shd2 3600000"/>
              <a:gd name="y1" fmla="+- vc 0 dy1"/>
              <a:gd name="y2" fmla="+- vc dy1 0"/>
              <a:gd name="q1" fmla="*/ maxAdj -1 2"/>
              <a:gd name="q2" fmla="+- a q1 0"/>
              <a:gd name="q3" fmla="?: q2 4 2"/>
              <a:gd name="q4" fmla="?: q2 3 2"/>
              <a:gd name="q5" fmla="?: q2 q1 0"/>
              <a:gd name="q6" fmla="+/ a q5 q1"/>
              <a:gd name="q7" fmla="*/ q6 q4 -1"/>
              <a:gd name="q8" fmla="+- q3 q7 0"/>
              <a:gd name="il" fmla="*/ w q8 24"/>
              <a:gd name="it" fmla="*/ h q8 24"/>
              <a:gd name="ir" fmla="+- r 0 il"/>
              <a:gd name="ib" fmla="+- b 0 it"/>
            </a:gdLst>
            <a:ahLst/>
            <a:cxnLst>
              <a:cxn ang="0">
                <a:pos x="r" y="vc"/>
              </a:cxn>
              <a:cxn ang="cd4">
                <a:pos x="x2" y="y2"/>
              </a:cxn>
              <a:cxn ang="cd4">
                <a:pos x="x1" y="y2"/>
              </a:cxn>
              <a:cxn ang="cd2">
                <a:pos x="l" y="vc"/>
              </a:cxn>
              <a:cxn ang="3">
                <a:pos x="x1" y="y1"/>
              </a:cxn>
              <a:cxn ang="3">
                <a:pos x="x2" y="y1"/>
              </a:cxn>
            </a:cxnLst>
            <a:rect l="l" t="t" r="r" b="b"/>
            <a:pathLst>
              <a:path w="8123" h="1590">
                <a:moveTo>
                  <a:pt x="1416" y="0"/>
                </a:moveTo>
                <a:lnTo>
                  <a:pt x="6707" y="0"/>
                </a:lnTo>
                <a:lnTo>
                  <a:pt x="6707" y="0"/>
                </a:lnTo>
                <a:lnTo>
                  <a:pt x="7726" y="0"/>
                </a:lnTo>
                <a:lnTo>
                  <a:pt x="8123" y="795"/>
                </a:lnTo>
                <a:lnTo>
                  <a:pt x="7726" y="1590"/>
                </a:lnTo>
                <a:lnTo>
                  <a:pt x="6707" y="1590"/>
                </a:lnTo>
                <a:lnTo>
                  <a:pt x="6707" y="1590"/>
                </a:lnTo>
                <a:lnTo>
                  <a:pt x="1416" y="1590"/>
                </a:lnTo>
                <a:lnTo>
                  <a:pt x="1416" y="1590"/>
                </a:lnTo>
                <a:lnTo>
                  <a:pt x="398" y="1590"/>
                </a:lnTo>
                <a:lnTo>
                  <a:pt x="0" y="795"/>
                </a:lnTo>
                <a:lnTo>
                  <a:pt x="398" y="0"/>
                </a:lnTo>
                <a:lnTo>
                  <a:pt x="1416" y="0"/>
                </a:lnTo>
                <a:lnTo>
                  <a:pt x="1416" y="0"/>
                </a:lnTo>
                <a:close/>
              </a:path>
            </a:pathLst>
          </a:custGeom>
          <a:noFill/>
          <a:ln>
            <a:gradFill>
              <a:gsLst>
                <a:gs pos="100000">
                  <a:schemeClr val="accent1">
                    <a:lumMod val="40000"/>
                    <a:lumOff val="60000"/>
                    <a:alpha val="80000"/>
                  </a:schemeClr>
                </a:gs>
                <a:gs pos="0">
                  <a:schemeClr val="accent1">
                    <a:lumMod val="60000"/>
                    <a:lumOff val="40000"/>
                    <a:alpha val="80000"/>
                  </a:schemeClr>
                </a:gs>
              </a:gsLst>
              <a:lin ang="4620000" scaled="0"/>
            </a:gra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lt1"/>
              </a:solidFill>
              <a:sym typeface="+mn-ea"/>
            </a:endParaRPr>
          </a:p>
        </p:txBody>
      </p:sp>
      <p:sp>
        <p:nvSpPr>
          <p:cNvPr id="8" name="任意多边形 7"/>
          <p:cNvSpPr/>
          <p:nvPr>
            <p:custDataLst>
              <p:tags r:id="rId6"/>
            </p:custDataLst>
          </p:nvPr>
        </p:nvSpPr>
        <p:spPr>
          <a:xfrm>
            <a:off x="4494507" y="3326509"/>
            <a:ext cx="4100476" cy="760765"/>
          </a:xfrm>
          <a:custGeom>
            <a:avLst/>
            <a:gdLst>
              <a:gd name="adj" fmla="val 25000"/>
              <a:gd name="vf" fmla="val 115470"/>
              <a:gd name="maxAdj" fmla="*/ 50000 w ss"/>
              <a:gd name="a" fmla="pin 0 adj maxAdj"/>
              <a:gd name="shd2" fmla="*/ hd2 vf 100000"/>
              <a:gd name="x1" fmla="*/ ss a 100000"/>
              <a:gd name="x2" fmla="+- r 0 x1"/>
              <a:gd name="dy1" fmla="sin shd2 3600000"/>
              <a:gd name="y1" fmla="+- vc 0 dy1"/>
              <a:gd name="y2" fmla="+- vc dy1 0"/>
              <a:gd name="q1" fmla="*/ maxAdj -1 2"/>
              <a:gd name="q2" fmla="+- a q1 0"/>
              <a:gd name="q3" fmla="?: q2 4 2"/>
              <a:gd name="q4" fmla="?: q2 3 2"/>
              <a:gd name="q5" fmla="?: q2 q1 0"/>
              <a:gd name="q6" fmla="+/ a q5 q1"/>
              <a:gd name="q7" fmla="*/ q6 q4 -1"/>
              <a:gd name="q8" fmla="+- q3 q7 0"/>
              <a:gd name="il" fmla="*/ w q8 24"/>
              <a:gd name="it" fmla="*/ h q8 24"/>
              <a:gd name="ir" fmla="+- r 0 il"/>
              <a:gd name="ib" fmla="+- b 0 it"/>
            </a:gdLst>
            <a:ahLst/>
            <a:cxnLst>
              <a:cxn ang="0">
                <a:pos x="r" y="vc"/>
              </a:cxn>
              <a:cxn ang="cd4">
                <a:pos x="x2" y="y2"/>
              </a:cxn>
              <a:cxn ang="cd4">
                <a:pos x="x1" y="y2"/>
              </a:cxn>
              <a:cxn ang="cd2">
                <a:pos x="l" y="vc"/>
              </a:cxn>
              <a:cxn ang="3">
                <a:pos x="x1" y="y1"/>
              </a:cxn>
              <a:cxn ang="3">
                <a:pos x="x2" y="y1"/>
              </a:cxn>
            </a:cxnLst>
            <a:rect l="l" t="t" r="r" b="b"/>
            <a:pathLst>
              <a:path w="8123" h="1590">
                <a:moveTo>
                  <a:pt x="1416" y="0"/>
                </a:moveTo>
                <a:lnTo>
                  <a:pt x="6707" y="0"/>
                </a:lnTo>
                <a:lnTo>
                  <a:pt x="6707" y="0"/>
                </a:lnTo>
                <a:lnTo>
                  <a:pt x="7726" y="0"/>
                </a:lnTo>
                <a:lnTo>
                  <a:pt x="8123" y="795"/>
                </a:lnTo>
                <a:lnTo>
                  <a:pt x="7726" y="1590"/>
                </a:lnTo>
                <a:lnTo>
                  <a:pt x="6707" y="1590"/>
                </a:lnTo>
                <a:lnTo>
                  <a:pt x="6707" y="1590"/>
                </a:lnTo>
                <a:lnTo>
                  <a:pt x="1416" y="1590"/>
                </a:lnTo>
                <a:lnTo>
                  <a:pt x="1416" y="1590"/>
                </a:lnTo>
                <a:lnTo>
                  <a:pt x="398" y="1590"/>
                </a:lnTo>
                <a:lnTo>
                  <a:pt x="0" y="795"/>
                </a:lnTo>
                <a:lnTo>
                  <a:pt x="398" y="0"/>
                </a:lnTo>
                <a:lnTo>
                  <a:pt x="1416" y="0"/>
                </a:lnTo>
                <a:lnTo>
                  <a:pt x="1416" y="0"/>
                </a:lnTo>
                <a:close/>
              </a:path>
            </a:pathLst>
          </a:custGeom>
          <a:noFill/>
          <a:ln>
            <a:gradFill>
              <a:gsLst>
                <a:gs pos="100000">
                  <a:schemeClr val="accent2">
                    <a:lumMod val="40000"/>
                    <a:lumOff val="60000"/>
                    <a:alpha val="80000"/>
                  </a:schemeClr>
                </a:gs>
                <a:gs pos="0">
                  <a:schemeClr val="accent2">
                    <a:lumMod val="60000"/>
                    <a:lumOff val="40000"/>
                    <a:alpha val="80000"/>
                  </a:schemeClr>
                </a:gs>
              </a:gsLst>
              <a:lin ang="4620000" scaled="0"/>
            </a:gra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lt1"/>
              </a:solidFill>
              <a:sym typeface="+mn-ea"/>
            </a:endParaRPr>
          </a:p>
        </p:txBody>
      </p:sp>
      <p:sp>
        <p:nvSpPr>
          <p:cNvPr id="9" name="矩形 8"/>
          <p:cNvSpPr/>
          <p:nvPr>
            <p:custDataLst>
              <p:tags r:id="rId7"/>
            </p:custDataLst>
          </p:nvPr>
        </p:nvSpPr>
        <p:spPr>
          <a:xfrm>
            <a:off x="1233805" y="1256665"/>
            <a:ext cx="3185160" cy="620395"/>
          </a:xfrm>
          <a:prstGeom prst="rect">
            <a:avLst/>
          </a:prstGeom>
          <a:noFill/>
        </p:spPr>
        <p:txBody>
          <a:bodyPr wrap="square" lIns="0" tIns="0" rIns="0" bIns="0" rtlCol="0" anchor="b" anchorCtr="0">
            <a:noAutofit/>
          </a:bodyPr>
          <a:p>
            <a:pPr lvl="0" algn="l" fontAlgn="ctr">
              <a:lnSpc>
                <a:spcPct val="120000"/>
              </a:lnSpc>
              <a:buClrTx/>
              <a:buSzTx/>
              <a:buFontTx/>
            </a:pPr>
            <a:r>
              <a:rPr lang="zh-CN" altLang="en-US" sz="1200" dirty="0">
                <a:ln>
                  <a:noFill/>
                  <a:prstDash val="sysDot"/>
                </a:ln>
                <a:solidFill>
                  <a:schemeClr val="tx1">
                    <a:lumMod val="85000"/>
                    <a:lumOff val="15000"/>
                  </a:schemeClr>
                </a:solidFill>
                <a:latin typeface="+mn-ea"/>
                <a:cs typeface="+mn-ea"/>
                <a:sym typeface="+mn-ea"/>
              </a:rPr>
              <a:t>附录</a:t>
            </a:r>
            <a:r>
              <a:rPr lang="en-US" altLang="zh-CN" sz="1200" dirty="0">
                <a:ln>
                  <a:noFill/>
                  <a:prstDash val="sysDot"/>
                </a:ln>
                <a:solidFill>
                  <a:schemeClr val="tx1">
                    <a:lumMod val="85000"/>
                    <a:lumOff val="15000"/>
                  </a:schemeClr>
                </a:solidFill>
                <a:latin typeface="+mn-ea"/>
                <a:cs typeface="+mn-ea"/>
                <a:sym typeface="+mn-ea"/>
              </a:rPr>
              <a:t>A</a:t>
            </a:r>
            <a:r>
              <a:rPr lang="zh-CN" altLang="en-US" sz="1200" dirty="0">
                <a:ln>
                  <a:noFill/>
                  <a:prstDash val="sysDot"/>
                </a:ln>
                <a:solidFill>
                  <a:schemeClr val="tx1">
                    <a:lumMod val="85000"/>
                    <a:lumOff val="15000"/>
                  </a:schemeClr>
                </a:solidFill>
                <a:latin typeface="+mn-ea"/>
                <a:cs typeface="+mn-ea"/>
                <a:sym typeface="+mn-ea"/>
              </a:rPr>
              <a:t>（规范性附录）</a:t>
            </a:r>
            <a:r>
              <a:rPr lang="en-US" altLang="zh-CN" sz="1200" dirty="0">
                <a:ln>
                  <a:noFill/>
                  <a:prstDash val="sysDot"/>
                </a:ln>
                <a:solidFill>
                  <a:schemeClr val="tx1">
                    <a:lumMod val="85000"/>
                    <a:lumOff val="15000"/>
                  </a:schemeClr>
                </a:solidFill>
                <a:latin typeface="+mn-ea"/>
                <a:cs typeface="+mn-ea"/>
                <a:sym typeface="+mn-ea"/>
              </a:rPr>
              <a:t>  </a:t>
            </a:r>
            <a:r>
              <a:rPr lang="zh-CN" altLang="en-US" sz="1200" b="1" dirty="0">
                <a:ln>
                  <a:noFill/>
                  <a:prstDash val="sysDot"/>
                </a:ln>
                <a:solidFill>
                  <a:schemeClr val="tx1">
                    <a:lumMod val="85000"/>
                    <a:lumOff val="15000"/>
                  </a:schemeClr>
                </a:solidFill>
                <a:latin typeface="+mn-ea"/>
                <a:cs typeface="+mn-ea"/>
                <a:sym typeface="+mn-ea"/>
              </a:rPr>
              <a:t>循环冗余校验（</a:t>
            </a:r>
            <a:r>
              <a:rPr lang="en-US" altLang="zh-CN" sz="1200" b="1" dirty="0">
                <a:ln>
                  <a:noFill/>
                  <a:prstDash val="sysDot"/>
                </a:ln>
                <a:solidFill>
                  <a:schemeClr val="tx1">
                    <a:lumMod val="85000"/>
                    <a:lumOff val="15000"/>
                  </a:schemeClr>
                </a:solidFill>
                <a:latin typeface="+mn-ea"/>
                <a:cs typeface="+mn-ea"/>
                <a:sym typeface="+mn-ea"/>
              </a:rPr>
              <a:t>CRC</a:t>
            </a:r>
            <a:r>
              <a:rPr lang="zh-CN" altLang="en-US" sz="1200" b="1" dirty="0">
                <a:ln>
                  <a:noFill/>
                  <a:prstDash val="sysDot"/>
                </a:ln>
                <a:solidFill>
                  <a:schemeClr val="tx1">
                    <a:lumMod val="85000"/>
                    <a:lumOff val="15000"/>
                  </a:schemeClr>
                </a:solidFill>
                <a:latin typeface="+mn-ea"/>
                <a:cs typeface="+mn-ea"/>
                <a:sym typeface="+mn-ea"/>
              </a:rPr>
              <a:t>）算法和数据加密</a:t>
            </a:r>
            <a:endParaRPr lang="zh-CN" altLang="en-US" sz="1200" b="1" dirty="0">
              <a:ln>
                <a:noFill/>
                <a:prstDash val="sysDot"/>
              </a:ln>
              <a:solidFill>
                <a:schemeClr val="tx1">
                  <a:lumMod val="85000"/>
                  <a:lumOff val="15000"/>
                </a:schemeClr>
              </a:solidFill>
              <a:latin typeface="+mn-ea"/>
              <a:cs typeface="+mn-ea"/>
              <a:sym typeface="+mn-ea"/>
            </a:endParaRPr>
          </a:p>
        </p:txBody>
      </p:sp>
      <p:sp>
        <p:nvSpPr>
          <p:cNvPr id="10" name="矩形 9"/>
          <p:cNvSpPr/>
          <p:nvPr>
            <p:custDataLst>
              <p:tags r:id="rId8"/>
            </p:custDataLst>
          </p:nvPr>
        </p:nvSpPr>
        <p:spPr>
          <a:xfrm>
            <a:off x="1258987" y="2112665"/>
            <a:ext cx="3052629" cy="628708"/>
          </a:xfrm>
          <a:prstGeom prst="rect">
            <a:avLst/>
          </a:prstGeom>
          <a:noFill/>
        </p:spPr>
        <p:txBody>
          <a:bodyPr wrap="square" lIns="0" tIns="0" rIns="0" bIns="0" rtlCol="0" anchor="b" anchorCtr="0">
            <a:noAutofit/>
          </a:bodyPr>
          <a:p>
            <a:pPr lvl="0" algn="l">
              <a:lnSpc>
                <a:spcPct val="120000"/>
              </a:lnSpc>
              <a:buClrTx/>
              <a:buSzTx/>
              <a:buFontTx/>
            </a:pPr>
            <a:r>
              <a:rPr lang="zh-CN" altLang="en-US" sz="1200" dirty="0">
                <a:ln>
                  <a:noFill/>
                  <a:prstDash val="sysDot"/>
                </a:ln>
                <a:solidFill>
                  <a:schemeClr val="tx1">
                    <a:lumMod val="85000"/>
                    <a:lumOff val="15000"/>
                  </a:schemeClr>
                </a:solidFill>
                <a:latin typeface="+mn-ea"/>
                <a:cs typeface="+mn-ea"/>
                <a:sym typeface="+mn-ea"/>
              </a:rPr>
              <a:t>附录B（规范性附录）  </a:t>
            </a:r>
            <a:r>
              <a:rPr lang="zh-CN" altLang="en-US" sz="1200" b="1" dirty="0">
                <a:ln>
                  <a:noFill/>
                  <a:prstDash val="sysDot"/>
                </a:ln>
                <a:solidFill>
                  <a:schemeClr val="tx1">
                    <a:lumMod val="85000"/>
                    <a:lumOff val="15000"/>
                  </a:schemeClr>
                </a:solidFill>
                <a:latin typeface="+mn-ea"/>
                <a:cs typeface="+mn-ea"/>
                <a:sym typeface="+mn-ea"/>
              </a:rPr>
              <a:t>常用监测参数和设备信息编码表（可扩充</a:t>
            </a:r>
            <a:r>
              <a:rPr lang="zh-CN" altLang="en-US" sz="900" b="1" dirty="0">
                <a:ln>
                  <a:noFill/>
                  <a:prstDash val="sysDot"/>
                </a:ln>
                <a:solidFill>
                  <a:schemeClr val="tx1">
                    <a:lumMod val="85000"/>
                    <a:lumOff val="15000"/>
                  </a:schemeClr>
                </a:solidFill>
                <a:latin typeface="+mn-ea"/>
                <a:cs typeface="+mn-ea"/>
                <a:sym typeface="+mn-ea"/>
              </a:rPr>
              <a:t>）</a:t>
            </a:r>
            <a:endParaRPr lang="zh-CN" altLang="en-US" sz="900" b="1" dirty="0">
              <a:ln>
                <a:noFill/>
                <a:prstDash val="sysDot"/>
              </a:ln>
              <a:solidFill>
                <a:schemeClr val="tx1">
                  <a:lumMod val="85000"/>
                  <a:lumOff val="15000"/>
                </a:schemeClr>
              </a:solidFill>
              <a:latin typeface="+mn-ea"/>
              <a:cs typeface="+mn-ea"/>
              <a:sym typeface="+mn-ea"/>
            </a:endParaRPr>
          </a:p>
        </p:txBody>
      </p:sp>
      <p:sp>
        <p:nvSpPr>
          <p:cNvPr id="11" name="矩形 10"/>
          <p:cNvSpPr/>
          <p:nvPr>
            <p:custDataLst>
              <p:tags r:id="rId9"/>
            </p:custDataLst>
          </p:nvPr>
        </p:nvSpPr>
        <p:spPr>
          <a:xfrm>
            <a:off x="1236136" y="2976749"/>
            <a:ext cx="2974160" cy="628708"/>
          </a:xfrm>
          <a:prstGeom prst="rect">
            <a:avLst/>
          </a:prstGeom>
          <a:noFill/>
        </p:spPr>
        <p:txBody>
          <a:bodyPr wrap="square" lIns="0" tIns="0" rIns="0" bIns="0" rtlCol="0" anchor="b" anchorCtr="0">
            <a:noAutofit/>
          </a:bodyPr>
          <a:p>
            <a:pPr lvl="0" algn="l" fontAlgn="ctr">
              <a:lnSpc>
                <a:spcPct val="120000"/>
              </a:lnSpc>
              <a:buClrTx/>
              <a:buSzTx/>
              <a:buFontTx/>
            </a:pPr>
            <a:r>
              <a:rPr lang="zh-CN" altLang="en-US" sz="1200" dirty="0">
                <a:ln>
                  <a:noFill/>
                  <a:prstDash val="sysDot"/>
                </a:ln>
                <a:solidFill>
                  <a:schemeClr val="tx1">
                    <a:lumMod val="85000"/>
                    <a:lumOff val="15000"/>
                  </a:schemeClr>
                </a:solidFill>
                <a:latin typeface="+mn-ea"/>
                <a:cs typeface="+mn-ea"/>
                <a:sym typeface="+mn-ea"/>
              </a:rPr>
              <a:t>附录C（资料性附录）  </a:t>
            </a:r>
            <a:r>
              <a:rPr lang="zh-CN" altLang="en-US" sz="1200" b="1" dirty="0">
                <a:ln>
                  <a:noFill/>
                  <a:prstDash val="sysDot"/>
                </a:ln>
                <a:solidFill>
                  <a:schemeClr val="tx1">
                    <a:lumMod val="85000"/>
                    <a:lumOff val="15000"/>
                  </a:schemeClr>
                </a:solidFill>
                <a:latin typeface="+mn-ea"/>
                <a:cs typeface="+mn-ea"/>
                <a:sym typeface="+mn-ea"/>
              </a:rPr>
              <a:t>通信命令示例和拆分包及应答机制示例</a:t>
            </a:r>
            <a:endParaRPr lang="zh-CN" altLang="en-US" sz="1200" b="1" dirty="0">
              <a:ln>
                <a:noFill/>
                <a:prstDash val="sysDot"/>
              </a:ln>
              <a:solidFill>
                <a:schemeClr val="tx1">
                  <a:lumMod val="85000"/>
                  <a:lumOff val="15000"/>
                </a:schemeClr>
              </a:solidFill>
              <a:latin typeface="+mn-ea"/>
              <a:cs typeface="+mn-ea"/>
              <a:sym typeface="+mn-ea"/>
            </a:endParaRPr>
          </a:p>
        </p:txBody>
      </p:sp>
      <p:sp>
        <p:nvSpPr>
          <p:cNvPr id="12" name="矩形 11"/>
          <p:cNvSpPr/>
          <p:nvPr>
            <p:custDataLst>
              <p:tags r:id="rId10"/>
            </p:custDataLst>
          </p:nvPr>
        </p:nvSpPr>
        <p:spPr>
          <a:xfrm>
            <a:off x="5170104" y="1674990"/>
            <a:ext cx="3047845" cy="628708"/>
          </a:xfrm>
          <a:prstGeom prst="rect">
            <a:avLst/>
          </a:prstGeom>
          <a:noFill/>
        </p:spPr>
        <p:txBody>
          <a:bodyPr wrap="square" lIns="0" tIns="0" rIns="0" bIns="0" rtlCol="0" anchor="b" anchorCtr="0">
            <a:noAutofit/>
          </a:bodyPr>
          <a:p>
            <a:pPr lvl="0" algn="l" fontAlgn="ctr">
              <a:lnSpc>
                <a:spcPct val="120000"/>
              </a:lnSpc>
              <a:buClrTx/>
              <a:buSzTx/>
              <a:buFontTx/>
            </a:pPr>
            <a:r>
              <a:rPr lang="zh-CN" altLang="en-US" sz="1200" dirty="0">
                <a:ln>
                  <a:noFill/>
                  <a:prstDash val="sysDot"/>
                </a:ln>
                <a:solidFill>
                  <a:schemeClr val="tx1">
                    <a:lumMod val="85000"/>
                    <a:lumOff val="15000"/>
                  </a:schemeClr>
                </a:solidFill>
                <a:latin typeface="+mn-ea"/>
                <a:cs typeface="+mn-ea"/>
                <a:sym typeface="+mn-ea"/>
              </a:rPr>
              <a:t>附录E（资料性附录）  </a:t>
            </a:r>
            <a:r>
              <a:rPr lang="zh-CN" altLang="en-US" sz="1200" b="1" dirty="0">
                <a:ln>
                  <a:noFill/>
                  <a:prstDash val="sysDot"/>
                </a:ln>
                <a:solidFill>
                  <a:schemeClr val="tx1">
                    <a:lumMod val="85000"/>
                    <a:lumOff val="15000"/>
                  </a:schemeClr>
                </a:solidFill>
                <a:latin typeface="+mn-ea"/>
                <a:cs typeface="+mn-ea"/>
                <a:sym typeface="+mn-ea"/>
              </a:rPr>
              <a:t>数采仪与移动终端通信协</a:t>
            </a:r>
            <a:r>
              <a:rPr lang="zh-CN" altLang="en-US" sz="1200" b="1" dirty="0">
                <a:ln>
                  <a:noFill/>
                  <a:prstDash val="sysDot"/>
                </a:ln>
                <a:solidFill>
                  <a:srgbClr val="FF0000"/>
                </a:solidFill>
                <a:latin typeface="+mn-ea"/>
                <a:cs typeface="+mn-ea"/>
                <a:sym typeface="+mn-ea"/>
              </a:rPr>
              <a:t>（新增）</a:t>
            </a:r>
            <a:endParaRPr lang="zh-CN" altLang="en-US" sz="1200" b="1" dirty="0">
              <a:ln>
                <a:noFill/>
                <a:prstDash val="sysDot"/>
              </a:ln>
              <a:solidFill>
                <a:srgbClr val="FF0000"/>
              </a:solidFill>
              <a:latin typeface="+mn-ea"/>
              <a:cs typeface="+mn-ea"/>
              <a:sym typeface="+mn-ea"/>
            </a:endParaRPr>
          </a:p>
        </p:txBody>
      </p:sp>
      <p:sp>
        <p:nvSpPr>
          <p:cNvPr id="13" name="矩形 12"/>
          <p:cNvSpPr/>
          <p:nvPr>
            <p:custDataLst>
              <p:tags r:id="rId11"/>
            </p:custDataLst>
          </p:nvPr>
        </p:nvSpPr>
        <p:spPr>
          <a:xfrm>
            <a:off x="5170104" y="2564308"/>
            <a:ext cx="3047845" cy="628708"/>
          </a:xfrm>
          <a:prstGeom prst="rect">
            <a:avLst/>
          </a:prstGeom>
          <a:noFill/>
        </p:spPr>
        <p:txBody>
          <a:bodyPr wrap="square" lIns="0" tIns="0" rIns="0" bIns="0" rtlCol="0" anchor="b" anchorCtr="0">
            <a:noAutofit/>
          </a:bodyPr>
          <a:p>
            <a:pPr lvl="0" algn="l" fontAlgn="ctr">
              <a:lnSpc>
                <a:spcPct val="120000"/>
              </a:lnSpc>
              <a:buClrTx/>
              <a:buSzTx/>
              <a:buFontTx/>
            </a:pPr>
            <a:r>
              <a:rPr lang="zh-CN" altLang="en-US" sz="1200" dirty="0">
                <a:ln>
                  <a:noFill/>
                  <a:prstDash val="sysDot"/>
                </a:ln>
                <a:solidFill>
                  <a:schemeClr val="tx1">
                    <a:lumMod val="85000"/>
                    <a:lumOff val="15000"/>
                  </a:schemeClr>
                </a:solidFill>
                <a:latin typeface="+mn-ea"/>
                <a:cs typeface="+mn-ea"/>
                <a:sym typeface="+mn-ea"/>
              </a:rPr>
              <a:t>附录F（资料性附录）  </a:t>
            </a:r>
            <a:r>
              <a:rPr lang="zh-CN" altLang="en-US" sz="1200" b="1" dirty="0">
                <a:ln>
                  <a:noFill/>
                  <a:prstDash val="sysDot"/>
                </a:ln>
                <a:solidFill>
                  <a:schemeClr val="tx1">
                    <a:lumMod val="85000"/>
                    <a:lumOff val="15000"/>
                  </a:schemeClr>
                </a:solidFill>
                <a:latin typeface="+mn-ea"/>
                <a:cs typeface="+mn-ea"/>
                <a:sym typeface="+mn-ea"/>
              </a:rPr>
              <a:t>污染物排放自动监测设备联网信息确认表</a:t>
            </a:r>
            <a:r>
              <a:rPr lang="zh-CN" altLang="en-US" sz="1200" b="1" dirty="0">
                <a:ln>
                  <a:noFill/>
                  <a:prstDash val="sysDot"/>
                </a:ln>
                <a:solidFill>
                  <a:srgbClr val="FF0000"/>
                </a:solidFill>
                <a:latin typeface="+mn-ea"/>
                <a:cs typeface="+mn-ea"/>
                <a:sym typeface="+mn-ea"/>
              </a:rPr>
              <a:t>（新增）</a:t>
            </a:r>
            <a:endParaRPr lang="zh-CN" altLang="en-US" sz="1200" b="1" dirty="0">
              <a:ln>
                <a:noFill/>
                <a:prstDash val="sysDot"/>
              </a:ln>
              <a:solidFill>
                <a:schemeClr val="tx1">
                  <a:lumMod val="85000"/>
                  <a:lumOff val="15000"/>
                </a:schemeClr>
              </a:solidFill>
              <a:latin typeface="+mn-ea"/>
              <a:cs typeface="+mn-ea"/>
              <a:sym typeface="+mn-ea"/>
            </a:endParaRPr>
          </a:p>
        </p:txBody>
      </p:sp>
      <p:sp>
        <p:nvSpPr>
          <p:cNvPr id="14" name="矩形 13"/>
          <p:cNvSpPr/>
          <p:nvPr>
            <p:custDataLst>
              <p:tags r:id="rId12"/>
            </p:custDataLst>
          </p:nvPr>
        </p:nvSpPr>
        <p:spPr>
          <a:xfrm>
            <a:off x="5170104" y="3390145"/>
            <a:ext cx="3047845" cy="628708"/>
          </a:xfrm>
          <a:prstGeom prst="rect">
            <a:avLst/>
          </a:prstGeom>
          <a:noFill/>
        </p:spPr>
        <p:txBody>
          <a:bodyPr wrap="square" lIns="0" tIns="0" rIns="0" bIns="0" rtlCol="0" anchor="b" anchorCtr="0">
            <a:noAutofit/>
          </a:bodyPr>
          <a:p>
            <a:pPr lvl="0" algn="l" fontAlgn="ctr">
              <a:lnSpc>
                <a:spcPct val="120000"/>
              </a:lnSpc>
              <a:buClrTx/>
              <a:buSzTx/>
              <a:buFontTx/>
            </a:pPr>
            <a:r>
              <a:rPr lang="zh-CN" altLang="en-US" sz="1200" dirty="0">
                <a:ln>
                  <a:noFill/>
                  <a:prstDash val="sysDot"/>
                </a:ln>
                <a:solidFill>
                  <a:schemeClr val="tx1">
                    <a:lumMod val="85000"/>
                    <a:lumOff val="15000"/>
                  </a:schemeClr>
                </a:solidFill>
                <a:latin typeface="+mn-ea"/>
                <a:cs typeface="+mn-ea"/>
                <a:sym typeface="+mn-ea"/>
              </a:rPr>
              <a:t>附录G（规范性附录）  </a:t>
            </a:r>
            <a:r>
              <a:rPr lang="zh-CN" altLang="en-US" sz="1200" b="1" dirty="0">
                <a:ln>
                  <a:noFill/>
                  <a:prstDash val="sysDot"/>
                </a:ln>
                <a:solidFill>
                  <a:schemeClr val="tx1">
                    <a:lumMod val="85000"/>
                    <a:lumOff val="15000"/>
                  </a:schemeClr>
                </a:solidFill>
                <a:latin typeface="+mn-ea"/>
                <a:cs typeface="+mn-ea"/>
                <a:sym typeface="+mn-ea"/>
              </a:rPr>
              <a:t>污染物排放自动监测数据有效性判定方法</a:t>
            </a:r>
            <a:r>
              <a:rPr lang="zh-CN" altLang="en-US" sz="1200" b="1" dirty="0">
                <a:ln>
                  <a:noFill/>
                  <a:prstDash val="sysDot"/>
                </a:ln>
                <a:solidFill>
                  <a:srgbClr val="FF0000"/>
                </a:solidFill>
                <a:latin typeface="+mn-ea"/>
                <a:cs typeface="+mn-ea"/>
                <a:sym typeface="+mn-ea"/>
              </a:rPr>
              <a:t>（新增）</a:t>
            </a:r>
            <a:endParaRPr lang="zh-CN" altLang="en-US" sz="1200" b="1" dirty="0">
              <a:ln>
                <a:noFill/>
                <a:prstDash val="sysDot"/>
              </a:ln>
              <a:solidFill>
                <a:schemeClr val="tx1">
                  <a:lumMod val="85000"/>
                  <a:lumOff val="15000"/>
                </a:schemeClr>
              </a:solidFill>
              <a:latin typeface="+mn-ea"/>
              <a:cs typeface="+mn-ea"/>
              <a:sym typeface="+mn-ea"/>
            </a:endParaRPr>
          </a:p>
        </p:txBody>
      </p:sp>
      <p:sp>
        <p:nvSpPr>
          <p:cNvPr id="62" name="任意多边形 61"/>
          <p:cNvSpPr/>
          <p:nvPr>
            <p:custDataLst>
              <p:tags r:id="rId13"/>
            </p:custDataLst>
          </p:nvPr>
        </p:nvSpPr>
        <p:spPr>
          <a:xfrm>
            <a:off x="538529" y="3743734"/>
            <a:ext cx="4100476" cy="760765"/>
          </a:xfrm>
          <a:custGeom>
            <a:avLst/>
            <a:gdLst>
              <a:gd name="adj" fmla="val 25000"/>
              <a:gd name="vf" fmla="val 115470"/>
              <a:gd name="maxAdj" fmla="*/ 50000 w ss"/>
              <a:gd name="a" fmla="pin 0 adj maxAdj"/>
              <a:gd name="shd2" fmla="*/ hd2 vf 100000"/>
              <a:gd name="x1" fmla="*/ ss a 100000"/>
              <a:gd name="x2" fmla="+- r 0 x1"/>
              <a:gd name="dy1" fmla="sin shd2 3600000"/>
              <a:gd name="y1" fmla="+- vc 0 dy1"/>
              <a:gd name="y2" fmla="+- vc dy1 0"/>
              <a:gd name="q1" fmla="*/ maxAdj -1 2"/>
              <a:gd name="q2" fmla="+- a q1 0"/>
              <a:gd name="q3" fmla="?: q2 4 2"/>
              <a:gd name="q4" fmla="?: q2 3 2"/>
              <a:gd name="q5" fmla="?: q2 q1 0"/>
              <a:gd name="q6" fmla="+/ a q5 q1"/>
              <a:gd name="q7" fmla="*/ q6 q4 -1"/>
              <a:gd name="q8" fmla="+- q3 q7 0"/>
              <a:gd name="il" fmla="*/ w q8 24"/>
              <a:gd name="it" fmla="*/ h q8 24"/>
              <a:gd name="ir" fmla="+- r 0 il"/>
              <a:gd name="ib" fmla="+- b 0 it"/>
            </a:gdLst>
            <a:ahLst/>
            <a:cxnLst>
              <a:cxn ang="0">
                <a:pos x="r" y="vc"/>
              </a:cxn>
              <a:cxn ang="cd4">
                <a:pos x="x2" y="y2"/>
              </a:cxn>
              <a:cxn ang="cd4">
                <a:pos x="x1" y="y2"/>
              </a:cxn>
              <a:cxn ang="cd2">
                <a:pos x="l" y="vc"/>
              </a:cxn>
              <a:cxn ang="3">
                <a:pos x="x1" y="y1"/>
              </a:cxn>
              <a:cxn ang="3">
                <a:pos x="x2" y="y1"/>
              </a:cxn>
            </a:cxnLst>
            <a:rect l="l" t="t" r="r" b="b"/>
            <a:pathLst>
              <a:path w="8123" h="1590">
                <a:moveTo>
                  <a:pt x="1416" y="0"/>
                </a:moveTo>
                <a:lnTo>
                  <a:pt x="6707" y="0"/>
                </a:lnTo>
                <a:lnTo>
                  <a:pt x="6707" y="0"/>
                </a:lnTo>
                <a:lnTo>
                  <a:pt x="7726" y="0"/>
                </a:lnTo>
                <a:lnTo>
                  <a:pt x="8123" y="795"/>
                </a:lnTo>
                <a:lnTo>
                  <a:pt x="7726" y="1590"/>
                </a:lnTo>
                <a:lnTo>
                  <a:pt x="6707" y="1590"/>
                </a:lnTo>
                <a:lnTo>
                  <a:pt x="6707" y="1590"/>
                </a:lnTo>
                <a:lnTo>
                  <a:pt x="1416" y="1590"/>
                </a:lnTo>
                <a:lnTo>
                  <a:pt x="1416" y="1590"/>
                </a:lnTo>
                <a:lnTo>
                  <a:pt x="398" y="1590"/>
                </a:lnTo>
                <a:lnTo>
                  <a:pt x="0" y="795"/>
                </a:lnTo>
                <a:lnTo>
                  <a:pt x="398" y="0"/>
                </a:lnTo>
                <a:lnTo>
                  <a:pt x="1416" y="0"/>
                </a:lnTo>
                <a:lnTo>
                  <a:pt x="1416" y="0"/>
                </a:lnTo>
                <a:close/>
              </a:path>
            </a:pathLst>
          </a:custGeom>
          <a:noFill/>
          <a:ln>
            <a:gradFill>
              <a:gsLst>
                <a:gs pos="100000">
                  <a:schemeClr val="accent1">
                    <a:lumMod val="40000"/>
                    <a:lumOff val="60000"/>
                    <a:alpha val="80000"/>
                  </a:schemeClr>
                </a:gs>
                <a:gs pos="0">
                  <a:schemeClr val="accent1">
                    <a:lumMod val="60000"/>
                    <a:lumOff val="40000"/>
                    <a:alpha val="80000"/>
                  </a:schemeClr>
                </a:gs>
              </a:gsLst>
              <a:lin ang="4620000" scaled="0"/>
            </a:gra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lt1"/>
              </a:solidFill>
              <a:sym typeface="+mn-ea"/>
            </a:endParaRPr>
          </a:p>
        </p:txBody>
      </p:sp>
      <p:sp>
        <p:nvSpPr>
          <p:cNvPr id="71" name="任意多边形 70"/>
          <p:cNvSpPr/>
          <p:nvPr>
            <p:custDataLst>
              <p:tags r:id="rId14"/>
            </p:custDataLst>
          </p:nvPr>
        </p:nvSpPr>
        <p:spPr>
          <a:xfrm>
            <a:off x="4496899" y="4150432"/>
            <a:ext cx="4100476" cy="760765"/>
          </a:xfrm>
          <a:custGeom>
            <a:avLst/>
            <a:gdLst>
              <a:gd name="adj" fmla="val 25000"/>
              <a:gd name="vf" fmla="val 115470"/>
              <a:gd name="maxAdj" fmla="*/ 50000 w ss"/>
              <a:gd name="a" fmla="pin 0 adj maxAdj"/>
              <a:gd name="shd2" fmla="*/ hd2 vf 100000"/>
              <a:gd name="x1" fmla="*/ ss a 100000"/>
              <a:gd name="x2" fmla="+- r 0 x1"/>
              <a:gd name="dy1" fmla="sin shd2 3600000"/>
              <a:gd name="y1" fmla="+- vc 0 dy1"/>
              <a:gd name="y2" fmla="+- vc dy1 0"/>
              <a:gd name="q1" fmla="*/ maxAdj -1 2"/>
              <a:gd name="q2" fmla="+- a q1 0"/>
              <a:gd name="q3" fmla="?: q2 4 2"/>
              <a:gd name="q4" fmla="?: q2 3 2"/>
              <a:gd name="q5" fmla="?: q2 q1 0"/>
              <a:gd name="q6" fmla="+/ a q5 q1"/>
              <a:gd name="q7" fmla="*/ q6 q4 -1"/>
              <a:gd name="q8" fmla="+- q3 q7 0"/>
              <a:gd name="il" fmla="*/ w q8 24"/>
              <a:gd name="it" fmla="*/ h q8 24"/>
              <a:gd name="ir" fmla="+- r 0 il"/>
              <a:gd name="ib" fmla="+- b 0 it"/>
            </a:gdLst>
            <a:ahLst/>
            <a:cxnLst>
              <a:cxn ang="0">
                <a:pos x="r" y="vc"/>
              </a:cxn>
              <a:cxn ang="cd4">
                <a:pos x="x2" y="y2"/>
              </a:cxn>
              <a:cxn ang="cd4">
                <a:pos x="x1" y="y2"/>
              </a:cxn>
              <a:cxn ang="cd2">
                <a:pos x="l" y="vc"/>
              </a:cxn>
              <a:cxn ang="3">
                <a:pos x="x1" y="y1"/>
              </a:cxn>
              <a:cxn ang="3">
                <a:pos x="x2" y="y1"/>
              </a:cxn>
            </a:cxnLst>
            <a:rect l="l" t="t" r="r" b="b"/>
            <a:pathLst>
              <a:path w="8123" h="1590">
                <a:moveTo>
                  <a:pt x="1416" y="0"/>
                </a:moveTo>
                <a:lnTo>
                  <a:pt x="6708" y="0"/>
                </a:lnTo>
                <a:lnTo>
                  <a:pt x="6708" y="0"/>
                </a:lnTo>
                <a:lnTo>
                  <a:pt x="7726" y="0"/>
                </a:lnTo>
                <a:lnTo>
                  <a:pt x="8123" y="795"/>
                </a:lnTo>
                <a:lnTo>
                  <a:pt x="7726" y="1590"/>
                </a:lnTo>
                <a:lnTo>
                  <a:pt x="6708" y="1590"/>
                </a:lnTo>
                <a:lnTo>
                  <a:pt x="6708" y="1590"/>
                </a:lnTo>
                <a:lnTo>
                  <a:pt x="1416" y="1590"/>
                </a:lnTo>
                <a:lnTo>
                  <a:pt x="1416" y="1590"/>
                </a:lnTo>
                <a:lnTo>
                  <a:pt x="398" y="1590"/>
                </a:lnTo>
                <a:lnTo>
                  <a:pt x="0" y="795"/>
                </a:lnTo>
                <a:lnTo>
                  <a:pt x="398" y="0"/>
                </a:lnTo>
                <a:lnTo>
                  <a:pt x="1416" y="0"/>
                </a:lnTo>
                <a:lnTo>
                  <a:pt x="1416" y="0"/>
                </a:lnTo>
                <a:close/>
              </a:path>
            </a:pathLst>
          </a:custGeom>
          <a:noFill/>
          <a:ln>
            <a:gradFill>
              <a:gsLst>
                <a:gs pos="100000">
                  <a:schemeClr val="accent2">
                    <a:lumMod val="40000"/>
                    <a:lumOff val="60000"/>
                    <a:alpha val="80000"/>
                  </a:schemeClr>
                </a:gs>
                <a:gs pos="0">
                  <a:schemeClr val="accent2">
                    <a:lumMod val="60000"/>
                    <a:lumOff val="40000"/>
                    <a:alpha val="80000"/>
                  </a:schemeClr>
                </a:gs>
              </a:gsLst>
              <a:lin ang="4620000" scaled="0"/>
            </a:gra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lt1"/>
              </a:solidFill>
              <a:sym typeface="+mn-ea"/>
            </a:endParaRPr>
          </a:p>
        </p:txBody>
      </p:sp>
      <p:sp>
        <p:nvSpPr>
          <p:cNvPr id="79" name="矩形 78"/>
          <p:cNvSpPr/>
          <p:nvPr>
            <p:custDataLst>
              <p:tags r:id="rId15"/>
            </p:custDataLst>
          </p:nvPr>
        </p:nvSpPr>
        <p:spPr>
          <a:xfrm>
            <a:off x="1235179" y="3807370"/>
            <a:ext cx="3001912" cy="628708"/>
          </a:xfrm>
          <a:prstGeom prst="rect">
            <a:avLst/>
          </a:prstGeom>
          <a:noFill/>
        </p:spPr>
        <p:txBody>
          <a:bodyPr wrap="square" lIns="0" tIns="0" rIns="0" bIns="0" rtlCol="0" anchor="b" anchorCtr="0">
            <a:noAutofit/>
          </a:bodyPr>
          <a:p>
            <a:pPr lvl="0" algn="l" fontAlgn="ctr">
              <a:lnSpc>
                <a:spcPct val="120000"/>
              </a:lnSpc>
              <a:buClrTx/>
              <a:buSzTx/>
              <a:buFontTx/>
            </a:pPr>
            <a:r>
              <a:rPr lang="zh-CN" altLang="en-US" sz="1200" dirty="0">
                <a:ln>
                  <a:noFill/>
                  <a:prstDash val="sysDot"/>
                </a:ln>
                <a:solidFill>
                  <a:schemeClr val="tx1">
                    <a:lumMod val="85000"/>
                    <a:lumOff val="15000"/>
                  </a:schemeClr>
                </a:solidFill>
                <a:latin typeface="+mn-ea"/>
                <a:cs typeface="+mn-ea"/>
                <a:sym typeface="+mn-ea"/>
              </a:rPr>
              <a:t>附录D（规范性附录）  </a:t>
            </a:r>
            <a:r>
              <a:rPr lang="zh-CN" altLang="en-US" sz="1200" b="1" dirty="0">
                <a:ln>
                  <a:noFill/>
                  <a:prstDash val="sysDot"/>
                </a:ln>
                <a:solidFill>
                  <a:schemeClr val="tx1">
                    <a:lumMod val="85000"/>
                    <a:lumOff val="15000"/>
                  </a:schemeClr>
                </a:solidFill>
                <a:latin typeface="+mn-ea"/>
                <a:cs typeface="+mn-ea"/>
                <a:sym typeface="+mn-ea"/>
              </a:rPr>
              <a:t>固定污染源自动监测数据计算方法</a:t>
            </a:r>
            <a:endParaRPr lang="zh-CN" altLang="en-US" sz="1200" b="1" dirty="0">
              <a:ln>
                <a:noFill/>
                <a:prstDash val="sysDot"/>
              </a:ln>
              <a:solidFill>
                <a:schemeClr val="tx1">
                  <a:lumMod val="85000"/>
                  <a:lumOff val="15000"/>
                </a:schemeClr>
              </a:solidFill>
              <a:latin typeface="+mn-ea"/>
              <a:cs typeface="+mn-ea"/>
              <a:sym typeface="+mn-ea"/>
            </a:endParaRPr>
          </a:p>
        </p:txBody>
      </p:sp>
      <p:sp>
        <p:nvSpPr>
          <p:cNvPr id="87" name="矩形 86"/>
          <p:cNvSpPr/>
          <p:nvPr>
            <p:custDataLst>
              <p:tags r:id="rId16"/>
            </p:custDataLst>
          </p:nvPr>
        </p:nvSpPr>
        <p:spPr>
          <a:xfrm>
            <a:off x="5172497" y="4223637"/>
            <a:ext cx="3047845" cy="628708"/>
          </a:xfrm>
          <a:prstGeom prst="rect">
            <a:avLst/>
          </a:prstGeom>
          <a:noFill/>
        </p:spPr>
        <p:txBody>
          <a:bodyPr wrap="square" lIns="0" tIns="0" rIns="0" bIns="0" rtlCol="0" anchor="b" anchorCtr="0">
            <a:noAutofit/>
          </a:bodyPr>
          <a:p>
            <a:pPr lvl="0" algn="l" fontAlgn="ctr">
              <a:lnSpc>
                <a:spcPct val="120000"/>
              </a:lnSpc>
              <a:buClrTx/>
              <a:buSzTx/>
              <a:buFontTx/>
            </a:pPr>
            <a:r>
              <a:rPr lang="zh-CN" altLang="en-US" sz="1200" dirty="0">
                <a:ln>
                  <a:noFill/>
                  <a:prstDash val="sysDot"/>
                </a:ln>
                <a:solidFill>
                  <a:schemeClr val="tx1">
                    <a:lumMod val="85000"/>
                    <a:lumOff val="15000"/>
                  </a:schemeClr>
                </a:solidFill>
                <a:latin typeface="+mn-ea"/>
                <a:cs typeface="+mn-ea"/>
                <a:sym typeface="+mn-ea"/>
              </a:rPr>
              <a:t>附录H（规范性附录）  </a:t>
            </a:r>
            <a:r>
              <a:rPr lang="zh-CN" altLang="en-US" sz="1200" b="1" dirty="0">
                <a:ln>
                  <a:noFill/>
                  <a:prstDash val="sysDot"/>
                </a:ln>
                <a:solidFill>
                  <a:schemeClr val="tx1">
                    <a:lumMod val="85000"/>
                    <a:lumOff val="15000"/>
                  </a:schemeClr>
                </a:solidFill>
                <a:latin typeface="+mn-ea"/>
                <a:cs typeface="+mn-ea"/>
                <a:sym typeface="+mn-ea"/>
              </a:rPr>
              <a:t>多媒体文件传输技术要求</a:t>
            </a:r>
            <a:r>
              <a:rPr lang="zh-CN" altLang="en-US" sz="1200" b="1" dirty="0">
                <a:ln>
                  <a:noFill/>
                  <a:prstDash val="sysDot"/>
                </a:ln>
                <a:solidFill>
                  <a:srgbClr val="FF0000"/>
                </a:solidFill>
                <a:latin typeface="+mn-ea"/>
                <a:cs typeface="+mn-ea"/>
                <a:sym typeface="+mn-ea"/>
              </a:rPr>
              <a:t>（新增）</a:t>
            </a:r>
            <a:endParaRPr lang="zh-CN" altLang="en-US" sz="1200" b="1" dirty="0">
              <a:ln>
                <a:noFill/>
                <a:prstDash val="sysDot"/>
              </a:ln>
              <a:solidFill>
                <a:schemeClr val="tx1">
                  <a:lumMod val="85000"/>
                  <a:lumOff val="15000"/>
                </a:schemeClr>
              </a:solidFill>
              <a:latin typeface="+mn-ea"/>
              <a:cs typeface="+mn-ea"/>
              <a:sym typeface="+mn-ea"/>
            </a:endParaRPr>
          </a:p>
        </p:txBody>
      </p:sp>
      <p:pic>
        <p:nvPicPr>
          <p:cNvPr id="15" name="图片 14" descr="图片2"/>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tretch>
            <a:fillRect/>
          </a:stretch>
        </p:blipFill>
        <p:spPr>
          <a:xfrm>
            <a:off x="878241" y="1503066"/>
            <a:ext cx="249282" cy="216268"/>
          </a:xfrm>
          <a:prstGeom prst="rect">
            <a:avLst/>
          </a:prstGeom>
        </p:spPr>
      </p:pic>
      <p:pic>
        <p:nvPicPr>
          <p:cNvPr id="18" name="图片 17" descr="图片5"/>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883026" y="2366223"/>
            <a:ext cx="220096" cy="242106"/>
          </a:xfrm>
          <a:prstGeom prst="rect">
            <a:avLst/>
          </a:prstGeom>
        </p:spPr>
      </p:pic>
      <p:pic>
        <p:nvPicPr>
          <p:cNvPr id="20" name="图片 19" descr="图片6"/>
          <p:cNvPicPr>
            <a:picLocks noChangeAspect="1"/>
          </p:cNvPicPr>
          <p:nvPr>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a:off x="865801" y="3201150"/>
            <a:ext cx="237320" cy="223923"/>
          </a:xfrm>
          <a:prstGeom prst="rect">
            <a:avLst/>
          </a:prstGeom>
        </p:spPr>
      </p:pic>
      <p:pic>
        <p:nvPicPr>
          <p:cNvPr id="22" name="图片 21" descr="图片8"/>
          <p:cNvPicPr>
            <a:picLocks noChangeAspect="1"/>
          </p:cNvPicPr>
          <p:nvPr>
            <p:custDataLst>
              <p:tags r:id="rId26"/>
            </p:custDataLst>
          </p:nvPr>
        </p:nvPicPr>
        <p:blipFill>
          <a:blip r:embed="rId27">
            <a:extLst>
              <a:ext uri="{96DAC541-7B7A-43D3-8B79-37D633B846F1}">
                <asvg:svgBlip xmlns:asvg="http://schemas.microsoft.com/office/drawing/2016/SVG/main" r:embed="rId28"/>
              </a:ext>
            </a:extLst>
          </a:blip>
          <a:stretch>
            <a:fillRect/>
          </a:stretch>
        </p:blipFill>
        <p:spPr>
          <a:xfrm>
            <a:off x="865801" y="3996844"/>
            <a:ext cx="261723" cy="236842"/>
          </a:xfrm>
          <a:prstGeom prst="rect">
            <a:avLst/>
          </a:prstGeom>
        </p:spPr>
      </p:pic>
      <p:pic>
        <p:nvPicPr>
          <p:cNvPr id="23" name="图片 22" descr="图片9"/>
          <p:cNvPicPr>
            <a:picLocks noChangeAspect="1"/>
          </p:cNvPicPr>
          <p:nvPr>
            <p:custDataLst>
              <p:tags r:id="rId29"/>
            </p:custDataLst>
          </p:nvPr>
        </p:nvPicPr>
        <p:blipFill>
          <a:blip r:embed="rId30">
            <a:extLst>
              <a:ext uri="{96DAC541-7B7A-43D3-8B79-37D633B846F1}">
                <asvg:svgBlip xmlns:asvg="http://schemas.microsoft.com/office/drawing/2016/SVG/main" r:embed="rId31"/>
              </a:ext>
            </a:extLst>
          </a:blip>
          <a:stretch>
            <a:fillRect/>
          </a:stretch>
        </p:blipFill>
        <p:spPr>
          <a:xfrm>
            <a:off x="4814124" y="1927467"/>
            <a:ext cx="215790" cy="218182"/>
          </a:xfrm>
          <a:prstGeom prst="rect">
            <a:avLst/>
          </a:prstGeom>
        </p:spPr>
      </p:pic>
      <p:pic>
        <p:nvPicPr>
          <p:cNvPr id="25" name="图片 24" descr="图片10"/>
          <p:cNvPicPr>
            <a:picLocks noChangeAspect="1"/>
          </p:cNvPicPr>
          <p:nvPr>
            <p:custDataLst>
              <p:tags r:id="rId32"/>
            </p:custDataLst>
          </p:nvPr>
        </p:nvPicPr>
        <p:blipFill>
          <a:blip r:embed="rId33">
            <a:extLst>
              <a:ext uri="{96DAC541-7B7A-43D3-8B79-37D633B846F1}">
                <asvg:svgBlip xmlns:asvg="http://schemas.microsoft.com/office/drawing/2016/SVG/main" r:embed="rId34"/>
              </a:ext>
            </a:extLst>
          </a:blip>
          <a:stretch>
            <a:fillRect/>
          </a:stretch>
        </p:blipFill>
        <p:spPr>
          <a:xfrm>
            <a:off x="4813646" y="2789667"/>
            <a:ext cx="230622" cy="179426"/>
          </a:xfrm>
          <a:prstGeom prst="rect">
            <a:avLst/>
          </a:prstGeom>
        </p:spPr>
      </p:pic>
      <p:pic>
        <p:nvPicPr>
          <p:cNvPr id="26" name="图片 25" descr="图片11"/>
          <p:cNvPicPr>
            <a:picLocks noChangeAspect="1"/>
          </p:cNvPicPr>
          <p:nvPr>
            <p:custDataLst>
              <p:tags r:id="rId35"/>
            </p:custDataLst>
          </p:nvPr>
        </p:nvPicPr>
        <p:blipFill>
          <a:blip r:embed="rId36">
            <a:extLst>
              <a:ext uri="{96DAC541-7B7A-43D3-8B79-37D633B846F1}">
                <asvg:svgBlip xmlns:asvg="http://schemas.microsoft.com/office/drawing/2016/SVG/main" r:embed="rId37"/>
              </a:ext>
            </a:extLst>
          </a:blip>
          <a:stretch>
            <a:fillRect/>
          </a:stretch>
        </p:blipFill>
        <p:spPr>
          <a:xfrm>
            <a:off x="4798813" y="3587275"/>
            <a:ext cx="245454" cy="245454"/>
          </a:xfrm>
          <a:prstGeom prst="rect">
            <a:avLst/>
          </a:prstGeom>
        </p:spPr>
      </p:pic>
      <p:pic>
        <p:nvPicPr>
          <p:cNvPr id="28" name="图片 27" descr="图片12"/>
          <p:cNvPicPr>
            <a:picLocks noChangeAspect="1"/>
          </p:cNvPicPr>
          <p:nvPr>
            <p:custDataLst>
              <p:tags r:id="rId38"/>
            </p:custDataLst>
          </p:nvPr>
        </p:nvPicPr>
        <p:blipFill>
          <a:blip r:embed="rId39">
            <a:extLst>
              <a:ext uri="{96DAC541-7B7A-43D3-8B79-37D633B846F1}">
                <asvg:svgBlip xmlns:asvg="http://schemas.microsoft.com/office/drawing/2016/SVG/main" r:embed="rId40"/>
              </a:ext>
            </a:extLst>
          </a:blip>
          <a:stretch>
            <a:fillRect/>
          </a:stretch>
        </p:blipFill>
        <p:spPr>
          <a:xfrm>
            <a:off x="4827521" y="4404499"/>
            <a:ext cx="217225" cy="250239"/>
          </a:xfrm>
          <a:prstGeom prst="rect">
            <a:avLst/>
          </a:prstGeom>
        </p:spPr>
      </p:pic>
      <p:sp>
        <p:nvSpPr>
          <p:cNvPr id="27" name="矩形 26"/>
          <p:cNvSpPr/>
          <p:nvPr/>
        </p:nvSpPr>
        <p:spPr>
          <a:xfrm>
            <a:off x="440055" y="988060"/>
            <a:ext cx="4204335" cy="3834130"/>
          </a:xfrm>
          <a:prstGeom prst="rect">
            <a:avLst/>
          </a:prstGeom>
          <a:noFill/>
          <a:ln w="12700" cmpd="sng">
            <a:solidFill>
              <a:srgbClr val="FFC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nvSpPr>
        <p:spPr>
          <a:xfrm>
            <a:off x="5044440" y="991870"/>
            <a:ext cx="3048000" cy="368300"/>
          </a:xfrm>
          <a:prstGeom prst="rect">
            <a:avLst/>
          </a:prstGeom>
          <a:noFill/>
        </p:spPr>
        <p:txBody>
          <a:bodyPr wrap="square" rtlCol="0">
            <a:spAutoFit/>
          </a:bodyPr>
          <a:p>
            <a:r>
              <a:rPr lang="zh-CN" altLang="en-US">
                <a:solidFill>
                  <a:srgbClr val="FF0000"/>
                </a:solidFill>
              </a:rPr>
              <a:t>增加或完善了相关内容</a:t>
            </a:r>
            <a:endParaRPr lang="zh-CN" altLang="en-US">
              <a:solidFill>
                <a:srgbClr val="FF0000"/>
              </a:solidFill>
            </a:endParaRPr>
          </a:p>
        </p:txBody>
      </p:sp>
      <p:sp>
        <p:nvSpPr>
          <p:cNvPr id="30" name="左箭头 29"/>
          <p:cNvSpPr/>
          <p:nvPr/>
        </p:nvSpPr>
        <p:spPr>
          <a:xfrm>
            <a:off x="4716145" y="1059180"/>
            <a:ext cx="288290" cy="288290"/>
          </a:xfrm>
          <a:prstGeom prst="leftArrow">
            <a:avLst/>
          </a:prstGeom>
          <a:solidFill>
            <a:schemeClr val="bg2">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21" name="直接连接符 20"/>
          <p:cNvCxnSpPr/>
          <p:nvPr>
            <p:custDataLst>
              <p:tags r:id="rId4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24" name="圆角矩形 23"/>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31" name="矩形: 圆角 1"/>
          <p:cNvSpPr/>
          <p:nvPr>
            <p:custDataLst>
              <p:tags r:id="rId4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32" name="文本框 31"/>
          <p:cNvSpPr txBox="1"/>
          <p:nvPr>
            <p:custDataLst>
              <p:tags r:id="rId4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44"/>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bldLst>
      <p:bldP spid="27" grpId="1" animBg="1"/>
      <p:bldP spid="29" grpId="1"/>
      <p:bldP spid="30" grpId="1"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附录</a:t>
            </a:r>
            <a:r>
              <a:rPr lang="en-US" altLang="zh-CN" sz="1500" b="1">
                <a:latin typeface="黑体" panose="02010609060101010101" pitchFamily="49" charset="-122"/>
                <a:ea typeface="黑体" panose="02010609060101010101" pitchFamily="49" charset="-122"/>
                <a:sym typeface="+mn-ea"/>
              </a:rPr>
              <a:t>A</a:t>
            </a:r>
            <a:r>
              <a:rPr lang="zh-CN" altLang="en-US" sz="1500" b="1">
                <a:latin typeface="黑体" panose="02010609060101010101" pitchFamily="49" charset="-122"/>
                <a:ea typeface="黑体" panose="02010609060101010101" pitchFamily="49" charset="-122"/>
                <a:sym typeface="+mn-ea"/>
              </a:rPr>
              <a:t>（规范性附录）</a:t>
            </a:r>
            <a:r>
              <a:rPr lang="en-US" altLang="zh-CN" sz="1500" b="1">
                <a:latin typeface="黑体" panose="02010609060101010101" pitchFamily="49" charset="-122"/>
                <a:ea typeface="黑体" panose="02010609060101010101" pitchFamily="49" charset="-122"/>
                <a:sym typeface="+mn-ea"/>
              </a:rPr>
              <a:t>-</a:t>
            </a:r>
            <a:r>
              <a:rPr lang="zh-CN" altLang="en-US" sz="1500" b="1">
                <a:latin typeface="黑体" panose="02010609060101010101" pitchFamily="49" charset="-122"/>
                <a:ea typeface="黑体" panose="02010609060101010101" pitchFamily="49" charset="-122"/>
                <a:sym typeface="+mn-ea"/>
              </a:rPr>
              <a:t>循环冗余校验（</a:t>
            </a:r>
            <a:r>
              <a:rPr lang="en-US" altLang="zh-CN" sz="1500" b="1">
                <a:latin typeface="黑体" panose="02010609060101010101" pitchFamily="49" charset="-122"/>
                <a:ea typeface="黑体" panose="02010609060101010101" pitchFamily="49" charset="-122"/>
                <a:sym typeface="+mn-ea"/>
              </a:rPr>
              <a:t>CRC</a:t>
            </a:r>
            <a:r>
              <a:rPr lang="zh-CN" altLang="en-US" sz="1500" b="1">
                <a:latin typeface="黑体" panose="02010609060101010101" pitchFamily="49" charset="-122"/>
                <a:ea typeface="黑体" panose="02010609060101010101" pitchFamily="49" charset="-122"/>
                <a:sym typeface="+mn-ea"/>
              </a:rPr>
              <a:t>）算法和数据加密</a:t>
            </a:r>
            <a:endParaRPr lang="zh-CN" altLang="en-US" sz="1500" b="1">
              <a:latin typeface="黑体" panose="02010609060101010101" pitchFamily="49" charset="-122"/>
              <a:ea typeface="黑体" panose="02010609060101010101" pitchFamily="49" charset="-122"/>
              <a:sym typeface="+mn-ea"/>
            </a:endParaRPr>
          </a:p>
        </p:txBody>
      </p:sp>
      <p:grpSp>
        <p:nvGrpSpPr>
          <p:cNvPr id="7" name="组合 6"/>
          <p:cNvGrpSpPr/>
          <p:nvPr/>
        </p:nvGrpSpPr>
        <p:grpSpPr>
          <a:xfrm>
            <a:off x="384334" y="1247299"/>
            <a:ext cx="4017645" cy="1224439"/>
            <a:chOff x="791" y="8746"/>
            <a:chExt cx="8605" cy="2571"/>
          </a:xfrm>
        </p:grpSpPr>
        <p:grpSp>
          <p:nvGrpSpPr>
            <p:cNvPr id="32" name="组合 31"/>
            <p:cNvGrpSpPr/>
            <p:nvPr/>
          </p:nvGrpSpPr>
          <p:grpSpPr>
            <a:xfrm>
              <a:off x="791" y="8746"/>
              <a:ext cx="8605" cy="2571"/>
              <a:chOff x="960" y="2194"/>
              <a:chExt cx="17034" cy="2571"/>
            </a:xfrm>
          </p:grpSpPr>
          <p:sp>
            <p:nvSpPr>
              <p:cNvPr id="22" name="直角三角形 21"/>
              <p:cNvSpPr/>
              <p:nvPr>
                <p:custDataLst>
                  <p:tags r:id="rId1"/>
                </p:custDataLst>
              </p:nvPr>
            </p:nvSpPr>
            <p:spPr>
              <a:xfrm flipH="1">
                <a:off x="2029" y="2194"/>
                <a:ext cx="170" cy="145"/>
              </a:xfrm>
              <a:prstGeom prst="rtTriangle">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23" name="直角三角形 22"/>
              <p:cNvSpPr/>
              <p:nvPr>
                <p:custDataLst>
                  <p:tags r:id="rId2"/>
                </p:custDataLst>
              </p:nvPr>
            </p:nvSpPr>
            <p:spPr>
              <a:xfrm flipH="1">
                <a:off x="960" y="3266"/>
                <a:ext cx="172" cy="201"/>
              </a:xfrm>
              <a:prstGeom prst="rtTriangle">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24" name="圆角矩形 14"/>
              <p:cNvSpPr/>
              <p:nvPr>
                <p:custDataLst>
                  <p:tags r:id="rId3"/>
                </p:custDataLst>
              </p:nvPr>
            </p:nvSpPr>
            <p:spPr>
              <a:xfrm>
                <a:off x="1132" y="2339"/>
                <a:ext cx="16862" cy="2426"/>
              </a:xfrm>
              <a:prstGeom prst="roundRect">
                <a:avLst>
                  <a:gd name="adj" fmla="val 11685"/>
                </a:avLst>
              </a:prstGeom>
              <a:gradFill>
                <a:gsLst>
                  <a:gs pos="0">
                    <a:schemeClr val="accent1">
                      <a:alpha val="5000"/>
                      <a:lumMod val="45000"/>
                      <a:lumOff val="55000"/>
                    </a:schemeClr>
                  </a:gs>
                  <a:gs pos="100000">
                    <a:schemeClr val="accent1">
                      <a:alpha val="20000"/>
                      <a:lumMod val="50000"/>
                      <a:lumOff val="50000"/>
                    </a:schemeClr>
                  </a:gs>
                </a:gsLst>
                <a:lin ang="10800000" scaled="0"/>
              </a:gradFill>
              <a:ln w="3175">
                <a:solidFill>
                  <a:schemeClr val="accent1">
                    <a:alpha val="50000"/>
                  </a:schemeClr>
                </a:soli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lIns="270033" rIns="270000" bIns="80962" rtlCol="0" anchor="ctr">
                <a:normAutofit/>
              </a:bodyPr>
              <a:p>
                <a:pPr indent="0" algn="l" fontAlgn="auto">
                  <a:lnSpc>
                    <a:spcPct val="150000"/>
                  </a:lnSpc>
                </a:pPr>
                <a:r>
                  <a:rPr lang="en-US" altLang="zh-CN" sz="1200" kern="0" dirty="0">
                    <a:ln>
                      <a:noFill/>
                      <a:prstDash val="sysDot"/>
                    </a:ln>
                    <a:solidFill>
                      <a:schemeClr val="tx1">
                        <a:lumMod val="85000"/>
                        <a:lumOff val="15000"/>
                      </a:schemeClr>
                    </a:solidFill>
                    <a:uFillTx/>
                    <a:cs typeface="+mn-lt"/>
                    <a:sym typeface="+mn-ea"/>
                  </a:rPr>
                  <a:t> </a:t>
                </a:r>
                <a:endParaRPr lang="en-US" altLang="zh-CN" sz="1200" kern="0" dirty="0">
                  <a:ln>
                    <a:noFill/>
                    <a:prstDash val="sysDot"/>
                  </a:ln>
                  <a:solidFill>
                    <a:schemeClr val="tx1">
                      <a:lumMod val="85000"/>
                      <a:lumOff val="15000"/>
                    </a:schemeClr>
                  </a:solidFill>
                  <a:uFillTx/>
                  <a:cs typeface="+mn-lt"/>
                  <a:sym typeface="+mn-ea"/>
                </a:endParaRPr>
              </a:p>
            </p:txBody>
          </p:sp>
          <p:sp>
            <p:nvSpPr>
              <p:cNvPr id="25" name="斜纹 24"/>
              <p:cNvSpPr/>
              <p:nvPr>
                <p:custDataLst>
                  <p:tags r:id="rId4"/>
                </p:custDataLst>
              </p:nvPr>
            </p:nvSpPr>
            <p:spPr>
              <a:xfrm>
                <a:off x="960" y="2194"/>
                <a:ext cx="1239" cy="1273"/>
              </a:xfrm>
              <a:prstGeom prst="diagStripe">
                <a:avLst>
                  <a:gd name="adj" fmla="val 51773"/>
                </a:avLst>
              </a:prstGeom>
              <a:gradFill>
                <a:gsLst>
                  <a:gs pos="0">
                    <a:schemeClr val="accent1">
                      <a:lumMod val="60000"/>
                      <a:lumOff val="40000"/>
                    </a:schemeClr>
                  </a:gs>
                  <a:gs pos="100000">
                    <a:schemeClr val="accent1">
                      <a:alpha val="100000"/>
                    </a:schemeClr>
                  </a:gs>
                </a:gsLst>
                <a:lin ang="18900000" scaled="0"/>
              </a:gradFill>
              <a:ln>
                <a:noFill/>
              </a:ln>
              <a:effectLst>
                <a:outerShdw blurRad="76200" dist="38100" dir="2700000" algn="tl" rotWithShape="0">
                  <a:schemeClr val="accent1">
                    <a:lumMod val="50000"/>
                    <a:alpha val="25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tx1"/>
                  </a:solidFill>
                </a:endParaRPr>
              </a:p>
            </p:txBody>
          </p:sp>
        </p:grpSp>
        <p:sp>
          <p:nvSpPr>
            <p:cNvPr id="8" name="文本框 7"/>
            <p:cNvSpPr txBox="1"/>
            <p:nvPr/>
          </p:nvSpPr>
          <p:spPr>
            <a:xfrm>
              <a:off x="1281" y="9039"/>
              <a:ext cx="7910" cy="2155"/>
            </a:xfrm>
            <a:prstGeom prst="rect">
              <a:avLst/>
            </a:prstGeom>
            <a:noFill/>
          </p:spPr>
          <p:txBody>
            <a:bodyPr wrap="square" rtlCol="0">
              <a:spAutoFit/>
            </a:bodyPr>
            <a:p>
              <a:pPr indent="0">
                <a:lnSpc>
                  <a:spcPct val="150000"/>
                </a:lnSpc>
                <a:buFont typeface="+mj-ea"/>
                <a:buNone/>
              </a:pPr>
              <a:r>
                <a:rPr lang="zh-CN" altLang="en-US" sz="1350" b="1">
                  <a:solidFill>
                    <a:srgbClr val="FF0000"/>
                  </a:solidFill>
                </a:rPr>
                <a:t>新增：</a:t>
              </a:r>
              <a:endParaRPr lang="zh-CN" altLang="en-US" sz="1350" b="1">
                <a:solidFill>
                  <a:srgbClr val="FF0000"/>
                </a:solidFill>
              </a:endParaRPr>
            </a:p>
            <a:p>
              <a:pPr indent="0">
                <a:lnSpc>
                  <a:spcPct val="150000"/>
                </a:lnSpc>
                <a:buFont typeface="+mj-ea"/>
                <a:buNone/>
              </a:pPr>
              <a:r>
                <a:rPr lang="zh-CN" altLang="en-US" sz="1350"/>
                <a:t>新增数据段加密示例</a:t>
              </a:r>
              <a:endParaRPr lang="zh-CN" altLang="en-US" sz="1350"/>
            </a:p>
            <a:p>
              <a:pPr indent="0">
                <a:lnSpc>
                  <a:spcPct val="150000"/>
                </a:lnSpc>
                <a:buFont typeface="+mj-ea"/>
                <a:buNone/>
              </a:pPr>
              <a:r>
                <a:rPr lang="zh-CN" altLang="en-US" sz="1350"/>
                <a:t>新增密钥管理流程</a:t>
              </a:r>
              <a:endParaRPr lang="zh-CN" altLang="en-US" sz="1350"/>
            </a:p>
          </p:txBody>
        </p:sp>
      </p:grpSp>
      <p:pic>
        <p:nvPicPr>
          <p:cNvPr id="3" name="图片 2"/>
          <p:cNvPicPr>
            <a:picLocks noChangeAspect="1"/>
          </p:cNvPicPr>
          <p:nvPr/>
        </p:nvPicPr>
        <p:blipFill>
          <a:blip r:embed="rId5"/>
          <a:stretch>
            <a:fillRect/>
          </a:stretch>
        </p:blipFill>
        <p:spPr>
          <a:xfrm>
            <a:off x="4825841" y="1247299"/>
            <a:ext cx="4138613" cy="3648551"/>
          </a:xfrm>
          <a:prstGeom prst="rect">
            <a:avLst/>
          </a:prstGeom>
        </p:spPr>
      </p:pic>
      <p:pic>
        <p:nvPicPr>
          <p:cNvPr id="6" name="图片 5"/>
          <p:cNvPicPr>
            <a:picLocks noChangeAspect="1"/>
          </p:cNvPicPr>
          <p:nvPr/>
        </p:nvPicPr>
        <p:blipFill>
          <a:blip r:embed="rId6"/>
          <a:stretch>
            <a:fillRect/>
          </a:stretch>
        </p:blipFill>
        <p:spPr>
          <a:xfrm>
            <a:off x="924878" y="2577941"/>
            <a:ext cx="3272314" cy="2565559"/>
          </a:xfrm>
          <a:prstGeom prst="rect">
            <a:avLst/>
          </a:prstGeom>
        </p:spPr>
      </p:pic>
      <p:cxnSp>
        <p:nvCxnSpPr>
          <p:cNvPr id="10" name="直接连接符 9"/>
          <p:cNvCxnSpPr/>
          <p:nvPr>
            <p:custDataLst>
              <p:tags r:id="rId7"/>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9" name="圆角矩形 8"/>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8"/>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9"/>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6629876"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附录</a:t>
            </a:r>
            <a:r>
              <a:rPr lang="en-US" altLang="zh-CN" sz="1500" b="1">
                <a:latin typeface="黑体" panose="02010609060101010101" pitchFamily="49" charset="-122"/>
                <a:ea typeface="黑体" panose="02010609060101010101" pitchFamily="49" charset="-122"/>
                <a:sym typeface="+mn-ea"/>
              </a:rPr>
              <a:t>B</a:t>
            </a:r>
            <a:r>
              <a:rPr lang="zh-CN" altLang="en-US" sz="1500" b="1">
                <a:latin typeface="黑体" panose="02010609060101010101" pitchFamily="49" charset="-122"/>
                <a:ea typeface="黑体" panose="02010609060101010101" pitchFamily="49" charset="-122"/>
                <a:sym typeface="+mn-ea"/>
              </a:rPr>
              <a:t>（规范性附录）</a:t>
            </a:r>
            <a:r>
              <a:rPr lang="en-US" altLang="zh-CN" sz="1500" b="1">
                <a:latin typeface="黑体" panose="02010609060101010101" pitchFamily="49" charset="-122"/>
                <a:ea typeface="黑体" panose="02010609060101010101" pitchFamily="49" charset="-122"/>
                <a:sym typeface="+mn-ea"/>
              </a:rPr>
              <a:t>-</a:t>
            </a:r>
            <a:r>
              <a:rPr lang="zh-CN" altLang="en-US" sz="1500" b="1">
                <a:latin typeface="黑体" panose="02010609060101010101" pitchFamily="49" charset="-122"/>
                <a:ea typeface="黑体" panose="02010609060101010101" pitchFamily="49" charset="-122"/>
                <a:sym typeface="+mn-ea"/>
              </a:rPr>
              <a:t>常用监测参数和设备信息编码表（可扩充）</a:t>
            </a:r>
            <a:endParaRPr lang="zh-CN" altLang="en-US" sz="1500" b="1">
              <a:latin typeface="黑体" panose="02010609060101010101" pitchFamily="49" charset="-122"/>
              <a:ea typeface="黑体" panose="02010609060101010101" pitchFamily="49" charset="-122"/>
              <a:sym typeface="+mn-ea"/>
            </a:endParaRPr>
          </a:p>
        </p:txBody>
      </p:sp>
      <p:grpSp>
        <p:nvGrpSpPr>
          <p:cNvPr id="7" name="组合 6"/>
          <p:cNvGrpSpPr/>
          <p:nvPr/>
        </p:nvGrpSpPr>
        <p:grpSpPr>
          <a:xfrm>
            <a:off x="384334" y="1154430"/>
            <a:ext cx="8495372" cy="1155383"/>
            <a:chOff x="791" y="8551"/>
            <a:chExt cx="8655" cy="2426"/>
          </a:xfrm>
        </p:grpSpPr>
        <p:grpSp>
          <p:nvGrpSpPr>
            <p:cNvPr id="32" name="组合 31"/>
            <p:cNvGrpSpPr/>
            <p:nvPr/>
          </p:nvGrpSpPr>
          <p:grpSpPr>
            <a:xfrm>
              <a:off x="791" y="8551"/>
              <a:ext cx="8594" cy="2426"/>
              <a:chOff x="960" y="1999"/>
              <a:chExt cx="17012" cy="2426"/>
            </a:xfrm>
          </p:grpSpPr>
          <p:sp>
            <p:nvSpPr>
              <p:cNvPr id="22" name="直角三角形 21"/>
              <p:cNvSpPr/>
              <p:nvPr>
                <p:custDataLst>
                  <p:tags r:id="rId1"/>
                </p:custDataLst>
              </p:nvPr>
            </p:nvSpPr>
            <p:spPr>
              <a:xfrm flipH="1">
                <a:off x="2029" y="2194"/>
                <a:ext cx="170" cy="145"/>
              </a:xfrm>
              <a:prstGeom prst="rtTriangle">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23" name="直角三角形 22"/>
              <p:cNvSpPr/>
              <p:nvPr>
                <p:custDataLst>
                  <p:tags r:id="rId2"/>
                </p:custDataLst>
              </p:nvPr>
            </p:nvSpPr>
            <p:spPr>
              <a:xfrm flipH="1">
                <a:off x="960" y="3266"/>
                <a:ext cx="172" cy="201"/>
              </a:xfrm>
              <a:prstGeom prst="rtTriangle">
                <a:avLst/>
              </a:prstGeom>
              <a:solidFill>
                <a:schemeClr val="accent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24" name="圆角矩形 14"/>
              <p:cNvSpPr/>
              <p:nvPr>
                <p:custDataLst>
                  <p:tags r:id="rId3"/>
                </p:custDataLst>
              </p:nvPr>
            </p:nvSpPr>
            <p:spPr>
              <a:xfrm>
                <a:off x="1110" y="1999"/>
                <a:ext cx="16862" cy="2426"/>
              </a:xfrm>
              <a:prstGeom prst="roundRect">
                <a:avLst>
                  <a:gd name="adj" fmla="val 11685"/>
                </a:avLst>
              </a:prstGeom>
              <a:gradFill>
                <a:gsLst>
                  <a:gs pos="0">
                    <a:schemeClr val="accent1">
                      <a:alpha val="5000"/>
                      <a:lumMod val="45000"/>
                      <a:lumOff val="55000"/>
                    </a:schemeClr>
                  </a:gs>
                  <a:gs pos="100000">
                    <a:schemeClr val="accent1">
                      <a:alpha val="20000"/>
                      <a:lumMod val="50000"/>
                      <a:lumOff val="50000"/>
                    </a:schemeClr>
                  </a:gs>
                </a:gsLst>
                <a:lin ang="10800000" scaled="0"/>
              </a:gradFill>
              <a:ln w="3175">
                <a:solidFill>
                  <a:schemeClr val="accent1">
                    <a:alpha val="50000"/>
                  </a:schemeClr>
                </a:solidFill>
              </a:ln>
              <a:effectLst>
                <a:outerShdw blurRad="444500" dist="38100" dir="2700000" algn="tl" rotWithShape="0">
                  <a:prstClr val="black">
                    <a:alpha val="7000"/>
                  </a:prstClr>
                </a:outerShdw>
              </a:effectLst>
            </p:spPr>
            <p:style>
              <a:lnRef idx="2">
                <a:schemeClr val="accent1">
                  <a:lumMod val="75000"/>
                </a:schemeClr>
              </a:lnRef>
              <a:fillRef idx="1">
                <a:schemeClr val="accent1"/>
              </a:fillRef>
              <a:effectRef idx="0">
                <a:srgbClr val="FFFFFF"/>
              </a:effectRef>
              <a:fontRef idx="minor">
                <a:schemeClr val="lt1"/>
              </a:fontRef>
            </p:style>
            <p:txBody>
              <a:bodyPr lIns="270033" rIns="270000" bIns="80962" rtlCol="0" anchor="ctr">
                <a:normAutofit/>
              </a:bodyPr>
              <a:p>
                <a:pPr indent="0" algn="l" fontAlgn="auto">
                  <a:lnSpc>
                    <a:spcPct val="150000"/>
                  </a:lnSpc>
                </a:pPr>
                <a:r>
                  <a:rPr lang="en-US" altLang="zh-CN" sz="1200" kern="0" dirty="0">
                    <a:ln>
                      <a:noFill/>
                      <a:prstDash val="sysDot"/>
                    </a:ln>
                    <a:solidFill>
                      <a:schemeClr val="tx1">
                        <a:lumMod val="85000"/>
                        <a:lumOff val="15000"/>
                      </a:schemeClr>
                    </a:solidFill>
                    <a:uFillTx/>
                    <a:cs typeface="+mn-lt"/>
                    <a:sym typeface="+mn-ea"/>
                  </a:rPr>
                  <a:t> </a:t>
                </a:r>
                <a:endParaRPr lang="en-US" altLang="zh-CN" sz="1200" kern="0" dirty="0">
                  <a:ln>
                    <a:noFill/>
                    <a:prstDash val="sysDot"/>
                  </a:ln>
                  <a:solidFill>
                    <a:schemeClr val="tx1">
                      <a:lumMod val="85000"/>
                      <a:lumOff val="15000"/>
                    </a:schemeClr>
                  </a:solidFill>
                  <a:uFillTx/>
                  <a:cs typeface="+mn-lt"/>
                  <a:sym typeface="+mn-ea"/>
                </a:endParaRPr>
              </a:p>
            </p:txBody>
          </p:sp>
          <p:sp>
            <p:nvSpPr>
              <p:cNvPr id="25" name="斜纹 24"/>
              <p:cNvSpPr/>
              <p:nvPr>
                <p:custDataLst>
                  <p:tags r:id="rId4"/>
                </p:custDataLst>
              </p:nvPr>
            </p:nvSpPr>
            <p:spPr>
              <a:xfrm>
                <a:off x="960" y="2194"/>
                <a:ext cx="1239" cy="1273"/>
              </a:xfrm>
              <a:prstGeom prst="diagStripe">
                <a:avLst>
                  <a:gd name="adj" fmla="val 51773"/>
                </a:avLst>
              </a:prstGeom>
              <a:gradFill>
                <a:gsLst>
                  <a:gs pos="0">
                    <a:schemeClr val="accent1">
                      <a:lumMod val="60000"/>
                      <a:lumOff val="40000"/>
                    </a:schemeClr>
                  </a:gs>
                  <a:gs pos="100000">
                    <a:schemeClr val="accent1">
                      <a:alpha val="100000"/>
                    </a:schemeClr>
                  </a:gs>
                </a:gsLst>
                <a:lin ang="18900000" scaled="0"/>
              </a:gradFill>
              <a:ln>
                <a:noFill/>
              </a:ln>
              <a:effectLst>
                <a:outerShdw blurRad="76200" dist="38100" dir="2700000" algn="tl" rotWithShape="0">
                  <a:schemeClr val="accent1">
                    <a:lumMod val="50000"/>
                    <a:alpha val="25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solidFill>
                    <a:schemeClr val="tx1"/>
                  </a:solidFill>
                </a:endParaRPr>
              </a:p>
            </p:txBody>
          </p:sp>
        </p:grpSp>
        <p:sp>
          <p:nvSpPr>
            <p:cNvPr id="8" name="文本框 7"/>
            <p:cNvSpPr txBox="1"/>
            <p:nvPr/>
          </p:nvSpPr>
          <p:spPr>
            <a:xfrm>
              <a:off x="1331" y="8647"/>
              <a:ext cx="8115" cy="2155"/>
            </a:xfrm>
            <a:prstGeom prst="rect">
              <a:avLst/>
            </a:prstGeom>
            <a:noFill/>
          </p:spPr>
          <p:txBody>
            <a:bodyPr wrap="square" rtlCol="0">
              <a:spAutoFit/>
            </a:bodyPr>
            <a:p>
              <a:pPr indent="0">
                <a:lnSpc>
                  <a:spcPct val="150000"/>
                </a:lnSpc>
                <a:buFont typeface="+mj-ea"/>
                <a:buNone/>
              </a:pPr>
              <a:r>
                <a:rPr lang="zh-CN" altLang="en-US" sz="1350" b="1">
                  <a:solidFill>
                    <a:srgbClr val="FF0000"/>
                  </a:solidFill>
                </a:rPr>
                <a:t>新增：</a:t>
              </a:r>
              <a:endParaRPr lang="zh-CN" altLang="en-US" sz="1350" b="1">
                <a:solidFill>
                  <a:srgbClr val="FF0000"/>
                </a:solidFill>
              </a:endParaRPr>
            </a:p>
            <a:p>
              <a:pPr indent="0">
                <a:lnSpc>
                  <a:spcPct val="150000"/>
                </a:lnSpc>
                <a:buFont typeface="+mj-ea"/>
                <a:buNone/>
              </a:pPr>
              <a:r>
                <a:rPr lang="zh-CN" altLang="en-US" sz="1350"/>
                <a:t>新增</a:t>
              </a:r>
              <a:r>
                <a:rPr lang="en-US" altLang="zh-CN" sz="1350"/>
                <a:t>“</a:t>
              </a:r>
              <a:r>
                <a:rPr lang="zh-CN" altLang="en-US" sz="1350"/>
                <a:t>产品产量</a:t>
              </a:r>
              <a:r>
                <a:rPr lang="en-US" altLang="zh-CN" sz="1350"/>
                <a:t>”“</a:t>
              </a:r>
              <a:r>
                <a:rPr lang="zh-CN" altLang="en-US" sz="1350"/>
                <a:t>明渠流量计液位</a:t>
              </a:r>
              <a:r>
                <a:rPr lang="en-US" altLang="zh-CN" sz="1350"/>
                <a:t>”“</a:t>
              </a:r>
              <a:r>
                <a:rPr lang="zh-CN" altLang="en-US" sz="1350"/>
                <a:t>湿式电除尘</a:t>
              </a:r>
              <a:r>
                <a:rPr lang="en-US" altLang="zh-CN" sz="1350"/>
                <a:t>”</a:t>
              </a:r>
              <a:r>
                <a:rPr lang="zh-CN" altLang="en-US" sz="1350"/>
                <a:t>等编码</a:t>
              </a:r>
              <a:endParaRPr lang="zh-CN" altLang="en-US" sz="1350"/>
            </a:p>
            <a:p>
              <a:pPr indent="0">
                <a:lnSpc>
                  <a:spcPct val="150000"/>
                </a:lnSpc>
                <a:buFont typeface="+mj-ea"/>
                <a:buNone/>
              </a:pPr>
              <a:r>
                <a:rPr lang="zh-CN" altLang="en-US" sz="1350"/>
                <a:t>修改</a:t>
              </a:r>
              <a:r>
                <a:rPr lang="en-US" altLang="zh-CN" sz="1350"/>
                <a:t>“</a:t>
              </a:r>
              <a:r>
                <a:rPr lang="zh-CN" altLang="en-US" sz="1350"/>
                <a:t>气监测因子编码表</a:t>
              </a:r>
              <a:r>
                <a:rPr lang="en-US" altLang="zh-CN" sz="1350"/>
                <a:t>”</a:t>
              </a:r>
              <a:r>
                <a:rPr lang="zh-CN" altLang="en-US" sz="1350"/>
                <a:t>为</a:t>
              </a:r>
              <a:r>
                <a:rPr lang="en-US" altLang="zh-CN" sz="1350"/>
                <a:t>“</a:t>
              </a:r>
              <a:r>
                <a:rPr lang="zh-CN" altLang="en-US" sz="1350"/>
                <a:t>气监测参数编码表</a:t>
              </a:r>
              <a:r>
                <a:rPr lang="en-US" altLang="zh-CN" sz="1350"/>
                <a:t>”a0000</a:t>
              </a:r>
              <a:r>
                <a:rPr lang="zh-CN" altLang="en-US" sz="1350"/>
                <a:t>中文名称由</a:t>
              </a:r>
              <a:r>
                <a:rPr lang="en-US" altLang="zh-CN" sz="1350"/>
                <a:t>“</a:t>
              </a:r>
              <a:r>
                <a:rPr lang="zh-CN" altLang="en-US" sz="1350"/>
                <a:t>废气</a:t>
              </a:r>
              <a:r>
                <a:rPr lang="en-US" altLang="zh-CN" sz="1350"/>
                <a:t>”</a:t>
              </a:r>
              <a:r>
                <a:rPr lang="zh-CN" altLang="en-US" sz="1350"/>
                <a:t>修正为</a:t>
              </a:r>
              <a:r>
                <a:rPr lang="en-US" altLang="zh-CN" sz="1350"/>
                <a:t>“</a:t>
              </a:r>
              <a:r>
                <a:rPr lang="zh-CN" altLang="en-US" sz="1350"/>
                <a:t>废气流量</a:t>
              </a:r>
              <a:r>
                <a:rPr lang="en-US" altLang="zh-CN" sz="1350"/>
                <a:t>”</a:t>
              </a:r>
              <a:r>
                <a:rPr lang="zh-CN" altLang="en-US" sz="1350"/>
                <a:t>等</a:t>
              </a:r>
              <a:endParaRPr lang="zh-CN" altLang="en-US" sz="1350"/>
            </a:p>
          </p:txBody>
        </p:sp>
      </p:grpSp>
      <p:pic>
        <p:nvPicPr>
          <p:cNvPr id="6" name="图片 5"/>
          <p:cNvPicPr>
            <a:picLocks noChangeAspect="1"/>
          </p:cNvPicPr>
          <p:nvPr/>
        </p:nvPicPr>
        <p:blipFill>
          <a:blip r:embed="rId5"/>
          <a:stretch>
            <a:fillRect/>
          </a:stretch>
        </p:blipFill>
        <p:spPr>
          <a:xfrm>
            <a:off x="384334" y="2455069"/>
            <a:ext cx="3952875" cy="882015"/>
          </a:xfrm>
          <a:prstGeom prst="rect">
            <a:avLst/>
          </a:prstGeom>
        </p:spPr>
      </p:pic>
      <p:pic>
        <p:nvPicPr>
          <p:cNvPr id="9" name="图片 8"/>
          <p:cNvPicPr>
            <a:picLocks noChangeAspect="1"/>
          </p:cNvPicPr>
          <p:nvPr/>
        </p:nvPicPr>
        <p:blipFill>
          <a:blip r:embed="rId6"/>
          <a:srcRect b="71563"/>
          <a:stretch>
            <a:fillRect/>
          </a:stretch>
        </p:blipFill>
        <p:spPr>
          <a:xfrm>
            <a:off x="313373" y="3438525"/>
            <a:ext cx="4094798" cy="1122045"/>
          </a:xfrm>
          <a:prstGeom prst="rect">
            <a:avLst/>
          </a:prstGeom>
        </p:spPr>
      </p:pic>
      <p:pic>
        <p:nvPicPr>
          <p:cNvPr id="10" name="图片 9"/>
          <p:cNvPicPr>
            <a:picLocks noChangeAspect="1"/>
          </p:cNvPicPr>
          <p:nvPr/>
        </p:nvPicPr>
        <p:blipFill>
          <a:blip r:embed="rId7"/>
          <a:stretch>
            <a:fillRect/>
          </a:stretch>
        </p:blipFill>
        <p:spPr>
          <a:xfrm>
            <a:off x="4762024" y="2276475"/>
            <a:ext cx="4015264" cy="1547336"/>
          </a:xfrm>
          <a:prstGeom prst="rect">
            <a:avLst/>
          </a:prstGeom>
        </p:spPr>
      </p:pic>
      <p:pic>
        <p:nvPicPr>
          <p:cNvPr id="11" name="图片 10"/>
          <p:cNvPicPr>
            <a:picLocks noChangeAspect="1"/>
          </p:cNvPicPr>
          <p:nvPr/>
        </p:nvPicPr>
        <p:blipFill>
          <a:blip r:embed="rId8"/>
          <a:stretch>
            <a:fillRect/>
          </a:stretch>
        </p:blipFill>
        <p:spPr>
          <a:xfrm>
            <a:off x="4903946" y="3819049"/>
            <a:ext cx="3807619" cy="1324451"/>
          </a:xfrm>
          <a:prstGeom prst="rect">
            <a:avLst/>
          </a:prstGeom>
        </p:spPr>
      </p:pic>
      <p:cxnSp>
        <p:nvCxnSpPr>
          <p:cNvPr id="3" name="直接连接符 2"/>
          <p:cNvCxnSpPr/>
          <p:nvPr>
            <p:custDataLst>
              <p:tags r:id="rId9"/>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2" name="圆角矩形 11"/>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10"/>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11"/>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4010978" cy="55308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附录</a:t>
            </a:r>
            <a:r>
              <a:rPr lang="en-US" altLang="zh-CN" sz="1500" b="1">
                <a:latin typeface="黑体" panose="02010609060101010101" pitchFamily="49" charset="-122"/>
                <a:ea typeface="黑体" panose="02010609060101010101" pitchFamily="49" charset="-122"/>
                <a:sym typeface="+mn-ea"/>
              </a:rPr>
              <a:t>C</a:t>
            </a:r>
            <a:r>
              <a:rPr lang="zh-CN" altLang="en-US" sz="1500" b="1">
                <a:latin typeface="黑体" panose="02010609060101010101" pitchFamily="49" charset="-122"/>
                <a:ea typeface="黑体" panose="02010609060101010101" pitchFamily="49" charset="-122"/>
                <a:sym typeface="+mn-ea"/>
              </a:rPr>
              <a:t>（资料性附录）</a:t>
            </a:r>
            <a:r>
              <a:rPr lang="en-US" altLang="zh-CN" sz="1500" b="1">
                <a:latin typeface="黑体" panose="02010609060101010101" pitchFamily="49" charset="-122"/>
                <a:ea typeface="黑体" panose="02010609060101010101" pitchFamily="49" charset="-122"/>
                <a:sym typeface="+mn-ea"/>
              </a:rPr>
              <a:t>-</a:t>
            </a:r>
            <a:endParaRPr lang="en-US" altLang="zh-CN" sz="1500" b="1">
              <a:latin typeface="黑体" panose="02010609060101010101" pitchFamily="49" charset="-122"/>
              <a:ea typeface="黑体" panose="02010609060101010101" pitchFamily="49" charset="-122"/>
              <a:sym typeface="+mn-ea"/>
            </a:endParaRPr>
          </a:p>
          <a:p>
            <a:r>
              <a:rPr lang="zh-CN" altLang="en-US" sz="1500" b="1">
                <a:latin typeface="黑体" panose="02010609060101010101" pitchFamily="49" charset="-122"/>
                <a:ea typeface="黑体" panose="02010609060101010101" pitchFamily="49" charset="-122"/>
                <a:sym typeface="+mn-ea"/>
              </a:rPr>
              <a:t>通信命令示例和拆分包及应答机制示例</a:t>
            </a:r>
            <a:endParaRPr lang="zh-CN" altLang="en-US" sz="1500" b="1">
              <a:latin typeface="黑体" panose="02010609060101010101" pitchFamily="49" charset="-122"/>
              <a:ea typeface="黑体" panose="02010609060101010101" pitchFamily="49" charset="-122"/>
              <a:sym typeface="+mn-ea"/>
            </a:endParaRPr>
          </a:p>
        </p:txBody>
      </p:sp>
      <p:sp>
        <p:nvSpPr>
          <p:cNvPr id="11" name="圆角矩形 10"/>
          <p:cNvSpPr/>
          <p:nvPr/>
        </p:nvSpPr>
        <p:spPr>
          <a:xfrm>
            <a:off x="380048" y="1442085"/>
            <a:ext cx="3308509" cy="55768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indent="0">
              <a:lnSpc>
                <a:spcPct val="120000"/>
              </a:lnSpc>
              <a:buFont typeface="+mj-ea"/>
              <a:buNone/>
            </a:pPr>
            <a:r>
              <a:rPr lang="zh-CN" altLang="en-US" sz="1200" b="1">
                <a:solidFill>
                  <a:srgbClr val="FF0000"/>
                </a:solidFill>
                <a:sym typeface="+mn-ea"/>
              </a:rPr>
              <a:t>新增：</a:t>
            </a:r>
            <a:endParaRPr lang="zh-CN" altLang="en-US" sz="1200" b="1">
              <a:solidFill>
                <a:srgbClr val="FF0000"/>
              </a:solidFill>
            </a:endParaRPr>
          </a:p>
          <a:p>
            <a:pPr indent="0">
              <a:lnSpc>
                <a:spcPct val="120000"/>
              </a:lnSpc>
              <a:buFont typeface="+mj-ea"/>
              <a:buNone/>
            </a:pPr>
            <a:r>
              <a:rPr lang="en-US" altLang="zh-CN" sz="1200">
                <a:solidFill>
                  <a:sysClr val="windowText" lastClr="000000"/>
                </a:solidFill>
                <a:latin typeface="微软雅黑" panose="020B0503020204020204" pitchFamily="34" charset="-122"/>
                <a:ea typeface="微软雅黑" panose="020B0503020204020204" pitchFamily="34" charset="-122"/>
              </a:rPr>
              <a:t>          </a:t>
            </a:r>
            <a:r>
              <a:rPr lang="zh-CN" altLang="en-US" sz="1200">
                <a:solidFill>
                  <a:sysClr val="windowText" lastClr="000000"/>
                </a:solidFill>
                <a:latin typeface="微软雅黑" panose="020B0503020204020204" pitchFamily="34" charset="-122"/>
                <a:ea typeface="微软雅黑" panose="020B0503020204020204" pitchFamily="34" charset="-122"/>
              </a:rPr>
              <a:t>命令示例</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458629" y="1999774"/>
            <a:ext cx="3226118" cy="1307306"/>
          </a:xfrm>
          <a:prstGeom prst="rect">
            <a:avLst/>
          </a:prstGeom>
        </p:spPr>
      </p:pic>
      <p:pic>
        <p:nvPicPr>
          <p:cNvPr id="7" name="图片 6"/>
          <p:cNvPicPr>
            <a:picLocks noChangeAspect="1"/>
          </p:cNvPicPr>
          <p:nvPr/>
        </p:nvPicPr>
        <p:blipFill>
          <a:blip r:embed="rId2"/>
          <a:stretch>
            <a:fillRect/>
          </a:stretch>
        </p:blipFill>
        <p:spPr>
          <a:xfrm>
            <a:off x="780098" y="3289935"/>
            <a:ext cx="2507933" cy="1853565"/>
          </a:xfrm>
          <a:prstGeom prst="rect">
            <a:avLst/>
          </a:prstGeom>
        </p:spPr>
      </p:pic>
      <p:sp>
        <p:nvSpPr>
          <p:cNvPr id="8" name="文本框 7"/>
          <p:cNvSpPr txBox="1"/>
          <p:nvPr/>
        </p:nvSpPr>
        <p:spPr>
          <a:xfrm>
            <a:off x="4652010" y="800576"/>
            <a:ext cx="4010978" cy="55308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附录</a:t>
            </a:r>
            <a:r>
              <a:rPr lang="en-US" altLang="zh-CN" sz="1500" b="1">
                <a:latin typeface="黑体" panose="02010609060101010101" pitchFamily="49" charset="-122"/>
                <a:ea typeface="黑体" panose="02010609060101010101" pitchFamily="49" charset="-122"/>
                <a:sym typeface="+mn-ea"/>
              </a:rPr>
              <a:t>D</a:t>
            </a:r>
            <a:r>
              <a:rPr lang="zh-CN" altLang="en-US" sz="1500" b="1">
                <a:latin typeface="黑体" panose="02010609060101010101" pitchFamily="49" charset="-122"/>
                <a:ea typeface="黑体" panose="02010609060101010101" pitchFamily="49" charset="-122"/>
                <a:sym typeface="+mn-ea"/>
              </a:rPr>
              <a:t>（规范性附录）</a:t>
            </a:r>
            <a:r>
              <a:rPr lang="en-US" altLang="zh-CN" sz="1500" b="1">
                <a:latin typeface="黑体" panose="02010609060101010101" pitchFamily="49" charset="-122"/>
                <a:ea typeface="黑体" panose="02010609060101010101" pitchFamily="49" charset="-122"/>
                <a:sym typeface="+mn-ea"/>
              </a:rPr>
              <a:t>-</a:t>
            </a:r>
            <a:endParaRPr lang="zh-CN" altLang="en-US" sz="1500" b="1">
              <a:latin typeface="黑体" panose="02010609060101010101" pitchFamily="49" charset="-122"/>
              <a:ea typeface="黑体" panose="02010609060101010101" pitchFamily="49" charset="-122"/>
              <a:sym typeface="+mn-ea"/>
            </a:endParaRPr>
          </a:p>
          <a:p>
            <a:r>
              <a:rPr lang="zh-CN" altLang="en-US" sz="1500" b="1">
                <a:latin typeface="黑体" panose="02010609060101010101" pitchFamily="49" charset="-122"/>
                <a:ea typeface="黑体" panose="02010609060101010101" pitchFamily="49" charset="-122"/>
                <a:sym typeface="+mn-ea"/>
              </a:rPr>
              <a:t>固定污染源自动监测数据计算方法</a:t>
            </a:r>
            <a:endParaRPr lang="zh-CN" altLang="en-US" sz="1500" b="1">
              <a:latin typeface="黑体" panose="02010609060101010101" pitchFamily="49" charset="-122"/>
              <a:ea typeface="黑体" panose="02010609060101010101" pitchFamily="49" charset="-122"/>
              <a:sym typeface="+mn-ea"/>
            </a:endParaRPr>
          </a:p>
        </p:txBody>
      </p:sp>
      <p:sp>
        <p:nvSpPr>
          <p:cNvPr id="9" name="圆角矩形 8"/>
          <p:cNvSpPr/>
          <p:nvPr/>
        </p:nvSpPr>
        <p:spPr>
          <a:xfrm>
            <a:off x="4766310" y="1499235"/>
            <a:ext cx="3308509" cy="3108484"/>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marL="285750" indent="-285750">
              <a:lnSpc>
                <a:spcPct val="120000"/>
              </a:lnSpc>
              <a:buFont typeface="Wingdings" panose="05000000000000000000" charset="0"/>
              <a:buChar char="l"/>
            </a:pPr>
            <a:r>
              <a:rPr lang="zh-CN" altLang="en-US" sz="1200">
                <a:solidFill>
                  <a:sysClr val="windowText" lastClr="000000"/>
                </a:solidFill>
                <a:latin typeface="微软雅黑" panose="020B0503020204020204" pitchFamily="34" charset="-122"/>
                <a:ea typeface="微软雅黑" panose="020B0503020204020204" pitchFamily="34" charset="-122"/>
              </a:rPr>
              <a:t>删除了水污染物的实时、分钟排放量的计算方法，水污染物浓度的分钟、小时值（加权平均法）的计算方法，水污染物浓度的分钟、小时、日均值（算术平均法）的计算方法</a:t>
            </a:r>
            <a:endParaRPr lang="zh-CN" altLang="en-US" sz="1200">
              <a:solidFill>
                <a:sysClr val="windowText" lastClr="000000"/>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charset="0"/>
              <a:buChar char="l"/>
            </a:pPr>
            <a:r>
              <a:rPr lang="zh-CN" altLang="en-US" sz="1200">
                <a:solidFill>
                  <a:sysClr val="windowText" lastClr="000000"/>
                </a:solidFill>
                <a:latin typeface="微软雅黑" panose="020B0503020204020204" pitchFamily="34" charset="-122"/>
                <a:ea typeface="微软雅黑" panose="020B0503020204020204" pitchFamily="34" charset="-122"/>
              </a:rPr>
              <a:t>修改了水污染物小时、日排放量的计算方法，水污染物浓度日均值（加权平均法）的计算方法；</a:t>
            </a:r>
            <a:endParaRPr lang="zh-CN" altLang="en-US" sz="1200">
              <a:solidFill>
                <a:sysClr val="windowText" lastClr="000000"/>
              </a:solidFill>
              <a:latin typeface="微软雅黑" panose="020B0503020204020204" pitchFamily="34" charset="-122"/>
              <a:ea typeface="微软雅黑" panose="020B0503020204020204" pitchFamily="34" charset="-122"/>
            </a:endParaRPr>
          </a:p>
          <a:p>
            <a:pPr marL="285750" indent="-285750">
              <a:lnSpc>
                <a:spcPct val="120000"/>
              </a:lnSpc>
              <a:buFont typeface="Wingdings" panose="05000000000000000000" charset="0"/>
              <a:buChar char="l"/>
            </a:pPr>
            <a:r>
              <a:rPr lang="zh-CN" altLang="en-US" sz="1200">
                <a:solidFill>
                  <a:sysClr val="windowText" lastClr="000000"/>
                </a:solidFill>
                <a:latin typeface="微软雅黑" panose="020B0503020204020204" pitchFamily="34" charset="-122"/>
                <a:ea typeface="微软雅黑" panose="020B0503020204020204" pitchFamily="34" charset="-122"/>
              </a:rPr>
              <a:t>删除了大气污染源自动监测数据的计算方法，明确计算方法见</a:t>
            </a:r>
            <a:r>
              <a:rPr lang="en-US" altLang="zh-CN" sz="1200">
                <a:solidFill>
                  <a:sysClr val="windowText" lastClr="000000"/>
                </a:solidFill>
                <a:latin typeface="微软雅黑" panose="020B0503020204020204" pitchFamily="34" charset="-122"/>
                <a:ea typeface="微软雅黑" panose="020B0503020204020204" pitchFamily="34" charset="-122"/>
              </a:rPr>
              <a:t> HJ 75</a:t>
            </a:r>
            <a:r>
              <a:rPr lang="zh-CN" altLang="en-US" sz="1200">
                <a:solidFill>
                  <a:sysClr val="windowText" lastClr="000000"/>
                </a:solidFill>
                <a:latin typeface="微软雅黑" panose="020B0503020204020204" pitchFamily="34" charset="-122"/>
                <a:ea typeface="微软雅黑" panose="020B0503020204020204" pitchFamily="34" charset="-122"/>
              </a:rPr>
              <a:t>、</a:t>
            </a:r>
            <a:r>
              <a:rPr lang="en-US" altLang="zh-CN" sz="1200">
                <a:solidFill>
                  <a:sysClr val="windowText" lastClr="000000"/>
                </a:solidFill>
                <a:latin typeface="微软雅黑" panose="020B0503020204020204" pitchFamily="34" charset="-122"/>
                <a:ea typeface="微软雅黑" panose="020B0503020204020204" pitchFamily="34" charset="-122"/>
              </a:rPr>
              <a:t>HJ 76</a:t>
            </a:r>
            <a:r>
              <a:rPr lang="zh-CN" altLang="en-US" sz="1200">
                <a:solidFill>
                  <a:sysClr val="windowText" lastClr="000000"/>
                </a:solidFill>
                <a:latin typeface="微软雅黑" panose="020B0503020204020204" pitchFamily="34" charset="-122"/>
                <a:ea typeface="微软雅黑" panose="020B0503020204020204" pitchFamily="34" charset="-122"/>
              </a:rPr>
              <a:t>。</a:t>
            </a:r>
            <a:endParaRPr lang="zh-CN" altLang="en-US" sz="1200">
              <a:solidFill>
                <a:sysClr val="windowText" lastClr="000000"/>
              </a:solidFill>
              <a:latin typeface="微软雅黑" panose="020B0503020204020204" pitchFamily="34" charset="-122"/>
              <a:ea typeface="微软雅黑" panose="020B0503020204020204" pitchFamily="34" charset="-122"/>
            </a:endParaRPr>
          </a:p>
          <a:p>
            <a:pPr indent="0">
              <a:lnSpc>
                <a:spcPct val="120000"/>
              </a:lnSpc>
              <a:buFont typeface="+mj-ea"/>
              <a:buNone/>
            </a:pP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cxnSp>
        <p:nvCxnSpPr>
          <p:cNvPr id="10" name="直接连接符 9"/>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3" name="圆角矩形 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467995" y="677545"/>
            <a:ext cx="5942330" cy="430530"/>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固定污染源自动监测数据计算方法（附录</a:t>
            </a:r>
            <a:r>
              <a:rPr lang="en-US" altLang="zh-CN">
                <a:sym typeface="+mn-ea"/>
              </a:rPr>
              <a:t>D</a:t>
            </a:r>
            <a:r>
              <a:rPr lang="zh-CN" altLang="en-US">
                <a:sym typeface="+mn-ea"/>
              </a:rPr>
              <a:t>）</a:t>
            </a:r>
            <a:r>
              <a:rPr lang="en-US" altLang="zh-CN">
                <a:sym typeface="+mn-ea"/>
              </a:rPr>
              <a:t>——</a:t>
            </a:r>
            <a:r>
              <a:rPr lang="zh-CN" altLang="en-US">
                <a:sym typeface="+mn-ea"/>
              </a:rPr>
              <a:t>废水</a:t>
            </a:r>
            <a:endParaRPr lang="zh-CN" altLang="en-US">
              <a:sym typeface="+mn-ea"/>
            </a:endParaRPr>
          </a:p>
        </p:txBody>
      </p:sp>
      <p:sp>
        <p:nvSpPr>
          <p:cNvPr id="10" name="圆角矩形 9"/>
          <p:cNvSpPr/>
          <p:nvPr/>
        </p:nvSpPr>
        <p:spPr>
          <a:xfrm>
            <a:off x="1883410" y="1204595"/>
            <a:ext cx="6613525" cy="499110"/>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400">
                <a:solidFill>
                  <a:schemeClr val="tx1"/>
                </a:solidFill>
                <a:latin typeface="微软雅黑" panose="020B0503020204020204" pitchFamily="34" charset="-122"/>
                <a:ea typeface="微软雅黑" panose="020B0503020204020204" pitchFamily="34" charset="-122"/>
              </a:rPr>
              <a:t>删除了附录</a:t>
            </a:r>
            <a:r>
              <a:rPr lang="en-US" altLang="zh-CN" sz="1400">
                <a:solidFill>
                  <a:schemeClr val="tx1"/>
                </a:solidFill>
                <a:latin typeface="微软雅黑" panose="020B0503020204020204" pitchFamily="34" charset="-122"/>
                <a:ea typeface="微软雅黑" panose="020B0503020204020204" pitchFamily="34" charset="-122"/>
              </a:rPr>
              <a:t>D</a:t>
            </a:r>
            <a:r>
              <a:rPr lang="zh-CN" altLang="en-US" sz="1400">
                <a:solidFill>
                  <a:schemeClr val="tx1"/>
                </a:solidFill>
                <a:latin typeface="微软雅黑" panose="020B0503020204020204" pitchFamily="34" charset="-122"/>
                <a:ea typeface="微软雅黑" panose="020B0503020204020204" pitchFamily="34" charset="-122"/>
              </a:rPr>
              <a:t>中水污染物的实时、分钟内排放量的计算方法及废水瞬时流量分钟、小时、日均值的计算方法。</a:t>
            </a: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1905635" y="1851660"/>
            <a:ext cx="6613525" cy="325120"/>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400">
                <a:solidFill>
                  <a:schemeClr val="tx1"/>
                </a:solidFill>
                <a:latin typeface="微软雅黑" panose="020B0503020204020204" pitchFamily="34" charset="-122"/>
                <a:ea typeface="微软雅黑" panose="020B0503020204020204" pitchFamily="34" charset="-122"/>
              </a:rPr>
              <a:t>修改了水污染物小时、日内排放量的计算方法。</a:t>
            </a: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1880235" y="2414905"/>
            <a:ext cx="6613525" cy="318770"/>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400">
                <a:solidFill>
                  <a:schemeClr val="tx1"/>
                </a:solidFill>
                <a:latin typeface="微软雅黑" panose="020B0503020204020204" pitchFamily="34" charset="-122"/>
                <a:ea typeface="微软雅黑" panose="020B0503020204020204" pitchFamily="34" charset="-122"/>
              </a:rPr>
              <a:t>删除了附录</a:t>
            </a:r>
            <a:r>
              <a:rPr lang="en-US" altLang="zh-CN" sz="1400">
                <a:solidFill>
                  <a:schemeClr val="tx1"/>
                </a:solidFill>
                <a:latin typeface="微软雅黑" panose="020B0503020204020204" pitchFamily="34" charset="-122"/>
                <a:ea typeface="微软雅黑" panose="020B0503020204020204" pitchFamily="34" charset="-122"/>
              </a:rPr>
              <a:t>D</a:t>
            </a:r>
            <a:r>
              <a:rPr lang="zh-CN" altLang="en-US" sz="1400">
                <a:solidFill>
                  <a:schemeClr val="tx1"/>
                </a:solidFill>
                <a:latin typeface="微软雅黑" panose="020B0503020204020204" pitchFamily="34" charset="-122"/>
                <a:ea typeface="微软雅黑" panose="020B0503020204020204" pitchFamily="34" charset="-122"/>
              </a:rPr>
              <a:t>中水污染物浓度分钟、小时值（加权平均法）的计算方法；</a:t>
            </a: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1880235" y="2870835"/>
            <a:ext cx="6613525" cy="447040"/>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400">
                <a:solidFill>
                  <a:schemeClr val="tx1"/>
                </a:solidFill>
                <a:latin typeface="微软雅黑" panose="020B0503020204020204" pitchFamily="34" charset="-122"/>
                <a:ea typeface="微软雅黑" panose="020B0503020204020204" pitchFamily="34" charset="-122"/>
              </a:rPr>
              <a:t>修改了水污染物浓度日均值（加权平均法）的计算方法，采用</a:t>
            </a:r>
            <a:r>
              <a:rPr lang="en-US" altLang="zh-CN" sz="1400">
                <a:solidFill>
                  <a:schemeClr val="tx1"/>
                </a:solidFill>
                <a:latin typeface="微软雅黑" panose="020B0503020204020204" pitchFamily="34" charset="-122"/>
                <a:ea typeface="微软雅黑" panose="020B0503020204020204" pitchFamily="34" charset="-122"/>
              </a:rPr>
              <a:t>HJ 356—2019</a:t>
            </a:r>
            <a:r>
              <a:rPr lang="zh-CN" altLang="en-US" sz="1400">
                <a:solidFill>
                  <a:schemeClr val="tx1"/>
                </a:solidFill>
                <a:latin typeface="微软雅黑" panose="020B0503020204020204" pitchFamily="34" charset="-122"/>
                <a:ea typeface="微软雅黑" panose="020B0503020204020204" pitchFamily="34" charset="-122"/>
              </a:rPr>
              <a:t>中规定的有效均值的计算方法和公式。</a:t>
            </a: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883410" y="3541395"/>
            <a:ext cx="6613525" cy="327025"/>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algn="just"/>
            <a:r>
              <a:rPr lang="zh-CN" altLang="en-US" sz="1400">
                <a:solidFill>
                  <a:schemeClr val="tx1"/>
                </a:solidFill>
                <a:latin typeface="微软雅黑" panose="020B0503020204020204" pitchFamily="34" charset="-122"/>
                <a:ea typeface="微软雅黑" panose="020B0503020204020204" pitchFamily="34" charset="-122"/>
              </a:rPr>
              <a:t>删除了附录</a:t>
            </a:r>
            <a:r>
              <a:rPr lang="en-US" altLang="zh-CN" sz="1400">
                <a:solidFill>
                  <a:schemeClr val="tx1"/>
                </a:solidFill>
                <a:latin typeface="微软雅黑" panose="020B0503020204020204" pitchFamily="34" charset="-122"/>
                <a:ea typeface="微软雅黑" panose="020B0503020204020204" pitchFamily="34" charset="-122"/>
              </a:rPr>
              <a:t>D</a:t>
            </a:r>
            <a:r>
              <a:rPr lang="zh-CN" altLang="en-US" sz="1400">
                <a:solidFill>
                  <a:schemeClr val="tx1"/>
                </a:solidFill>
                <a:latin typeface="微软雅黑" panose="020B0503020204020204" pitchFamily="34" charset="-122"/>
                <a:ea typeface="微软雅黑" panose="020B0503020204020204" pitchFamily="34" charset="-122"/>
              </a:rPr>
              <a:t>中水污染物浓度分钟、小时、日均值（算术平均法）的计算方法。</a:t>
            </a: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2" name="右箭头标注 11"/>
          <p:cNvSpPr/>
          <p:nvPr/>
        </p:nvSpPr>
        <p:spPr>
          <a:xfrm>
            <a:off x="366395" y="1684655"/>
            <a:ext cx="1428750" cy="30162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a:t>排放量</a:t>
            </a:r>
            <a:endParaRPr lang="zh-CN" altLang="en-US"/>
          </a:p>
        </p:txBody>
      </p:sp>
      <p:sp>
        <p:nvSpPr>
          <p:cNvPr id="13" name="左大括号 12"/>
          <p:cNvSpPr/>
          <p:nvPr/>
        </p:nvSpPr>
        <p:spPr>
          <a:xfrm>
            <a:off x="1764030" y="1518285"/>
            <a:ext cx="144145" cy="575945"/>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4" name="右箭头标注 13"/>
          <p:cNvSpPr/>
          <p:nvPr/>
        </p:nvSpPr>
        <p:spPr>
          <a:xfrm>
            <a:off x="366395" y="3078480"/>
            <a:ext cx="1428750" cy="301625"/>
          </a:xfrm>
          <a:prstGeom prst="rightArrowCallout">
            <a:avLst>
              <a:gd name="adj1" fmla="val 25000"/>
              <a:gd name="adj2" fmla="val 25000"/>
              <a:gd name="adj3" fmla="val 25000"/>
              <a:gd name="adj4" fmla="val 65585"/>
            </a:avLst>
          </a:prstGeom>
          <a:solidFill>
            <a:srgbClr val="729ACA"/>
          </a:solidFill>
        </p:spPr>
        <p:style>
          <a:lnRef idx="0">
            <a:srgbClr val="FFFFFF"/>
          </a:lnRef>
          <a:fillRef idx="1">
            <a:schemeClr val="accent5"/>
          </a:fillRef>
          <a:effectRef idx="0">
            <a:srgbClr val="FFFFFF"/>
          </a:effectRef>
          <a:fontRef idx="minor">
            <a:schemeClr val="lt1"/>
          </a:fontRef>
        </p:style>
        <p:txBody>
          <a:bodyPr rtlCol="0" anchor="ctr"/>
          <a:p>
            <a:pPr algn="ctr"/>
            <a:r>
              <a:rPr lang="zh-CN" altLang="en-US"/>
              <a:t>浓度</a:t>
            </a:r>
            <a:endParaRPr lang="zh-CN" altLang="en-US"/>
          </a:p>
        </p:txBody>
      </p:sp>
      <p:sp>
        <p:nvSpPr>
          <p:cNvPr id="15" name="左大括号 14"/>
          <p:cNvSpPr/>
          <p:nvPr/>
        </p:nvSpPr>
        <p:spPr>
          <a:xfrm>
            <a:off x="1762760" y="2644775"/>
            <a:ext cx="142240" cy="1109345"/>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3" name="圆角矩形标注 2"/>
          <p:cNvSpPr/>
          <p:nvPr/>
        </p:nvSpPr>
        <p:spPr>
          <a:xfrm>
            <a:off x="397510" y="3950970"/>
            <a:ext cx="8121650" cy="1134745"/>
          </a:xfrm>
          <a:prstGeom prst="wedgeRoundRectCallout">
            <a:avLst>
              <a:gd name="adj1" fmla="val -20617"/>
              <a:gd name="adj2" fmla="val 46201"/>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algn="just" fontAlgn="auto">
              <a:lnSpc>
                <a:spcPts val="2500"/>
              </a:lnSpc>
            </a:pPr>
            <a:r>
              <a:rPr lang="zh-CN" altLang="en-US" sz="1400" dirty="0">
                <a:latin typeface="宋体" panose="02010600030101010101" pitchFamily="2" charset="-122"/>
                <a:ea typeface="宋体" panose="02010600030101010101" pitchFamily="2" charset="-122"/>
                <a:cs typeface="黑体" panose="02010609060101010101" pitchFamily="49" charset="-122"/>
                <a:sym typeface="+mn-ea"/>
              </a:rPr>
              <a:t>◎</a:t>
            </a:r>
            <a:r>
              <a:rPr lang="en-US" altLang="zh-CN" sz="1400" dirty="0">
                <a:latin typeface="宋体" panose="02010600030101010101" pitchFamily="2" charset="-122"/>
                <a:ea typeface="宋体" panose="02010600030101010101" pitchFamily="2" charset="-122"/>
                <a:cs typeface="黑体" panose="02010609060101010101" pitchFamily="49" charset="-122"/>
                <a:sym typeface="+mn-ea"/>
              </a:rPr>
              <a:t> </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对于连续性监测项目计算排放量时，通过首先计算</a:t>
            </a:r>
            <a:r>
              <a:rPr lang="en-US" altLang="zh-CN" sz="1400" dirty="0">
                <a:latin typeface="微软雅黑" panose="020B0503020204020204" pitchFamily="34" charset="-122"/>
                <a:ea typeface="微软雅黑" panose="020B0503020204020204" pitchFamily="34" charset="-122"/>
                <a:cs typeface="黑体" panose="02010609060101010101" pitchFamily="49" charset="-122"/>
                <a:sym typeface="+mn-ea"/>
              </a:rPr>
              <a:t> “</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分钟废水排放量</a:t>
            </a:r>
            <a:r>
              <a:rPr lang="en-US" altLang="zh-CN" sz="1400" dirty="0">
                <a:latin typeface="微软雅黑" panose="020B0503020204020204" pitchFamily="34" charset="-122"/>
                <a:ea typeface="微软雅黑" panose="020B0503020204020204" pitchFamily="34" charset="-122"/>
                <a:cs typeface="黑体" panose="02010609060101010101" pitchFamily="49" charset="-122"/>
                <a:sym typeface="+mn-ea"/>
              </a:rPr>
              <a:t>”</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，再通过</a:t>
            </a:r>
            <a:r>
              <a:rPr lang="en-US" altLang="zh-CN" sz="1400" dirty="0">
                <a:latin typeface="微软雅黑" panose="020B0503020204020204" pitchFamily="34" charset="-122"/>
                <a:ea typeface="微软雅黑" panose="020B0503020204020204" pitchFamily="34" charset="-122"/>
                <a:cs typeface="黑体" panose="02010609060101010101" pitchFamily="49" charset="-122"/>
                <a:sym typeface="+mn-ea"/>
              </a:rPr>
              <a:t>“</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分钟废水排放量</a:t>
            </a:r>
            <a:r>
              <a:rPr lang="en-US" altLang="zh-CN" sz="1400" dirty="0">
                <a:latin typeface="微软雅黑" panose="020B0503020204020204" pitchFamily="34" charset="-122"/>
                <a:ea typeface="微软雅黑" panose="020B0503020204020204" pitchFamily="34" charset="-122"/>
                <a:cs typeface="黑体" panose="02010609060101010101" pitchFamily="49" charset="-122"/>
                <a:sym typeface="+mn-ea"/>
              </a:rPr>
              <a:t>”</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计算</a:t>
            </a:r>
            <a:r>
              <a:rPr lang="en-US" altLang="zh-CN" sz="1400" dirty="0">
                <a:latin typeface="微软雅黑" panose="020B0503020204020204" pitchFamily="34" charset="-122"/>
                <a:ea typeface="微软雅黑" panose="020B0503020204020204" pitchFamily="34" charset="-122"/>
                <a:cs typeface="黑体" panose="02010609060101010101" pitchFamily="49" charset="-122"/>
                <a:sym typeface="+mn-ea"/>
              </a:rPr>
              <a:t>“</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小时废水排放量</a:t>
            </a:r>
            <a:r>
              <a:rPr lang="en-US" altLang="zh-CN" sz="1400" dirty="0">
                <a:latin typeface="微软雅黑" panose="020B0503020204020204" pitchFamily="34" charset="-122"/>
                <a:ea typeface="微软雅黑" panose="020B0503020204020204" pitchFamily="34" charset="-122"/>
                <a:cs typeface="黑体" panose="02010609060101010101" pitchFamily="49" charset="-122"/>
                <a:sym typeface="+mn-ea"/>
              </a:rPr>
              <a:t>”</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，而非直接计算</a:t>
            </a:r>
            <a:r>
              <a:rPr lang="en-US" altLang="zh-CN" sz="1400" dirty="0">
                <a:latin typeface="微软雅黑" panose="020B0503020204020204" pitchFamily="34" charset="-122"/>
                <a:ea typeface="微软雅黑" panose="020B0503020204020204" pitchFamily="34" charset="-122"/>
                <a:cs typeface="黑体" panose="02010609060101010101" pitchFamily="49" charset="-122"/>
                <a:sym typeface="+mn-ea"/>
              </a:rPr>
              <a:t>“</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小时废水排放量</a:t>
            </a:r>
            <a:r>
              <a:rPr lang="en-US" altLang="zh-CN" sz="1400" dirty="0">
                <a:latin typeface="微软雅黑" panose="020B0503020204020204" pitchFamily="34" charset="-122"/>
                <a:ea typeface="微软雅黑" panose="020B0503020204020204" pitchFamily="34" charset="-122"/>
                <a:cs typeface="黑体" panose="02010609060101010101" pitchFamily="49" charset="-122"/>
                <a:sym typeface="+mn-ea"/>
              </a:rPr>
              <a:t>”</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a:t>
            </a:r>
            <a:endPar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endParaRPr>
          </a:p>
          <a:p>
            <a:pPr indent="0" algn="just" fontAlgn="auto">
              <a:lnSpc>
                <a:spcPts val="2500"/>
              </a:lnSpc>
            </a:pPr>
            <a:r>
              <a:rPr lang="zh-CN" altLang="en-US" sz="1400" dirty="0">
                <a:latin typeface="宋体" panose="02010600030101010101" pitchFamily="2" charset="-122"/>
                <a:ea typeface="宋体" panose="02010600030101010101" pitchFamily="2" charset="-122"/>
                <a:cs typeface="黑体" panose="02010609060101010101" pitchFamily="49" charset="-122"/>
                <a:sym typeface="+mn-ea"/>
              </a:rPr>
              <a:t>◎</a:t>
            </a:r>
            <a:r>
              <a:rPr lang="en-US" altLang="zh-CN" sz="1400" dirty="0">
                <a:latin typeface="宋体" panose="02010600030101010101" pitchFamily="2" charset="-122"/>
                <a:ea typeface="宋体" panose="02010600030101010101" pitchFamily="2" charset="-122"/>
                <a:cs typeface="黑体" panose="02010609060101010101" pitchFamily="49" charset="-122"/>
                <a:sym typeface="+mn-ea"/>
              </a:rPr>
              <a:t> </a:t>
            </a:r>
            <a:r>
              <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rPr>
              <a:t>对于非连续性监测项目，如污染物排放量计算，通过小时废水排放量计算水污染物小时排放量。</a:t>
            </a:r>
            <a:endParaRPr lang="zh-CN" altLang="en-US" sz="1400" dirty="0">
              <a:latin typeface="微软雅黑" panose="020B0503020204020204" pitchFamily="34" charset="-122"/>
              <a:ea typeface="微软雅黑" panose="020B0503020204020204" pitchFamily="34" charset="-122"/>
              <a:cs typeface="黑体" panose="02010609060101010101" pitchFamily="49" charset="-122"/>
              <a:sym typeface="+mn-ea"/>
            </a:endParaRPr>
          </a:p>
        </p:txBody>
      </p:sp>
      <p:cxnSp>
        <p:nvCxnSpPr>
          <p:cNvPr id="6" name="直接连接符 5"/>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8" name="圆角矩形 17"/>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9"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0" name="文本框 19"/>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576580" y="1347470"/>
            <a:ext cx="7887335" cy="1376045"/>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indent="0" algn="just" fontAlgn="auto">
              <a:lnSpc>
                <a:spcPct val="150000"/>
              </a:lnSpc>
            </a:pPr>
            <a:r>
              <a:rPr lang="zh-CN" altLang="en-US" sz="1600">
                <a:solidFill>
                  <a:schemeClr val="tx1"/>
                </a:solidFill>
                <a:latin typeface="微软雅黑" panose="020B0503020204020204" pitchFamily="34" charset="-122"/>
                <a:ea typeface="微软雅黑" panose="020B0503020204020204" pitchFamily="34" charset="-122"/>
              </a:rPr>
              <a:t>废水排水量：</a:t>
            </a:r>
            <a:endParaRPr lang="zh-CN" altLang="en-US" sz="1600">
              <a:solidFill>
                <a:schemeClr val="tx1"/>
              </a:solidFill>
              <a:latin typeface="微软雅黑" panose="020B0503020204020204" pitchFamily="34" charset="-122"/>
              <a:ea typeface="微软雅黑" panose="020B0503020204020204" pitchFamily="34" charset="-122"/>
            </a:endParaRPr>
          </a:p>
          <a:p>
            <a:pPr indent="0" algn="just" fontAlgn="auto">
              <a:lnSpc>
                <a:spcPct val="150000"/>
              </a:lnSpc>
            </a:pPr>
            <a:r>
              <a:rPr lang="zh-CN" altLang="en-US" sz="1600">
                <a:solidFill>
                  <a:schemeClr val="tx1"/>
                </a:solidFill>
                <a:latin typeface="宋体" panose="02010600030101010101" pitchFamily="2" charset="-122"/>
                <a:ea typeface="宋体" panose="02010600030101010101" pitchFamily="2" charset="-122"/>
              </a:rPr>
              <a:t>◎</a:t>
            </a:r>
            <a:r>
              <a:rPr lang="en-US" altLang="zh-CN" sz="1600">
                <a:solidFill>
                  <a:schemeClr val="tx1"/>
                </a:solidFill>
                <a:latin typeface="宋体" panose="02010600030101010101" pitchFamily="2" charset="-122"/>
                <a:ea typeface="宋体" panose="02010600030101010101" pitchFamily="2" charset="-122"/>
              </a:rPr>
              <a:t> </a:t>
            </a:r>
            <a:r>
              <a:rPr lang="zh-CN" altLang="en-US" sz="1600">
                <a:solidFill>
                  <a:schemeClr val="tx1"/>
                </a:solidFill>
                <a:latin typeface="微软雅黑" panose="020B0503020204020204" pitchFamily="34" charset="-122"/>
                <a:ea typeface="微软雅黑" panose="020B0503020204020204" pitchFamily="34" charset="-122"/>
              </a:rPr>
              <a:t>单位时间段废水排放量</a:t>
            </a:r>
            <a:endParaRPr lang="zh-CN" altLang="en-US" sz="1600">
              <a:solidFill>
                <a:schemeClr val="tx1"/>
              </a:solidFill>
              <a:latin typeface="微软雅黑" panose="020B0503020204020204" pitchFamily="34" charset="-122"/>
              <a:ea typeface="微软雅黑" panose="020B0503020204020204" pitchFamily="34" charset="-122"/>
            </a:endParaRPr>
          </a:p>
          <a:p>
            <a:pPr indent="0" algn="just" fontAlgn="auto">
              <a:lnSpc>
                <a:spcPct val="150000"/>
              </a:lnSpc>
            </a:pPr>
            <a:r>
              <a:rPr lang="zh-CN" altLang="en-US" sz="1400">
                <a:solidFill>
                  <a:schemeClr val="tx1"/>
                </a:solidFill>
                <a:latin typeface="微软雅黑" panose="020B0503020204020204" pitchFamily="34" charset="-122"/>
                <a:ea typeface="微软雅黑" panose="020B0503020204020204" pitchFamily="34" charset="-122"/>
              </a:rPr>
              <a:t>每</a:t>
            </a:r>
            <a:r>
              <a:rPr lang="en-US" altLang="zh-CN" sz="1400">
                <a:solidFill>
                  <a:schemeClr val="tx1"/>
                </a:solidFill>
                <a:latin typeface="微软雅黑" panose="020B0503020204020204" pitchFamily="34" charset="-122"/>
                <a:ea typeface="微软雅黑" panose="020B0503020204020204" pitchFamily="34" charset="-122"/>
              </a:rPr>
              <a:t>5 s</a:t>
            </a:r>
            <a:r>
              <a:rPr lang="zh-CN" altLang="en-US" sz="1400">
                <a:solidFill>
                  <a:schemeClr val="tx1"/>
                </a:solidFill>
                <a:latin typeface="微软雅黑" panose="020B0503020204020204" pitchFamily="34" charset="-122"/>
                <a:ea typeface="微软雅黑" panose="020B0503020204020204" pitchFamily="34" charset="-122"/>
              </a:rPr>
              <a:t>采集一组瞬时数据，两次采集的时间间隔为单位时间段，单位时间段废水排放量按照公式（</a:t>
            </a:r>
            <a:r>
              <a:rPr lang="en-US" altLang="zh-CN" sz="1400">
                <a:solidFill>
                  <a:schemeClr val="tx1"/>
                </a:solidFill>
                <a:latin typeface="微软雅黑" panose="020B0503020204020204" pitchFamily="34" charset="-122"/>
                <a:ea typeface="微软雅黑" panose="020B0503020204020204" pitchFamily="34" charset="-122"/>
              </a:rPr>
              <a:t>D.1</a:t>
            </a:r>
            <a:r>
              <a:rPr lang="zh-CN" altLang="en-US" sz="1400">
                <a:solidFill>
                  <a:schemeClr val="tx1"/>
                </a:solidFill>
                <a:latin typeface="微软雅黑" panose="020B0503020204020204" pitchFamily="34" charset="-122"/>
                <a:ea typeface="微软雅黑" panose="020B0503020204020204" pitchFamily="34" charset="-122"/>
              </a:rPr>
              <a:t>）计算。</a:t>
            </a: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467995" y="677545"/>
            <a:ext cx="5942330" cy="430530"/>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固定污染源自动监测数据计算方法（附录</a:t>
            </a:r>
            <a:r>
              <a:rPr lang="en-US" altLang="zh-CN">
                <a:sym typeface="+mn-ea"/>
              </a:rPr>
              <a:t>D</a:t>
            </a:r>
            <a:r>
              <a:rPr lang="zh-CN" altLang="en-US">
                <a:sym typeface="+mn-ea"/>
              </a:rPr>
              <a:t>）</a:t>
            </a:r>
            <a:r>
              <a:rPr lang="en-US" altLang="zh-CN">
                <a:sym typeface="+mn-ea"/>
              </a:rPr>
              <a:t>——</a:t>
            </a:r>
            <a:r>
              <a:rPr lang="zh-CN" altLang="en-US">
                <a:sym typeface="+mn-ea"/>
              </a:rPr>
              <a:t>废水</a:t>
            </a:r>
            <a:endParaRPr lang="zh-CN" altLang="en-US">
              <a:sym typeface="+mn-ea"/>
            </a:endParaRPr>
          </a:p>
        </p:txBody>
      </p:sp>
      <p:pic>
        <p:nvPicPr>
          <p:cNvPr id="6" name="图片 5"/>
          <p:cNvPicPr>
            <a:picLocks noChangeAspect="1"/>
          </p:cNvPicPr>
          <p:nvPr/>
        </p:nvPicPr>
        <p:blipFill>
          <a:blip r:embed="rId1"/>
          <a:stretch>
            <a:fillRect/>
          </a:stretch>
        </p:blipFill>
        <p:spPr>
          <a:xfrm>
            <a:off x="1396365" y="2859405"/>
            <a:ext cx="6423660" cy="1950720"/>
          </a:xfrm>
          <a:prstGeom prst="rect">
            <a:avLst/>
          </a:prstGeom>
        </p:spPr>
      </p:pic>
      <p:cxnSp>
        <p:nvCxnSpPr>
          <p:cNvPr id="10" name="直接连接符 9"/>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576580" y="1347470"/>
            <a:ext cx="7887335" cy="727710"/>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indent="0" algn="just" fontAlgn="auto">
              <a:lnSpc>
                <a:spcPct val="150000"/>
              </a:lnSpc>
            </a:pPr>
            <a:r>
              <a:rPr lang="zh-CN" altLang="en-US" sz="1600">
                <a:solidFill>
                  <a:schemeClr val="tx1"/>
                </a:solidFill>
                <a:latin typeface="微软雅黑" panose="020B0503020204020204" pitchFamily="34" charset="-122"/>
                <a:ea typeface="微软雅黑" panose="020B0503020204020204" pitchFamily="34" charset="-122"/>
              </a:rPr>
              <a:t>废水排水量：</a:t>
            </a:r>
            <a:endParaRPr lang="zh-CN" altLang="en-US" sz="1600">
              <a:solidFill>
                <a:schemeClr val="tx1"/>
              </a:solidFill>
              <a:latin typeface="微软雅黑" panose="020B0503020204020204" pitchFamily="34" charset="-122"/>
              <a:ea typeface="微软雅黑" panose="020B0503020204020204" pitchFamily="34" charset="-122"/>
            </a:endParaRPr>
          </a:p>
          <a:p>
            <a:pPr indent="0" algn="just" fontAlgn="auto">
              <a:lnSpc>
                <a:spcPct val="150000"/>
              </a:lnSpc>
            </a:pPr>
            <a:r>
              <a:rPr lang="zh-CN" altLang="en-US" sz="1600">
                <a:solidFill>
                  <a:schemeClr val="tx1"/>
                </a:solidFill>
                <a:latin typeface="宋体" panose="02010600030101010101" pitchFamily="2" charset="-122"/>
                <a:ea typeface="宋体" panose="02010600030101010101" pitchFamily="2" charset="-122"/>
              </a:rPr>
              <a:t>◎</a:t>
            </a:r>
            <a:r>
              <a:rPr lang="en-US" altLang="zh-CN" sz="1600">
                <a:solidFill>
                  <a:schemeClr val="tx1"/>
                </a:solidFill>
                <a:latin typeface="宋体" panose="02010600030101010101" pitchFamily="2" charset="-122"/>
                <a:ea typeface="宋体" panose="02010600030101010101" pitchFamily="2" charset="-122"/>
              </a:rPr>
              <a:t> </a:t>
            </a:r>
            <a:r>
              <a:rPr lang="zh-CN" altLang="en-US" sz="1600">
                <a:solidFill>
                  <a:schemeClr val="tx1"/>
                </a:solidFill>
                <a:latin typeface="微软雅黑" panose="020B0503020204020204" pitchFamily="34" charset="-122"/>
                <a:ea typeface="微软雅黑" panose="020B0503020204020204" pitchFamily="34" charset="-122"/>
              </a:rPr>
              <a:t>分钟、小时、日废水排放量</a:t>
            </a: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467995" y="677545"/>
            <a:ext cx="5942330" cy="430530"/>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固定污染源自动监测数据计算方法（附录</a:t>
            </a:r>
            <a:r>
              <a:rPr lang="en-US" altLang="zh-CN">
                <a:sym typeface="+mn-ea"/>
              </a:rPr>
              <a:t>D</a:t>
            </a:r>
            <a:r>
              <a:rPr lang="zh-CN" altLang="en-US">
                <a:sym typeface="+mn-ea"/>
              </a:rPr>
              <a:t>）</a:t>
            </a:r>
            <a:r>
              <a:rPr lang="en-US" altLang="zh-CN">
                <a:sym typeface="+mn-ea"/>
              </a:rPr>
              <a:t>——</a:t>
            </a:r>
            <a:r>
              <a:rPr lang="zh-CN" altLang="en-US">
                <a:sym typeface="+mn-ea"/>
              </a:rPr>
              <a:t>废水</a:t>
            </a:r>
            <a:endParaRPr lang="zh-CN" altLang="en-US">
              <a:sym typeface="+mn-ea"/>
            </a:endParaRPr>
          </a:p>
        </p:txBody>
      </p:sp>
      <p:pic>
        <p:nvPicPr>
          <p:cNvPr id="5" name="图片 4"/>
          <p:cNvPicPr>
            <a:picLocks noChangeAspect="1"/>
          </p:cNvPicPr>
          <p:nvPr/>
        </p:nvPicPr>
        <p:blipFill>
          <a:blip r:embed="rId1"/>
          <a:stretch>
            <a:fillRect/>
          </a:stretch>
        </p:blipFill>
        <p:spPr>
          <a:xfrm>
            <a:off x="179705" y="2427605"/>
            <a:ext cx="4174490" cy="1506220"/>
          </a:xfrm>
          <a:prstGeom prst="rect">
            <a:avLst/>
          </a:prstGeom>
        </p:spPr>
      </p:pic>
      <p:pic>
        <p:nvPicPr>
          <p:cNvPr id="7" name="图片 6"/>
          <p:cNvPicPr>
            <a:picLocks noChangeAspect="1"/>
          </p:cNvPicPr>
          <p:nvPr/>
        </p:nvPicPr>
        <p:blipFill>
          <a:blip r:embed="rId2"/>
          <a:stretch>
            <a:fillRect/>
          </a:stretch>
        </p:blipFill>
        <p:spPr>
          <a:xfrm>
            <a:off x="4211955" y="2427605"/>
            <a:ext cx="4840605" cy="2148205"/>
          </a:xfrm>
          <a:prstGeom prst="rect">
            <a:avLst/>
          </a:prstGeom>
        </p:spPr>
      </p:pic>
      <p:sp>
        <p:nvSpPr>
          <p:cNvPr id="8" name="文本框 7"/>
          <p:cNvSpPr txBox="1"/>
          <p:nvPr/>
        </p:nvSpPr>
        <p:spPr>
          <a:xfrm>
            <a:off x="701675" y="4037965"/>
            <a:ext cx="2358390" cy="368300"/>
          </a:xfrm>
          <a:prstGeom prst="rect">
            <a:avLst/>
          </a:prstGeom>
          <a:noFill/>
        </p:spPr>
        <p:txBody>
          <a:bodyPr wrap="square" rtlCol="0">
            <a:spAutoFit/>
          </a:bodyPr>
          <a:p>
            <a:pPr algn="ctr"/>
            <a:r>
              <a:rPr lang="zh-CN" altLang="en-US">
                <a:solidFill>
                  <a:srgbClr val="FF0000"/>
                </a:solidFill>
              </a:rPr>
              <a:t>分钟</a:t>
            </a:r>
            <a:endParaRPr lang="zh-CN" altLang="en-US">
              <a:solidFill>
                <a:srgbClr val="FF0000"/>
              </a:solidFill>
            </a:endParaRPr>
          </a:p>
        </p:txBody>
      </p:sp>
      <p:sp>
        <p:nvSpPr>
          <p:cNvPr id="10" name="文本框 9"/>
          <p:cNvSpPr txBox="1"/>
          <p:nvPr/>
        </p:nvSpPr>
        <p:spPr>
          <a:xfrm>
            <a:off x="5453380" y="2075180"/>
            <a:ext cx="2358390" cy="229235"/>
          </a:xfrm>
          <a:prstGeom prst="rect">
            <a:avLst/>
          </a:prstGeom>
          <a:noFill/>
        </p:spPr>
        <p:txBody>
          <a:bodyPr wrap="square" rtlCol="0">
            <a:noAutofit/>
          </a:bodyPr>
          <a:p>
            <a:pPr algn="ctr"/>
            <a:r>
              <a:rPr lang="zh-CN" altLang="en-US">
                <a:solidFill>
                  <a:srgbClr val="FF0000"/>
                </a:solidFill>
              </a:rPr>
              <a:t>小时</a:t>
            </a:r>
            <a:endParaRPr lang="zh-CN" altLang="en-US">
              <a:solidFill>
                <a:srgbClr val="FF0000"/>
              </a:solidFill>
            </a:endParaRPr>
          </a:p>
        </p:txBody>
      </p:sp>
      <p:sp>
        <p:nvSpPr>
          <p:cNvPr id="11" name="文本框 10"/>
          <p:cNvSpPr txBox="1"/>
          <p:nvPr/>
        </p:nvSpPr>
        <p:spPr>
          <a:xfrm>
            <a:off x="5508625" y="4699000"/>
            <a:ext cx="2358390" cy="229235"/>
          </a:xfrm>
          <a:prstGeom prst="rect">
            <a:avLst/>
          </a:prstGeom>
          <a:noFill/>
        </p:spPr>
        <p:txBody>
          <a:bodyPr wrap="square" rtlCol="0">
            <a:noAutofit/>
          </a:bodyPr>
          <a:p>
            <a:pPr algn="ctr"/>
            <a:r>
              <a:rPr lang="zh-CN" altLang="en-US">
                <a:solidFill>
                  <a:srgbClr val="FF0000"/>
                </a:solidFill>
              </a:rPr>
              <a:t>日</a:t>
            </a:r>
            <a:endParaRPr lang="zh-CN" altLang="en-US">
              <a:solidFill>
                <a:srgbClr val="FF0000"/>
              </a:solidFill>
            </a:endParaRPr>
          </a:p>
        </p:txBody>
      </p:sp>
      <p:cxnSp>
        <p:nvCxnSpPr>
          <p:cNvPr id="6" name="直接连接符 5"/>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576580" y="1347470"/>
            <a:ext cx="7887335" cy="727710"/>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indent="0" algn="just" fontAlgn="auto">
              <a:lnSpc>
                <a:spcPct val="150000"/>
              </a:lnSpc>
            </a:pPr>
            <a:r>
              <a:rPr lang="zh-CN" altLang="en-US" sz="1600">
                <a:solidFill>
                  <a:schemeClr val="tx1"/>
                </a:solidFill>
                <a:latin typeface="微软雅黑" panose="020B0503020204020204" pitchFamily="34" charset="-122"/>
                <a:ea typeface="微软雅黑" panose="020B0503020204020204" pitchFamily="34" charset="-122"/>
              </a:rPr>
              <a:t>水污染物排放量：</a:t>
            </a:r>
            <a:endParaRPr lang="zh-CN" altLang="en-US" sz="1600">
              <a:solidFill>
                <a:schemeClr val="tx1"/>
              </a:solidFill>
              <a:latin typeface="微软雅黑" panose="020B0503020204020204" pitchFamily="34" charset="-122"/>
              <a:ea typeface="微软雅黑" panose="020B0503020204020204" pitchFamily="34" charset="-122"/>
            </a:endParaRPr>
          </a:p>
          <a:p>
            <a:pPr indent="0" algn="just" fontAlgn="auto">
              <a:lnSpc>
                <a:spcPct val="150000"/>
              </a:lnSpc>
            </a:pPr>
            <a:r>
              <a:rPr lang="zh-CN" altLang="en-US" sz="1600">
                <a:solidFill>
                  <a:schemeClr val="tx1"/>
                </a:solidFill>
                <a:latin typeface="宋体" panose="02010600030101010101" pitchFamily="2" charset="-122"/>
                <a:ea typeface="宋体" panose="02010600030101010101" pitchFamily="2" charset="-122"/>
              </a:rPr>
              <a:t>◎</a:t>
            </a:r>
            <a:r>
              <a:rPr lang="en-US" altLang="zh-CN" sz="1600">
                <a:solidFill>
                  <a:schemeClr val="tx1"/>
                </a:solidFill>
                <a:latin typeface="宋体" panose="02010600030101010101" pitchFamily="2" charset="-122"/>
                <a:ea typeface="宋体" panose="02010600030101010101" pitchFamily="2" charset="-122"/>
              </a:rPr>
              <a:t> </a:t>
            </a:r>
            <a:r>
              <a:rPr lang="zh-CN" altLang="en-US" sz="1600">
                <a:solidFill>
                  <a:schemeClr val="tx1"/>
                </a:solidFill>
                <a:latin typeface="微软雅黑" panose="020B0503020204020204" pitchFamily="34" charset="-122"/>
                <a:ea typeface="微软雅黑" panose="020B0503020204020204" pitchFamily="34" charset="-122"/>
              </a:rPr>
              <a:t>水污染物小时排放量、日排放量</a:t>
            </a: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467995" y="677545"/>
            <a:ext cx="5942330" cy="430530"/>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固定污染源自动监测数据计算方法（附录</a:t>
            </a:r>
            <a:r>
              <a:rPr lang="en-US" altLang="zh-CN">
                <a:sym typeface="+mn-ea"/>
              </a:rPr>
              <a:t>D</a:t>
            </a:r>
            <a:r>
              <a:rPr lang="zh-CN" altLang="en-US">
                <a:sym typeface="+mn-ea"/>
              </a:rPr>
              <a:t>）</a:t>
            </a:r>
            <a:r>
              <a:rPr lang="en-US" altLang="zh-CN">
                <a:sym typeface="+mn-ea"/>
              </a:rPr>
              <a:t>——</a:t>
            </a:r>
            <a:r>
              <a:rPr lang="zh-CN" altLang="en-US">
                <a:sym typeface="+mn-ea"/>
              </a:rPr>
              <a:t>废水</a:t>
            </a:r>
            <a:endParaRPr lang="zh-CN" altLang="en-US">
              <a:sym typeface="+mn-ea"/>
            </a:endParaRPr>
          </a:p>
        </p:txBody>
      </p:sp>
      <p:pic>
        <p:nvPicPr>
          <p:cNvPr id="6" name="图片 5"/>
          <p:cNvPicPr>
            <a:picLocks noChangeAspect="1"/>
          </p:cNvPicPr>
          <p:nvPr/>
        </p:nvPicPr>
        <p:blipFill>
          <a:blip r:embed="rId1"/>
          <a:stretch>
            <a:fillRect/>
          </a:stretch>
        </p:blipFill>
        <p:spPr>
          <a:xfrm>
            <a:off x="576580" y="2427605"/>
            <a:ext cx="5069205" cy="1285240"/>
          </a:xfrm>
          <a:prstGeom prst="rect">
            <a:avLst/>
          </a:prstGeom>
        </p:spPr>
      </p:pic>
      <p:pic>
        <p:nvPicPr>
          <p:cNvPr id="8" name="图片 7"/>
          <p:cNvPicPr>
            <a:picLocks noChangeAspect="1"/>
          </p:cNvPicPr>
          <p:nvPr/>
        </p:nvPicPr>
        <p:blipFill>
          <a:blip r:embed="rId2"/>
          <a:stretch>
            <a:fillRect/>
          </a:stretch>
        </p:blipFill>
        <p:spPr>
          <a:xfrm>
            <a:off x="4378325" y="3382645"/>
            <a:ext cx="4765675" cy="1600200"/>
          </a:xfrm>
          <a:prstGeom prst="rect">
            <a:avLst/>
          </a:prstGeom>
        </p:spPr>
      </p:pic>
      <p:sp>
        <p:nvSpPr>
          <p:cNvPr id="10" name="文本框 9"/>
          <p:cNvSpPr txBox="1"/>
          <p:nvPr/>
        </p:nvSpPr>
        <p:spPr>
          <a:xfrm>
            <a:off x="972185" y="3867785"/>
            <a:ext cx="2358390" cy="368300"/>
          </a:xfrm>
          <a:prstGeom prst="rect">
            <a:avLst/>
          </a:prstGeom>
          <a:noFill/>
        </p:spPr>
        <p:txBody>
          <a:bodyPr wrap="square" rtlCol="0">
            <a:spAutoFit/>
          </a:bodyPr>
          <a:p>
            <a:pPr algn="ctr"/>
            <a:r>
              <a:rPr lang="zh-CN" altLang="en-US">
                <a:solidFill>
                  <a:srgbClr val="FF0000"/>
                </a:solidFill>
              </a:rPr>
              <a:t>小时</a:t>
            </a:r>
            <a:endParaRPr lang="zh-CN" altLang="en-US">
              <a:solidFill>
                <a:srgbClr val="FF0000"/>
              </a:solidFill>
            </a:endParaRPr>
          </a:p>
        </p:txBody>
      </p:sp>
      <p:sp>
        <p:nvSpPr>
          <p:cNvPr id="11" name="文本框 10"/>
          <p:cNvSpPr txBox="1"/>
          <p:nvPr/>
        </p:nvSpPr>
        <p:spPr>
          <a:xfrm>
            <a:off x="5580380" y="2931795"/>
            <a:ext cx="2358390" cy="368300"/>
          </a:xfrm>
          <a:prstGeom prst="rect">
            <a:avLst/>
          </a:prstGeom>
          <a:noFill/>
        </p:spPr>
        <p:txBody>
          <a:bodyPr wrap="square" rtlCol="0">
            <a:spAutoFit/>
          </a:bodyPr>
          <a:p>
            <a:pPr algn="ctr"/>
            <a:r>
              <a:rPr lang="zh-CN" altLang="en-US">
                <a:solidFill>
                  <a:srgbClr val="FF0000"/>
                </a:solidFill>
              </a:rPr>
              <a:t>日</a:t>
            </a:r>
            <a:endParaRPr lang="zh-CN" altLang="en-US">
              <a:solidFill>
                <a:srgbClr val="FF0000"/>
              </a:solidFill>
            </a:endParaRPr>
          </a:p>
        </p:txBody>
      </p:sp>
      <p:cxnSp>
        <p:nvCxnSpPr>
          <p:cNvPr id="5" name="直接连接符 4"/>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576580" y="1347470"/>
            <a:ext cx="7887335" cy="727710"/>
          </a:xfrm>
          <a:prstGeom prst="roundRect">
            <a:avLst/>
          </a:prstGeom>
        </p:spPr>
        <p:style>
          <a:lnRef idx="0">
            <a:srgbClr val="FFFFFF"/>
          </a:lnRef>
          <a:fillRef idx="2">
            <a:schemeClr val="accent1"/>
          </a:fillRef>
          <a:effectRef idx="0">
            <a:srgbClr val="FFFFFF"/>
          </a:effectRef>
          <a:fontRef idx="minor">
            <a:schemeClr val="lt1"/>
          </a:fontRef>
        </p:style>
        <p:txBody>
          <a:bodyPr rtlCol="0" anchor="ctr"/>
          <a:p>
            <a:pPr indent="0" algn="just" fontAlgn="auto">
              <a:lnSpc>
                <a:spcPct val="150000"/>
              </a:lnSpc>
            </a:pPr>
            <a:r>
              <a:rPr lang="zh-CN" altLang="en-US" sz="1600">
                <a:solidFill>
                  <a:schemeClr val="tx1"/>
                </a:solidFill>
                <a:latin typeface="微软雅黑" panose="020B0503020204020204" pitchFamily="34" charset="-122"/>
                <a:ea typeface="微软雅黑" panose="020B0503020204020204" pitchFamily="34" charset="-122"/>
              </a:rPr>
              <a:t>水污染物浓度有效日均值：</a:t>
            </a: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467995" y="677545"/>
            <a:ext cx="5942330" cy="430530"/>
          </a:xfrm>
          <a:prstGeom prst="roundRect">
            <a:avLst/>
          </a:prstGeom>
          <a:gradFill>
            <a:gsLst>
              <a:gs pos="50000">
                <a:schemeClr val="accent6"/>
              </a:gs>
              <a:gs pos="0">
                <a:schemeClr val="accent6">
                  <a:lumMod val="25000"/>
                  <a:lumOff val="75000"/>
                </a:schemeClr>
              </a:gs>
              <a:gs pos="100000">
                <a:schemeClr val="accent6">
                  <a:lumMod val="85000"/>
                </a:schemeClr>
              </a:gs>
            </a:gsLst>
            <a:lin ang="5400000" scaled="1"/>
          </a:gradFill>
          <a:ln w="25400" cap="flat" cmpd="sng">
            <a:no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sym typeface="+mn-ea"/>
              </a:rPr>
              <a:t>固定污染源自动监测数据计算方法（附录</a:t>
            </a:r>
            <a:r>
              <a:rPr lang="en-US" altLang="zh-CN">
                <a:sym typeface="+mn-ea"/>
              </a:rPr>
              <a:t>D</a:t>
            </a:r>
            <a:r>
              <a:rPr lang="zh-CN" altLang="en-US">
                <a:sym typeface="+mn-ea"/>
              </a:rPr>
              <a:t>）</a:t>
            </a:r>
            <a:r>
              <a:rPr lang="en-US" altLang="zh-CN">
                <a:sym typeface="+mn-ea"/>
              </a:rPr>
              <a:t>——</a:t>
            </a:r>
            <a:r>
              <a:rPr lang="zh-CN" altLang="en-US">
                <a:sym typeface="+mn-ea"/>
              </a:rPr>
              <a:t>废水</a:t>
            </a:r>
            <a:endParaRPr lang="zh-CN" altLang="en-US">
              <a:sym typeface="+mn-ea"/>
            </a:endParaRPr>
          </a:p>
        </p:txBody>
      </p:sp>
      <p:pic>
        <p:nvPicPr>
          <p:cNvPr id="5" name="图片 4"/>
          <p:cNvPicPr>
            <a:picLocks noChangeAspect="1"/>
          </p:cNvPicPr>
          <p:nvPr/>
        </p:nvPicPr>
        <p:blipFill>
          <a:blip r:embed="rId1"/>
          <a:stretch>
            <a:fillRect/>
          </a:stretch>
        </p:blipFill>
        <p:spPr>
          <a:xfrm>
            <a:off x="1043940" y="2211705"/>
            <a:ext cx="6408420" cy="2659380"/>
          </a:xfrm>
          <a:prstGeom prst="rect">
            <a:avLst/>
          </a:prstGeom>
        </p:spPr>
      </p:pic>
      <p:cxnSp>
        <p:nvCxnSpPr>
          <p:cNvPr id="10" name="直接连接符 9"/>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4010978" cy="55308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附录</a:t>
            </a:r>
            <a:r>
              <a:rPr lang="en-US" altLang="zh-CN" sz="1500" b="1">
                <a:latin typeface="黑体" panose="02010609060101010101" pitchFamily="49" charset="-122"/>
                <a:ea typeface="黑体" panose="02010609060101010101" pitchFamily="49" charset="-122"/>
                <a:sym typeface="+mn-ea"/>
              </a:rPr>
              <a:t>E</a:t>
            </a:r>
            <a:r>
              <a:rPr lang="zh-CN" altLang="en-US" sz="1500" b="1">
                <a:latin typeface="黑体" panose="02010609060101010101" pitchFamily="49" charset="-122"/>
                <a:ea typeface="黑体" panose="02010609060101010101" pitchFamily="49" charset="-122"/>
                <a:sym typeface="+mn-ea"/>
              </a:rPr>
              <a:t>（资料性附录）</a:t>
            </a:r>
            <a:r>
              <a:rPr lang="zh-CN" altLang="en-US" sz="1500" b="1">
                <a:solidFill>
                  <a:srgbClr val="FF0000"/>
                </a:solidFill>
                <a:latin typeface="黑体" panose="02010609060101010101" pitchFamily="49" charset="-122"/>
                <a:ea typeface="黑体" panose="02010609060101010101" pitchFamily="49" charset="-122"/>
                <a:sym typeface="+mn-ea"/>
              </a:rPr>
              <a:t>（新增附录）</a:t>
            </a:r>
            <a:r>
              <a:rPr lang="en-US" altLang="zh-CN" sz="1500" b="1">
                <a:latin typeface="黑体" panose="02010609060101010101" pitchFamily="49" charset="-122"/>
                <a:ea typeface="黑体" panose="02010609060101010101" pitchFamily="49" charset="-122"/>
                <a:sym typeface="+mn-ea"/>
              </a:rPr>
              <a:t>-</a:t>
            </a:r>
            <a:endParaRPr lang="zh-CN" altLang="en-US" sz="1500" b="1">
              <a:latin typeface="黑体" panose="02010609060101010101" pitchFamily="49" charset="-122"/>
              <a:ea typeface="黑体" panose="02010609060101010101" pitchFamily="49" charset="-122"/>
              <a:sym typeface="+mn-ea"/>
            </a:endParaRPr>
          </a:p>
          <a:p>
            <a:r>
              <a:rPr lang="zh-CN" altLang="en-US" sz="1500" b="1">
                <a:latin typeface="黑体" panose="02010609060101010101" pitchFamily="49" charset="-122"/>
                <a:ea typeface="黑体" panose="02010609060101010101" pitchFamily="49" charset="-122"/>
                <a:sym typeface="+mn-ea"/>
              </a:rPr>
              <a:t>数采仪与移动终端通信协议</a:t>
            </a:r>
            <a:endParaRPr lang="zh-CN" altLang="en-US" sz="1500" b="1">
              <a:solidFill>
                <a:srgbClr val="FF0000"/>
              </a:solidFill>
              <a:latin typeface="黑体" panose="02010609060101010101" pitchFamily="49" charset="-122"/>
              <a:ea typeface="黑体" panose="02010609060101010101" pitchFamily="49" charset="-122"/>
              <a:sym typeface="+mn-ea"/>
            </a:endParaRPr>
          </a:p>
        </p:txBody>
      </p:sp>
      <p:sp>
        <p:nvSpPr>
          <p:cNvPr id="11" name="圆角矩形 10"/>
          <p:cNvSpPr/>
          <p:nvPr/>
        </p:nvSpPr>
        <p:spPr>
          <a:xfrm>
            <a:off x="380048" y="1442085"/>
            <a:ext cx="3979545" cy="1714500"/>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marL="285750" indent="-285750" algn="l">
              <a:lnSpc>
                <a:spcPct val="120000"/>
              </a:lnSpc>
              <a:buClrTx/>
              <a:buSzTx/>
              <a:buFont typeface="Wingdings" panose="05000000000000000000" charset="0"/>
              <a:buChar char="l"/>
            </a:pPr>
            <a:r>
              <a:rPr lang="zh-CN" altLang="en-US" sz="1200">
                <a:solidFill>
                  <a:sysClr val="windowText" lastClr="000000"/>
                </a:solidFill>
                <a:latin typeface="微软雅黑" panose="020B0503020204020204" pitchFamily="34" charset="-122"/>
                <a:ea typeface="微软雅黑" panose="020B0503020204020204" pitchFamily="34" charset="-122"/>
              </a:rPr>
              <a:t>明确了数采仪与移动终端通信协议的基本要求、通信示例、WLAN 的二维码信息和数采仪服务端口信息示例。</a:t>
            </a:r>
            <a:endParaRPr lang="zh-CN" altLang="en-US" sz="1200">
              <a:solidFill>
                <a:sysClr val="windowText" lastClr="000000"/>
              </a:solidFill>
              <a:latin typeface="微软雅黑" panose="020B0503020204020204" pitchFamily="34" charset="-122"/>
              <a:ea typeface="微软雅黑" panose="020B0503020204020204" pitchFamily="34" charset="-122"/>
            </a:endParaRPr>
          </a:p>
          <a:p>
            <a:pPr marL="285750" indent="-285750" algn="l">
              <a:lnSpc>
                <a:spcPct val="120000"/>
              </a:lnSpc>
              <a:buClrTx/>
              <a:buSzTx/>
              <a:buFont typeface="Wingdings" panose="05000000000000000000" charset="0"/>
              <a:buChar char="l"/>
            </a:pPr>
            <a:r>
              <a:rPr lang="zh-CN" altLang="en-US" sz="1200">
                <a:solidFill>
                  <a:sysClr val="windowText" lastClr="000000"/>
                </a:solidFill>
                <a:latin typeface="微软雅黑" panose="020B0503020204020204" pitchFamily="34" charset="-122"/>
                <a:ea typeface="微软雅黑" panose="020B0503020204020204" pitchFamily="34" charset="-122"/>
              </a:rPr>
              <a:t>相关表格信息来源于排污许可证副本</a:t>
            </a:r>
            <a:endParaRPr lang="zh-CN" altLang="en-US" sz="1200">
              <a:solidFill>
                <a:sysClr val="windowText" lastClr="000000"/>
              </a:solidFill>
              <a:latin typeface="微软雅黑" panose="020B0503020204020204" pitchFamily="34" charset="-122"/>
              <a:ea typeface="微软雅黑" panose="020B0503020204020204" pitchFamily="34" charset="-122"/>
            </a:endParaRPr>
          </a:p>
          <a:p>
            <a:pPr marL="285750" indent="-285750" algn="l">
              <a:lnSpc>
                <a:spcPct val="120000"/>
              </a:lnSpc>
              <a:buClrTx/>
              <a:buSzTx/>
              <a:buFont typeface="Wingdings" panose="05000000000000000000" charset="0"/>
              <a:buChar char="l"/>
            </a:pPr>
            <a:r>
              <a:rPr lang="zh-CN" altLang="en-US" sz="1200">
                <a:solidFill>
                  <a:sysClr val="windowText" lastClr="000000"/>
                </a:solidFill>
                <a:latin typeface="微软雅黑" panose="020B0503020204020204" pitchFamily="34" charset="-122"/>
                <a:ea typeface="微软雅黑" panose="020B0503020204020204" pitchFamily="34" charset="-122"/>
              </a:rPr>
              <a:t>明确了有效数据组组成及判定方法</a:t>
            </a:r>
            <a:endParaRPr lang="zh-CN" altLang="en-US" sz="1200">
              <a:solidFill>
                <a:sysClr val="windowText" lastClr="000000"/>
              </a:solidFill>
              <a:latin typeface="微软雅黑" panose="020B0503020204020204" pitchFamily="34" charset="-122"/>
              <a:ea typeface="微软雅黑" panose="020B0503020204020204" pitchFamily="34" charset="-122"/>
            </a:endParaRPr>
          </a:p>
          <a:p>
            <a:pPr indent="0">
              <a:lnSpc>
                <a:spcPct val="120000"/>
              </a:lnSpc>
              <a:buFont typeface="+mj-ea"/>
              <a:buNone/>
            </a:pP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652010" y="800576"/>
            <a:ext cx="4172903" cy="55308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附录</a:t>
            </a:r>
            <a:r>
              <a:rPr lang="en-US" altLang="zh-CN" sz="1500" b="1">
                <a:latin typeface="黑体" panose="02010609060101010101" pitchFamily="49" charset="-122"/>
                <a:ea typeface="黑体" panose="02010609060101010101" pitchFamily="49" charset="-122"/>
                <a:sym typeface="+mn-ea"/>
              </a:rPr>
              <a:t>F</a:t>
            </a:r>
            <a:r>
              <a:rPr lang="zh-CN" altLang="en-US" sz="1500" b="1">
                <a:latin typeface="黑体" panose="02010609060101010101" pitchFamily="49" charset="-122"/>
                <a:ea typeface="黑体" panose="02010609060101010101" pitchFamily="49" charset="-122"/>
                <a:sym typeface="+mn-ea"/>
              </a:rPr>
              <a:t>（资料性附录）</a:t>
            </a:r>
            <a:r>
              <a:rPr lang="zh-CN" altLang="en-US" sz="1500" b="1">
                <a:solidFill>
                  <a:srgbClr val="FF0000"/>
                </a:solidFill>
                <a:latin typeface="黑体" panose="02010609060101010101" pitchFamily="49" charset="-122"/>
                <a:ea typeface="黑体" panose="02010609060101010101" pitchFamily="49" charset="-122"/>
                <a:sym typeface="+mn-ea"/>
              </a:rPr>
              <a:t>（新增附录）</a:t>
            </a:r>
            <a:r>
              <a:rPr lang="en-US" altLang="zh-CN" sz="1500" b="1">
                <a:latin typeface="黑体" panose="02010609060101010101" pitchFamily="49" charset="-122"/>
                <a:ea typeface="黑体" panose="02010609060101010101" pitchFamily="49" charset="-122"/>
                <a:sym typeface="+mn-ea"/>
              </a:rPr>
              <a:t>-</a:t>
            </a:r>
            <a:endParaRPr lang="zh-CN" altLang="en-US" sz="1500" b="1">
              <a:latin typeface="黑体" panose="02010609060101010101" pitchFamily="49" charset="-122"/>
              <a:ea typeface="黑体" panose="02010609060101010101" pitchFamily="49" charset="-122"/>
              <a:sym typeface="+mn-ea"/>
            </a:endParaRPr>
          </a:p>
          <a:p>
            <a:r>
              <a:rPr lang="zh-CN" altLang="en-US" sz="1500" b="1">
                <a:latin typeface="黑体" panose="02010609060101010101" pitchFamily="49" charset="-122"/>
                <a:ea typeface="黑体" panose="02010609060101010101" pitchFamily="49" charset="-122"/>
                <a:sym typeface="+mn-ea"/>
              </a:rPr>
              <a:t>污染物排放自动监测设备联网信息确认表</a:t>
            </a:r>
            <a:endParaRPr lang="zh-CN" altLang="en-US" sz="1500" b="1">
              <a:latin typeface="黑体" panose="02010609060101010101" pitchFamily="49" charset="-122"/>
              <a:ea typeface="黑体" panose="02010609060101010101" pitchFamily="49" charset="-122"/>
              <a:sym typeface="+mn-ea"/>
            </a:endParaRPr>
          </a:p>
        </p:txBody>
      </p:sp>
      <p:sp>
        <p:nvSpPr>
          <p:cNvPr id="6" name="圆角矩形 5"/>
          <p:cNvSpPr/>
          <p:nvPr/>
        </p:nvSpPr>
        <p:spPr>
          <a:xfrm>
            <a:off x="4652010" y="1431131"/>
            <a:ext cx="3979545" cy="713899"/>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effectLst/>
        </p:spPr>
        <p:txBody>
          <a:bodyPr rtlCol="0" anchor="ctr"/>
          <a:p>
            <a:pPr algn="l">
              <a:lnSpc>
                <a:spcPct val="120000"/>
              </a:lnSpc>
              <a:buClrTx/>
              <a:buSzTx/>
              <a:buFont typeface="+mj-ea"/>
              <a:buNone/>
            </a:pPr>
            <a:r>
              <a:rPr lang="zh-CN" altLang="en-US" sz="1200" b="1">
                <a:solidFill>
                  <a:srgbClr val="FF0000"/>
                </a:solidFill>
              </a:rPr>
              <a:t>新增：</a:t>
            </a:r>
            <a:endParaRPr lang="zh-CN" altLang="en-US" sz="1200" b="1">
              <a:solidFill>
                <a:srgbClr val="FF0000"/>
              </a:solidFill>
            </a:endParaRPr>
          </a:p>
          <a:p>
            <a:pPr marL="285750" indent="-285750" algn="l">
              <a:lnSpc>
                <a:spcPct val="120000"/>
              </a:lnSpc>
              <a:buClrTx/>
              <a:buSzTx/>
              <a:buFont typeface="Wingdings" panose="05000000000000000000" charset="0"/>
              <a:buChar char="l"/>
            </a:pPr>
            <a:r>
              <a:rPr lang="zh-CN" altLang="en-US" sz="1200">
                <a:solidFill>
                  <a:sysClr val="windowText" lastClr="000000"/>
                </a:solidFill>
                <a:latin typeface="微软雅黑" panose="020B0503020204020204" pitchFamily="34" charset="-122"/>
                <a:ea typeface="微软雅黑" panose="020B0503020204020204" pitchFamily="34" charset="-122"/>
              </a:rPr>
              <a:t>相关表格信息来源于排污许可证副本</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194310" y="3481388"/>
            <a:ext cx="4404836" cy="1424940"/>
          </a:xfrm>
          <a:prstGeom prst="rect">
            <a:avLst/>
          </a:prstGeom>
        </p:spPr>
      </p:pic>
      <p:pic>
        <p:nvPicPr>
          <p:cNvPr id="10" name="图片 9"/>
          <p:cNvPicPr>
            <a:picLocks noChangeAspect="1"/>
          </p:cNvPicPr>
          <p:nvPr/>
        </p:nvPicPr>
        <p:blipFill>
          <a:blip r:embed="rId2"/>
          <a:stretch>
            <a:fillRect/>
          </a:stretch>
        </p:blipFill>
        <p:spPr>
          <a:xfrm>
            <a:off x="4833461" y="2125980"/>
            <a:ext cx="3881914" cy="1476851"/>
          </a:xfrm>
          <a:prstGeom prst="rect">
            <a:avLst/>
          </a:prstGeom>
        </p:spPr>
      </p:pic>
      <p:pic>
        <p:nvPicPr>
          <p:cNvPr id="12" name="图片 11"/>
          <p:cNvPicPr>
            <a:picLocks noChangeAspect="1"/>
          </p:cNvPicPr>
          <p:nvPr/>
        </p:nvPicPr>
        <p:blipFill>
          <a:blip r:embed="rId3"/>
          <a:stretch>
            <a:fillRect/>
          </a:stretch>
        </p:blipFill>
        <p:spPr>
          <a:xfrm>
            <a:off x="4844415" y="3718084"/>
            <a:ext cx="3871436" cy="1117759"/>
          </a:xfrm>
          <a:prstGeom prst="rect">
            <a:avLst/>
          </a:prstGeom>
        </p:spPr>
      </p:pic>
      <p:cxnSp>
        <p:nvCxnSpPr>
          <p:cNvPr id="3" name="直接连接符 2"/>
          <p:cNvCxnSpPr/>
          <p:nvPr>
            <p:custDataLst>
              <p:tags r:id="rId4"/>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7" name="圆角矩形 6"/>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5"/>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6"/>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380048" y="800576"/>
            <a:ext cx="7072789"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附录</a:t>
            </a:r>
            <a:r>
              <a:rPr lang="en-US" altLang="zh-CN" sz="1500" b="1">
                <a:latin typeface="黑体" panose="02010609060101010101" pitchFamily="49" charset="-122"/>
                <a:ea typeface="黑体" panose="02010609060101010101" pitchFamily="49" charset="-122"/>
                <a:sym typeface="+mn-ea"/>
              </a:rPr>
              <a:t>G</a:t>
            </a:r>
            <a:r>
              <a:rPr lang="zh-CN" altLang="en-US" sz="1500" b="1">
                <a:latin typeface="黑体" panose="02010609060101010101" pitchFamily="49" charset="-122"/>
                <a:ea typeface="黑体" panose="02010609060101010101" pitchFamily="49" charset="-122"/>
                <a:sym typeface="+mn-ea"/>
              </a:rPr>
              <a:t>（规范性附录）</a:t>
            </a:r>
            <a:r>
              <a:rPr lang="zh-CN" altLang="en-US" sz="1500" b="1">
                <a:solidFill>
                  <a:srgbClr val="FF0000"/>
                </a:solidFill>
                <a:latin typeface="黑体" panose="02010609060101010101" pitchFamily="49" charset="-122"/>
                <a:ea typeface="黑体" panose="02010609060101010101" pitchFamily="49" charset="-122"/>
                <a:sym typeface="+mn-ea"/>
              </a:rPr>
              <a:t>（新增附录）</a:t>
            </a:r>
            <a:r>
              <a:rPr lang="en-US" altLang="zh-CN" sz="1500" b="1">
                <a:latin typeface="黑体" panose="02010609060101010101" pitchFamily="49" charset="-122"/>
                <a:ea typeface="黑体" panose="02010609060101010101" pitchFamily="49" charset="-122"/>
                <a:sym typeface="+mn-ea"/>
              </a:rPr>
              <a:t>-</a:t>
            </a:r>
            <a:r>
              <a:rPr lang="zh-CN" altLang="en-US" sz="1500" b="1">
                <a:latin typeface="黑体" panose="02010609060101010101" pitchFamily="49" charset="-122"/>
                <a:ea typeface="黑体" panose="02010609060101010101" pitchFamily="49" charset="-122"/>
                <a:sym typeface="+mn-ea"/>
              </a:rPr>
              <a:t>污染物排放自动监测数据有效性判定方法</a:t>
            </a:r>
            <a:r>
              <a:rPr lang="en-US" altLang="zh-CN" sz="1500" b="1">
                <a:latin typeface="黑体" panose="02010609060101010101" pitchFamily="49" charset="-122"/>
                <a:ea typeface="黑体" panose="02010609060101010101" pitchFamily="49" charset="-122"/>
                <a:sym typeface="+mn-ea"/>
              </a:rPr>
              <a:t>"</a:t>
            </a:r>
            <a:endParaRPr lang="en-US" altLang="zh-CN" sz="1500" b="1">
              <a:latin typeface="黑体" panose="02010609060101010101" pitchFamily="49" charset="-122"/>
              <a:ea typeface="黑体" panose="02010609060101010101" pitchFamily="49" charset="-122"/>
              <a:sym typeface="+mn-ea"/>
            </a:endParaRPr>
          </a:p>
        </p:txBody>
      </p:sp>
      <p:pic>
        <p:nvPicPr>
          <p:cNvPr id="7" name="图片 6"/>
          <p:cNvPicPr>
            <a:picLocks noChangeAspect="1"/>
          </p:cNvPicPr>
          <p:nvPr/>
        </p:nvPicPr>
        <p:blipFill>
          <a:blip r:embed="rId1"/>
          <a:stretch>
            <a:fillRect/>
          </a:stretch>
        </p:blipFill>
        <p:spPr>
          <a:xfrm>
            <a:off x="380048" y="1279684"/>
            <a:ext cx="4419600" cy="3388995"/>
          </a:xfrm>
          <a:prstGeom prst="rect">
            <a:avLst/>
          </a:prstGeom>
        </p:spPr>
      </p:pic>
      <p:pic>
        <p:nvPicPr>
          <p:cNvPr id="9" name="图片 8"/>
          <p:cNvPicPr>
            <a:picLocks noChangeAspect="1"/>
          </p:cNvPicPr>
          <p:nvPr/>
        </p:nvPicPr>
        <p:blipFill>
          <a:blip r:embed="rId2"/>
          <a:stretch>
            <a:fillRect/>
          </a:stretch>
        </p:blipFill>
        <p:spPr>
          <a:xfrm>
            <a:off x="5141119" y="1200150"/>
            <a:ext cx="3619500" cy="3843814"/>
          </a:xfrm>
          <a:prstGeom prst="rect">
            <a:avLst/>
          </a:prstGeom>
        </p:spPr>
      </p:pic>
      <p:cxnSp>
        <p:nvCxnSpPr>
          <p:cNvPr id="10" name="直接连接符 9"/>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3" name="圆角矩形 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256223" y="812959"/>
            <a:ext cx="6067901" cy="321945"/>
          </a:xfrm>
          <a:prstGeom prst="rect">
            <a:avLst/>
          </a:prstGeom>
          <a:gradFill>
            <a:gsLst>
              <a:gs pos="25000">
                <a:srgbClr val="FFD83A"/>
              </a:gs>
              <a:gs pos="75000">
                <a:srgbClr val="FFFD6D"/>
              </a:gs>
              <a:gs pos="0">
                <a:srgbClr val="F8C334"/>
              </a:gs>
              <a:gs pos="100000">
                <a:srgbClr val="FFFEB8"/>
              </a:gs>
            </a:gsLst>
            <a:lin ang="18900000" scaled="1"/>
          </a:gradFill>
        </p:spPr>
        <p:txBody>
          <a:bodyPr wrap="square" rtlCol="0">
            <a:spAutoFit/>
          </a:bodyPr>
          <a:p>
            <a:r>
              <a:rPr lang="zh-CN" altLang="en-US" sz="1500" b="1">
                <a:latin typeface="黑体" panose="02010609060101010101" pitchFamily="49" charset="-122"/>
                <a:ea typeface="黑体" panose="02010609060101010101" pitchFamily="49" charset="-122"/>
                <a:sym typeface="+mn-ea"/>
              </a:rPr>
              <a:t>附录</a:t>
            </a:r>
            <a:r>
              <a:rPr lang="en-US" altLang="zh-CN" sz="1500" b="1">
                <a:latin typeface="黑体" panose="02010609060101010101" pitchFamily="49" charset="-122"/>
                <a:ea typeface="黑体" panose="02010609060101010101" pitchFamily="49" charset="-122"/>
                <a:sym typeface="+mn-ea"/>
              </a:rPr>
              <a:t>H</a:t>
            </a:r>
            <a:r>
              <a:rPr lang="zh-CN" altLang="en-US" sz="1500" b="1">
                <a:latin typeface="黑体" panose="02010609060101010101" pitchFamily="49" charset="-122"/>
                <a:ea typeface="黑体" panose="02010609060101010101" pitchFamily="49" charset="-122"/>
                <a:sym typeface="+mn-ea"/>
              </a:rPr>
              <a:t>（规范性附录）</a:t>
            </a:r>
            <a:r>
              <a:rPr lang="zh-CN" altLang="en-US" sz="1500" b="1">
                <a:solidFill>
                  <a:srgbClr val="FF0000"/>
                </a:solidFill>
                <a:latin typeface="黑体" panose="02010609060101010101" pitchFamily="49" charset="-122"/>
                <a:ea typeface="黑体" panose="02010609060101010101" pitchFamily="49" charset="-122"/>
                <a:sym typeface="+mn-ea"/>
              </a:rPr>
              <a:t>（新增附录）</a:t>
            </a:r>
            <a:r>
              <a:rPr lang="en-US" altLang="zh-CN" sz="1500" b="1">
                <a:latin typeface="黑体" panose="02010609060101010101" pitchFamily="49" charset="-122"/>
                <a:ea typeface="黑体" panose="02010609060101010101" pitchFamily="49" charset="-122"/>
                <a:sym typeface="+mn-ea"/>
              </a:rPr>
              <a:t>-</a:t>
            </a:r>
            <a:r>
              <a:rPr lang="zh-CN" altLang="en-US" sz="1500" b="1">
                <a:latin typeface="黑体" panose="02010609060101010101" pitchFamily="49" charset="-122"/>
                <a:ea typeface="黑体" panose="02010609060101010101" pitchFamily="49" charset="-122"/>
                <a:sym typeface="+mn-ea"/>
              </a:rPr>
              <a:t>多媒体文件传输技术要求</a:t>
            </a:r>
            <a:endParaRPr lang="zh-CN" altLang="en-US" sz="1500" b="1">
              <a:latin typeface="黑体" panose="02010609060101010101" pitchFamily="49" charset="-122"/>
              <a:ea typeface="黑体" panose="02010609060101010101" pitchFamily="49" charset="-122"/>
              <a:sym typeface="+mn-ea"/>
            </a:endParaRPr>
          </a:p>
        </p:txBody>
      </p:sp>
      <p:pic>
        <p:nvPicPr>
          <p:cNvPr id="3" name="图片 2"/>
          <p:cNvPicPr>
            <a:picLocks noChangeAspect="1"/>
          </p:cNvPicPr>
          <p:nvPr/>
        </p:nvPicPr>
        <p:blipFill>
          <a:blip r:embed="rId1"/>
          <a:stretch>
            <a:fillRect/>
          </a:stretch>
        </p:blipFill>
        <p:spPr>
          <a:xfrm>
            <a:off x="293846" y="1193006"/>
            <a:ext cx="4129088" cy="3691414"/>
          </a:xfrm>
          <a:prstGeom prst="rect">
            <a:avLst/>
          </a:prstGeom>
        </p:spPr>
      </p:pic>
      <p:pic>
        <p:nvPicPr>
          <p:cNvPr id="7" name="图片 6" descr="联想截图_20250922120055"/>
          <p:cNvPicPr>
            <a:picLocks noChangeAspect="1"/>
          </p:cNvPicPr>
          <p:nvPr/>
        </p:nvPicPr>
        <p:blipFill>
          <a:blip r:embed="rId2"/>
          <a:stretch>
            <a:fillRect/>
          </a:stretch>
        </p:blipFill>
        <p:spPr>
          <a:xfrm>
            <a:off x="4529138" y="1557814"/>
            <a:ext cx="4529614" cy="3043238"/>
          </a:xfrm>
          <a:prstGeom prst="rect">
            <a:avLst/>
          </a:prstGeom>
        </p:spPr>
      </p:pic>
      <p:cxnSp>
        <p:nvCxnSpPr>
          <p:cNvPr id="10" name="直接连接符 9"/>
          <p:cNvCxnSpPr/>
          <p:nvPr>
            <p:custDataLst>
              <p:tags r:id="rId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标准修订内容</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2</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1" name="组合 12"/>
          <p:cNvGrpSpPr/>
          <p:nvPr/>
        </p:nvGrpSpPr>
        <p:grpSpPr bwMode="auto">
          <a:xfrm>
            <a:off x="1508" y="983"/>
            <a:ext cx="1252176" cy="1347398"/>
            <a:chOff x="-1" y="2"/>
            <a:chExt cx="1669953" cy="1796360"/>
          </a:xfrm>
        </p:grpSpPr>
        <p:sp>
          <p:nvSpPr>
            <p:cNvPr id="8" name="任意形状 6"/>
            <p:cNvSpPr/>
            <p:nvPr>
              <p:custDataLst>
                <p:tags r:id="rId1"/>
              </p:custDataLst>
            </p:nvPr>
          </p:nvSpPr>
          <p:spPr>
            <a:xfrm>
              <a:off x="-1" y="2"/>
              <a:ext cx="1541373" cy="1637671"/>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sp>
          <p:nvSpPr>
            <p:cNvPr id="9" name="任意形状 7"/>
            <p:cNvSpPr/>
            <p:nvPr>
              <p:custDataLst>
                <p:tags r:id="rId2"/>
              </p:custDataLst>
            </p:nvPr>
          </p:nvSpPr>
          <p:spPr>
            <a:xfrm>
              <a:off x="-1" y="1589"/>
              <a:ext cx="1669953" cy="1794773"/>
            </a:xfrm>
            <a:custGeom>
              <a:avLst/>
              <a:gdLst>
                <a:gd name="connsiteX0" fmla="*/ 6019832 w 6381419"/>
                <a:gd name="connsiteY0" fmla="*/ 0 h 6856631"/>
                <a:gd name="connsiteX1" fmla="*/ 6381419 w 6381419"/>
                <a:gd name="connsiteY1" fmla="*/ 0 h 6856631"/>
                <a:gd name="connsiteX2" fmla="*/ 0 w 6381419"/>
                <a:gd name="connsiteY2" fmla="*/ 6856631 h 6856631"/>
                <a:gd name="connsiteX3" fmla="*/ 0 w 6381419"/>
                <a:gd name="connsiteY3" fmla="*/ 6392869 h 6856631"/>
              </a:gdLst>
              <a:ahLst/>
              <a:cxnLst>
                <a:cxn ang="0">
                  <a:pos x="connsiteX0" y="connsiteY0"/>
                </a:cxn>
                <a:cxn ang="0">
                  <a:pos x="connsiteX1" y="connsiteY1"/>
                </a:cxn>
                <a:cxn ang="0">
                  <a:pos x="connsiteX2" y="connsiteY2"/>
                </a:cxn>
                <a:cxn ang="0">
                  <a:pos x="connsiteX3" y="connsiteY3"/>
                </a:cxn>
              </a:cxnLst>
              <a:rect l="l" t="t" r="r" b="b"/>
              <a:pathLst>
                <a:path w="6381419" h="6856631">
                  <a:moveTo>
                    <a:pt x="6019832" y="0"/>
                  </a:moveTo>
                  <a:lnTo>
                    <a:pt x="6381419" y="0"/>
                  </a:lnTo>
                  <a:lnTo>
                    <a:pt x="0" y="6856631"/>
                  </a:lnTo>
                  <a:lnTo>
                    <a:pt x="0" y="6392869"/>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grpSp>
      <p:grpSp>
        <p:nvGrpSpPr>
          <p:cNvPr id="97282" name="组合 11"/>
          <p:cNvGrpSpPr/>
          <p:nvPr/>
        </p:nvGrpSpPr>
        <p:grpSpPr bwMode="auto">
          <a:xfrm>
            <a:off x="7891165" y="3795359"/>
            <a:ext cx="1252176" cy="1347398"/>
            <a:chOff x="10522047" y="5061640"/>
            <a:chExt cx="1669953" cy="1796360"/>
          </a:xfrm>
        </p:grpSpPr>
        <p:sp>
          <p:nvSpPr>
            <p:cNvPr id="10" name="任意形状 10"/>
            <p:cNvSpPr/>
            <p:nvPr>
              <p:custDataLst>
                <p:tags r:id="rId3"/>
              </p:custDataLst>
            </p:nvPr>
          </p:nvSpPr>
          <p:spPr>
            <a:xfrm rot="10800000">
              <a:off x="10650628" y="5220329"/>
              <a:ext cx="1541372" cy="1637671"/>
            </a:xfrm>
            <a:custGeom>
              <a:avLst/>
              <a:gdLst>
                <a:gd name="connsiteX0" fmla="*/ 0 w 5892890"/>
                <a:gd name="connsiteY0" fmla="*/ 0 h 6258061"/>
                <a:gd name="connsiteX1" fmla="*/ 5892890 w 5892890"/>
                <a:gd name="connsiteY1" fmla="*/ 0 h 6258061"/>
                <a:gd name="connsiteX2" fmla="*/ 0 w 5892890"/>
                <a:gd name="connsiteY2" fmla="*/ 6258061 h 6258061"/>
              </a:gdLst>
              <a:ahLst/>
              <a:cxnLst>
                <a:cxn ang="0">
                  <a:pos x="connsiteX0" y="connsiteY0"/>
                </a:cxn>
                <a:cxn ang="0">
                  <a:pos x="connsiteX1" y="connsiteY1"/>
                </a:cxn>
                <a:cxn ang="0">
                  <a:pos x="connsiteX2" y="connsiteY2"/>
                </a:cxn>
              </a:cxnLst>
              <a:rect l="l" t="t" r="r" b="b"/>
              <a:pathLst>
                <a:path w="5892890" h="6258061">
                  <a:moveTo>
                    <a:pt x="0" y="0"/>
                  </a:moveTo>
                  <a:lnTo>
                    <a:pt x="5892890" y="0"/>
                  </a:lnTo>
                  <a:lnTo>
                    <a:pt x="0" y="6258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sp>
          <p:nvSpPr>
            <p:cNvPr id="11" name="任意形状 11"/>
            <p:cNvSpPr/>
            <p:nvPr>
              <p:custDataLst>
                <p:tags r:id="rId4"/>
              </p:custDataLst>
            </p:nvPr>
          </p:nvSpPr>
          <p:spPr>
            <a:xfrm rot="10800000">
              <a:off x="10522047" y="5061640"/>
              <a:ext cx="1669953" cy="1794774"/>
            </a:xfrm>
            <a:custGeom>
              <a:avLst/>
              <a:gdLst>
                <a:gd name="connsiteX0" fmla="*/ 6019832 w 6381419"/>
                <a:gd name="connsiteY0" fmla="*/ 0 h 6856631"/>
                <a:gd name="connsiteX1" fmla="*/ 6381419 w 6381419"/>
                <a:gd name="connsiteY1" fmla="*/ 0 h 6856631"/>
                <a:gd name="connsiteX2" fmla="*/ 0 w 6381419"/>
                <a:gd name="connsiteY2" fmla="*/ 6856631 h 6856631"/>
                <a:gd name="connsiteX3" fmla="*/ 0 w 6381419"/>
                <a:gd name="connsiteY3" fmla="*/ 6392869 h 6856631"/>
              </a:gdLst>
              <a:ahLst/>
              <a:cxnLst>
                <a:cxn ang="0">
                  <a:pos x="connsiteX0" y="connsiteY0"/>
                </a:cxn>
                <a:cxn ang="0">
                  <a:pos x="connsiteX1" y="connsiteY1"/>
                </a:cxn>
                <a:cxn ang="0">
                  <a:pos x="connsiteX2" y="connsiteY2"/>
                </a:cxn>
                <a:cxn ang="0">
                  <a:pos x="connsiteX3" y="connsiteY3"/>
                </a:cxn>
              </a:cxnLst>
              <a:rect l="l" t="t" r="r" b="b"/>
              <a:pathLst>
                <a:path w="6381419" h="6856631">
                  <a:moveTo>
                    <a:pt x="6019832" y="0"/>
                  </a:moveTo>
                  <a:lnTo>
                    <a:pt x="6381419" y="0"/>
                  </a:lnTo>
                  <a:lnTo>
                    <a:pt x="0" y="6856631"/>
                  </a:lnTo>
                  <a:lnTo>
                    <a:pt x="0" y="6392869"/>
                  </a:lnTo>
                  <a:close/>
                </a:path>
              </a:pathLst>
            </a:custGeom>
            <a:pattFill prst="lt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sz="1350" noProof="1">
                <a:solidFill>
                  <a:schemeClr val="tx1">
                    <a:lumMod val="85000"/>
                    <a:lumOff val="15000"/>
                  </a:schemeClr>
                </a:solidFill>
              </a:endParaRPr>
            </a:p>
          </p:txBody>
        </p:sp>
      </p:grpSp>
      <p:grpSp>
        <p:nvGrpSpPr>
          <p:cNvPr id="40" name="组合 11"/>
          <p:cNvGrpSpPr/>
          <p:nvPr/>
        </p:nvGrpSpPr>
        <p:grpSpPr>
          <a:xfrm>
            <a:off x="351473" y="1602423"/>
            <a:ext cx="2212181" cy="1657350"/>
            <a:chOff x="407702" y="2392599"/>
            <a:chExt cx="2949574" cy="2209066"/>
          </a:xfrm>
          <a:noFill/>
        </p:grpSpPr>
        <p:sp>
          <p:nvSpPr>
            <p:cNvPr id="41" name="文本框 45"/>
            <p:cNvSpPr txBox="1"/>
            <p:nvPr/>
          </p:nvSpPr>
          <p:spPr>
            <a:xfrm>
              <a:off x="407702" y="3026093"/>
              <a:ext cx="2949574" cy="942027"/>
            </a:xfrm>
            <a:prstGeom prst="rect">
              <a:avLst/>
            </a:prstGeom>
            <a:grp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indent="0" algn="ctr" defTabSz="685800">
                <a:lnSpc>
                  <a:spcPct val="100000"/>
                </a:lnSpc>
                <a:spcBef>
                  <a:spcPct val="0"/>
                </a:spcBef>
                <a:buNone/>
              </a:pPr>
              <a:r>
                <a:rPr lang="zh-CN" altLang="en-US" sz="4000" b="1" dirty="0">
                  <a:solidFill>
                    <a:srgbClr val="32619C"/>
                  </a:solidFill>
                  <a:latin typeface="微软雅黑" panose="020B0503020204020204" pitchFamily="34" charset="-122"/>
                  <a:ea typeface="微软雅黑" panose="020B0503020204020204" pitchFamily="34" charset="-122"/>
                </a:rPr>
                <a:t>目录</a:t>
              </a:r>
              <a:endParaRPr lang="zh-CN" altLang="en-US" sz="4000" b="1" dirty="0">
                <a:solidFill>
                  <a:srgbClr val="32619C"/>
                </a:solidFill>
                <a:latin typeface="微软雅黑" panose="020B0503020204020204" pitchFamily="34" charset="-122"/>
                <a:ea typeface="微软雅黑" panose="020B0503020204020204" pitchFamily="34" charset="-122"/>
              </a:endParaRPr>
            </a:p>
          </p:txBody>
        </p:sp>
        <p:grpSp>
          <p:nvGrpSpPr>
            <p:cNvPr id="42" name="组合 10"/>
            <p:cNvGrpSpPr/>
            <p:nvPr/>
          </p:nvGrpSpPr>
          <p:grpSpPr>
            <a:xfrm>
              <a:off x="849299" y="2392599"/>
              <a:ext cx="2068072" cy="2209066"/>
              <a:chOff x="537029" y="2392599"/>
              <a:chExt cx="2821093" cy="2209066"/>
            </a:xfrm>
            <a:grpFill/>
          </p:grpSpPr>
          <p:grpSp>
            <p:nvGrpSpPr>
              <p:cNvPr id="43" name="组合 8"/>
              <p:cNvGrpSpPr/>
              <p:nvPr/>
            </p:nvGrpSpPr>
            <p:grpSpPr>
              <a:xfrm>
                <a:off x="537029" y="2392599"/>
                <a:ext cx="2821093" cy="136261"/>
                <a:chOff x="537029" y="2392599"/>
                <a:chExt cx="2821093" cy="136261"/>
              </a:xfrm>
              <a:grpFill/>
            </p:grpSpPr>
            <p:cxnSp>
              <p:nvCxnSpPr>
                <p:cNvPr id="44" name="直接连接符 43"/>
                <p:cNvCxnSpPr/>
                <p:nvPr/>
              </p:nvCxnSpPr>
              <p:spPr>
                <a:xfrm>
                  <a:off x="537812" y="2392599"/>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37812" y="2529079"/>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grpSp>
          <p:grpSp>
            <p:nvGrpSpPr>
              <p:cNvPr id="46" name="组合 9"/>
              <p:cNvGrpSpPr/>
              <p:nvPr/>
            </p:nvGrpSpPr>
            <p:grpSpPr>
              <a:xfrm>
                <a:off x="537029" y="4465404"/>
                <a:ext cx="2821093" cy="136261"/>
                <a:chOff x="537029" y="4465404"/>
                <a:chExt cx="2821093" cy="136261"/>
              </a:xfrm>
              <a:grpFill/>
            </p:grpSpPr>
            <p:cxnSp>
              <p:nvCxnSpPr>
                <p:cNvPr id="60" name="直接连接符 59"/>
                <p:cNvCxnSpPr/>
                <p:nvPr/>
              </p:nvCxnSpPr>
              <p:spPr>
                <a:xfrm>
                  <a:off x="537812" y="4465185"/>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537812" y="4601665"/>
                  <a:ext cx="2819527" cy="0"/>
                </a:xfrm>
                <a:prstGeom prst="line">
                  <a:avLst/>
                </a:prstGeom>
                <a:grpFill/>
                <a:ln w="19050" cap="rnd">
                  <a:solidFill>
                    <a:srgbClr val="315F9A"/>
                  </a:solidFill>
                  <a:headEnd type="none"/>
                </a:ln>
              </p:spPr>
              <p:style>
                <a:lnRef idx="1">
                  <a:schemeClr val="accent1"/>
                </a:lnRef>
                <a:fillRef idx="0">
                  <a:schemeClr val="accent1"/>
                </a:fillRef>
                <a:effectRef idx="0">
                  <a:schemeClr val="accent1"/>
                </a:effectRef>
                <a:fontRef idx="minor">
                  <a:schemeClr val="tx1"/>
                </a:fontRef>
              </p:style>
            </p:cxnSp>
          </p:grpSp>
        </p:grpSp>
      </p:grpSp>
      <p:grpSp>
        <p:nvGrpSpPr>
          <p:cNvPr id="101" name="组合 100"/>
          <p:cNvGrpSpPr/>
          <p:nvPr>
            <p:custDataLst>
              <p:tags r:id="rId5"/>
            </p:custDataLst>
          </p:nvPr>
        </p:nvGrpSpPr>
        <p:grpSpPr>
          <a:xfrm>
            <a:off x="2706319" y="2984500"/>
            <a:ext cx="5049571" cy="546587"/>
            <a:chOff x="7184" y="436"/>
            <a:chExt cx="8286" cy="1104"/>
          </a:xfrm>
        </p:grpSpPr>
        <p:sp>
          <p:nvSpPr>
            <p:cNvPr id="2" name="矩形 1"/>
            <p:cNvSpPr/>
            <p:nvPr>
              <p:custDataLst>
                <p:tags r:id="rId6"/>
              </p:custDataLst>
            </p:nvPr>
          </p:nvSpPr>
          <p:spPr>
            <a:xfrm>
              <a:off x="7184" y="436"/>
              <a:ext cx="8286" cy="1104"/>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85800"/>
              <a:endParaRPr lang="zh-CN" altLang="en-US" sz="1350">
                <a:solidFill>
                  <a:schemeClr val="bg1"/>
                </a:solidFill>
                <a:latin typeface="Arial" panose="020B0604020202020204" pitchFamily="34" charset="0"/>
                <a:ea typeface="微软雅黑" panose="020B0503020204020204" pitchFamily="34" charset="-122"/>
              </a:endParaRPr>
            </a:p>
          </p:txBody>
        </p:sp>
        <p:sp>
          <p:nvSpPr>
            <p:cNvPr id="3" name="TextBox 64"/>
            <p:cNvSpPr txBox="1"/>
            <p:nvPr>
              <p:custDataLst>
                <p:tags r:id="rId7"/>
              </p:custDataLst>
            </p:nvPr>
          </p:nvSpPr>
          <p:spPr>
            <a:xfrm>
              <a:off x="7484" y="569"/>
              <a:ext cx="7770" cy="932"/>
            </a:xfrm>
            <a:prstGeom prst="rect">
              <a:avLst/>
            </a:prstGeom>
            <a:noFill/>
          </p:spPr>
          <p:txBody>
            <a:bodyPr wrap="square" rtlCol="0">
              <a:noAutofit/>
              <a:scene3d>
                <a:camera prst="orthographicFront"/>
                <a:lightRig rig="threePt" dir="t"/>
              </a:scene3d>
            </a:bodyPr>
            <a:lstStyle>
              <a:defPPr>
                <a:defRPr lang="zh-CN"/>
              </a:defPPr>
              <a:lvl1pPr>
                <a:defRPr sz="1800">
                  <a:solidFill>
                    <a:schemeClr val="tx1">
                      <a:lumMod val="75000"/>
                      <a:lumOff val="25000"/>
                    </a:schemeClr>
                  </a:solidFill>
                </a:defRPr>
              </a:lvl1pPr>
            </a:lstStyle>
            <a:p>
              <a:pPr algn="l" defTabSz="685800" fontAlgn="ctr"/>
              <a:r>
                <a:rPr lang="en-US" altLang="zh-CN" sz="2100" b="1" kern="0" dirty="0">
                  <a:solidFill>
                    <a:srgbClr val="FF0000"/>
                  </a:solidFill>
                  <a:latin typeface="Times New Roman" panose="02020603050405020304" charset="0"/>
                  <a:ea typeface="黑体" panose="02010609060101010101" pitchFamily="49" charset="-122"/>
                  <a:cs typeface="Times New Roman" panose="02020603050405020304" charset="0"/>
                </a:rPr>
                <a:t>3</a:t>
              </a:r>
              <a:r>
                <a:rPr lang="zh-CN" altLang="en-US" sz="2100" b="1" kern="0" dirty="0">
                  <a:solidFill>
                    <a:srgbClr val="FF0000"/>
                  </a:solidFill>
                  <a:latin typeface="Times New Roman" panose="02020603050405020304" charset="0"/>
                  <a:ea typeface="黑体" panose="02010609060101010101" pitchFamily="49" charset="-122"/>
                  <a:cs typeface="Times New Roman" panose="02020603050405020304" charset="0"/>
                </a:rPr>
                <a:t>、</a:t>
              </a:r>
              <a:r>
                <a:rPr lang="en-US" altLang="zh-CN" sz="2100" b="1" kern="0" dirty="0">
                  <a:solidFill>
                    <a:srgbClr val="FF0000"/>
                  </a:solidFill>
                  <a:latin typeface="Times New Roman" panose="02020603050405020304" charset="0"/>
                  <a:ea typeface="黑体" panose="02010609060101010101" pitchFamily="49" charset="-122"/>
                  <a:cs typeface="Times New Roman" panose="02020603050405020304" charset="0"/>
                </a:rPr>
                <a:t> </a:t>
              </a:r>
              <a:r>
                <a:rPr lang="zh-CN" altLang="en-US" sz="2100" b="1" kern="0" dirty="0">
                  <a:solidFill>
                    <a:srgbClr val="FF0000"/>
                  </a:solidFill>
                  <a:latin typeface="Times New Roman" panose="02020603050405020304" charset="0"/>
                  <a:ea typeface="黑体" panose="02010609060101010101" pitchFamily="49" charset="-122"/>
                  <a:cs typeface="Times New Roman" panose="02020603050405020304" charset="0"/>
                </a:rPr>
                <a:t>标准实施说明</a:t>
              </a:r>
              <a:endParaRPr lang="zh-CN" altLang="en-US" sz="2100"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defTabSz="685800" fontAlgn="ctr"/>
              <a:endParaRPr lang="zh-CN" altLang="en-US" sz="2100" b="1" kern="0"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grpSp>
        <p:nvGrpSpPr>
          <p:cNvPr id="7" name="组合 6"/>
          <p:cNvGrpSpPr/>
          <p:nvPr>
            <p:custDataLst>
              <p:tags r:id="rId8"/>
            </p:custDataLst>
          </p:nvPr>
        </p:nvGrpSpPr>
        <p:grpSpPr>
          <a:xfrm>
            <a:off x="2700020" y="1424940"/>
            <a:ext cx="5050790" cy="1359535"/>
            <a:chOff x="7182" y="436"/>
            <a:chExt cx="8288" cy="2746"/>
          </a:xfrm>
        </p:grpSpPr>
        <p:sp>
          <p:nvSpPr>
            <p:cNvPr id="12" name="矩形 11"/>
            <p:cNvSpPr/>
            <p:nvPr>
              <p:custDataLst>
                <p:tags r:id="rId9"/>
              </p:custDataLst>
            </p:nvPr>
          </p:nvSpPr>
          <p:spPr>
            <a:xfrm>
              <a:off x="7182" y="2078"/>
              <a:ext cx="8286" cy="1104"/>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85800"/>
              <a:endParaRPr lang="zh-CN" altLang="en-US" sz="1350">
                <a:solidFill>
                  <a:schemeClr val="bg1"/>
                </a:solidFill>
                <a:latin typeface="Arial" panose="020B0604020202020204" pitchFamily="34" charset="0"/>
                <a:ea typeface="微软雅黑" panose="020B0503020204020204" pitchFamily="34" charset="-122"/>
              </a:endParaRPr>
            </a:p>
          </p:txBody>
        </p:sp>
        <p:sp>
          <p:nvSpPr>
            <p:cNvPr id="13" name="TextBox 64"/>
            <p:cNvSpPr txBox="1"/>
            <p:nvPr>
              <p:custDataLst>
                <p:tags r:id="rId10"/>
              </p:custDataLst>
            </p:nvPr>
          </p:nvSpPr>
          <p:spPr>
            <a:xfrm>
              <a:off x="7485" y="2178"/>
              <a:ext cx="7770" cy="932"/>
            </a:xfrm>
            <a:prstGeom prst="rect">
              <a:avLst/>
            </a:prstGeom>
            <a:noFill/>
          </p:spPr>
          <p:txBody>
            <a:bodyPr wrap="square" rtlCol="0">
              <a:noAutofit/>
              <a:scene3d>
                <a:camera prst="orthographicFront"/>
                <a:lightRig rig="threePt" dir="t"/>
              </a:scene3d>
            </a:bodyPr>
            <a:lstStyle>
              <a:defPPr>
                <a:defRPr lang="zh-CN"/>
              </a:defPPr>
              <a:lvl1pPr>
                <a:defRPr sz="1800">
                  <a:solidFill>
                    <a:schemeClr val="tx1">
                      <a:lumMod val="75000"/>
                      <a:lumOff val="25000"/>
                    </a:schemeClr>
                  </a:solidFill>
                </a:defRPr>
              </a:lvl1pPr>
            </a:lstStyle>
            <a:p>
              <a:pPr algn="l" defTabSz="685800" fontAlgn="ctr"/>
              <a:r>
                <a:rPr lang="en-US" altLang="zh-CN" sz="2100" b="1" kern="0" dirty="0">
                  <a:solidFill>
                    <a:schemeClr val="bg1"/>
                  </a:solidFill>
                  <a:latin typeface="Times New Roman" panose="02020603050405020304" charset="0"/>
                  <a:ea typeface="黑体" panose="02010609060101010101" pitchFamily="49" charset="-122"/>
                  <a:cs typeface="Times New Roman" panose="02020603050405020304" charset="0"/>
                </a:rPr>
                <a:t>2</a:t>
              </a:r>
              <a:r>
                <a:rPr lang="zh-CN" altLang="en-US" sz="2100" b="1" kern="0" dirty="0">
                  <a:solidFill>
                    <a:schemeClr val="bg1"/>
                  </a:solidFill>
                  <a:latin typeface="Times New Roman" panose="02020603050405020304" charset="0"/>
                  <a:ea typeface="黑体" panose="02010609060101010101" pitchFamily="49" charset="-122"/>
                  <a:cs typeface="Times New Roman" panose="02020603050405020304" charset="0"/>
                </a:rPr>
                <a:t>、 </a:t>
              </a:r>
              <a:r>
                <a:rPr lang="en-US" altLang="zh-CN" sz="2100" b="1" dirty="0">
                  <a:solidFill>
                    <a:schemeClr val="bg1"/>
                  </a:solidFill>
                  <a:latin typeface="Times New Roman" panose="02020603050405020304" charset="0"/>
                  <a:ea typeface="黑体" panose="02010609060101010101" pitchFamily="49" charset="-122"/>
                  <a:cs typeface="Times New Roman" panose="02020603050405020304" charset="0"/>
                  <a:sym typeface="黑体" panose="02010609060101010101" pitchFamily="49" charset="-122"/>
                </a:rPr>
                <a:t>HJ 212</a:t>
              </a:r>
              <a:r>
                <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修订内容</a:t>
              </a:r>
              <a:endPar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4" name="矩形 13"/>
            <p:cNvSpPr/>
            <p:nvPr>
              <p:custDataLst>
                <p:tags r:id="rId11"/>
              </p:custDataLst>
            </p:nvPr>
          </p:nvSpPr>
          <p:spPr>
            <a:xfrm>
              <a:off x="7184" y="436"/>
              <a:ext cx="8286" cy="1104"/>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defTabSz="685800"/>
              <a:endParaRPr lang="zh-CN" altLang="en-US" sz="1350">
                <a:solidFill>
                  <a:schemeClr val="bg1"/>
                </a:solidFill>
                <a:latin typeface="Arial" panose="020B0604020202020204" pitchFamily="34" charset="0"/>
                <a:ea typeface="微软雅黑" panose="020B0503020204020204" pitchFamily="34" charset="-122"/>
              </a:endParaRPr>
            </a:p>
          </p:txBody>
        </p:sp>
        <p:sp>
          <p:nvSpPr>
            <p:cNvPr id="15" name="TextBox 64"/>
            <p:cNvSpPr txBox="1"/>
            <p:nvPr>
              <p:custDataLst>
                <p:tags r:id="rId12"/>
              </p:custDataLst>
            </p:nvPr>
          </p:nvSpPr>
          <p:spPr>
            <a:xfrm>
              <a:off x="7484" y="569"/>
              <a:ext cx="7770" cy="932"/>
            </a:xfrm>
            <a:prstGeom prst="rect">
              <a:avLst/>
            </a:prstGeom>
            <a:noFill/>
          </p:spPr>
          <p:txBody>
            <a:bodyPr wrap="square" rtlCol="0">
              <a:noAutofit/>
              <a:scene3d>
                <a:camera prst="orthographicFront"/>
                <a:lightRig rig="threePt" dir="t"/>
              </a:scene3d>
            </a:bodyPr>
            <a:lstStyle>
              <a:defPPr>
                <a:defRPr lang="zh-CN"/>
              </a:defPPr>
              <a:lvl1pPr>
                <a:defRPr sz="1800">
                  <a:solidFill>
                    <a:schemeClr val="tx1">
                      <a:lumMod val="75000"/>
                      <a:lumOff val="25000"/>
                    </a:schemeClr>
                  </a:solidFill>
                </a:defRPr>
              </a:lvl1pPr>
            </a:lstStyle>
            <a:p>
              <a:pPr algn="l" defTabSz="685800" fontAlgn="ctr"/>
              <a:r>
                <a:rPr lang="en-US" altLang="zh-CN" sz="2100" b="1" kern="0" dirty="0">
                  <a:solidFill>
                    <a:schemeClr val="bg1"/>
                  </a:solidFill>
                  <a:latin typeface="Times New Roman" panose="02020603050405020304" charset="0"/>
                  <a:ea typeface="黑体" panose="02010609060101010101" pitchFamily="49" charset="-122"/>
                  <a:cs typeface="Times New Roman" panose="02020603050405020304" charset="0"/>
                </a:rPr>
                <a:t>1</a:t>
              </a:r>
              <a:r>
                <a:rPr lang="zh-CN" altLang="en-US" sz="2100" b="1" kern="0" dirty="0">
                  <a:solidFill>
                    <a:schemeClr val="bg1"/>
                  </a:solidFill>
                  <a:latin typeface="Times New Roman" panose="02020603050405020304" charset="0"/>
                  <a:ea typeface="黑体" panose="02010609060101010101" pitchFamily="49" charset="-122"/>
                  <a:cs typeface="Times New Roman" panose="02020603050405020304" charset="0"/>
                </a:rPr>
                <a:t>、 </a:t>
              </a:r>
              <a:r>
                <a:rPr lang="en-US" altLang="zh-CN" sz="2100" b="1" dirty="0">
                  <a:solidFill>
                    <a:schemeClr val="bg1"/>
                  </a:solidFill>
                  <a:latin typeface="Times New Roman" panose="02020603050405020304" charset="0"/>
                  <a:ea typeface="黑体" panose="02010609060101010101" pitchFamily="49" charset="-122"/>
                  <a:cs typeface="Times New Roman" panose="02020603050405020304" charset="0"/>
                  <a:sym typeface="黑体" panose="02010609060101010101" pitchFamily="49" charset="-122"/>
                </a:rPr>
                <a:t>HJ 212</a:t>
              </a:r>
              <a:r>
                <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rPr>
                <a:t>修订背景</a:t>
              </a:r>
              <a:endParaRPr lang="zh-CN" altLang="en-US" sz="21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defTabSz="685800" fontAlgn="ctr"/>
              <a:endParaRPr lang="zh-CN" altLang="en-US" sz="2100" b="1" kern="0"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grpSp>
    </p:spTree>
    <p:custDataLst>
      <p:tags r:id="rId13"/>
    </p:custDataLst>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a:t>
            </a:r>
            <a:r>
              <a:rPr lang="zh-CN" altLang="en-US" b="1" dirty="0">
                <a:solidFill>
                  <a:schemeClr val="bg1"/>
                </a:solidFill>
                <a:latin typeface="微软雅黑" panose="020B0503020204020204" pitchFamily="34" charset="-122"/>
                <a:ea typeface="微软雅黑" panose="020B0503020204020204" pitchFamily="34" charset="-122"/>
                <a:sym typeface="+mn-ea"/>
              </a:rPr>
              <a:t>实施</a:t>
            </a:r>
            <a:r>
              <a:rPr lang="zh-CN" altLang="en-US" b="1" dirty="0">
                <a:solidFill>
                  <a:schemeClr val="bg1"/>
                </a:solidFill>
                <a:latin typeface="微软雅黑" panose="020B0503020204020204" pitchFamily="34" charset="-122"/>
                <a:ea typeface="微软雅黑" panose="020B0503020204020204" pitchFamily="34" charset="-122"/>
                <a:sym typeface="+mn-ea"/>
              </a:rPr>
              <a:t>说明</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3</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
        <p:nvSpPr>
          <p:cNvPr id="2" name="矩形: 圆角 6"/>
          <p:cNvSpPr/>
          <p:nvPr>
            <p:custDataLst>
              <p:tags r:id="rId4"/>
            </p:custDataLst>
          </p:nvPr>
        </p:nvSpPr>
        <p:spPr>
          <a:xfrm>
            <a:off x="359093" y="1393031"/>
            <a:ext cx="398621" cy="3228023"/>
          </a:xfrm>
          <a:prstGeom prst="roundRect">
            <a:avLst/>
          </a:prstGeom>
        </p:spPr>
        <p:style>
          <a:lnRef idx="0">
            <a:srgbClr val="FFFFFF"/>
          </a:lnRef>
          <a:fillRef idx="2">
            <a:schemeClr val="accent1"/>
          </a:fillRef>
          <a:effectRef idx="0">
            <a:srgbClr val="FFFFFF"/>
          </a:effectRef>
          <a:fontRef idx="minor">
            <a:schemeClr val="lt1"/>
          </a:fontRef>
        </p:style>
        <p:txBody>
          <a:bodyPr wrap="square" rtlCol="0" anchor="ctr">
            <a:normAutofit/>
          </a:bodyPr>
          <a:lstStyle/>
          <a:p>
            <a:pPr algn="ctr"/>
            <a:r>
              <a:rPr lang="zh-CN" altLang="en-US" sz="1500" b="1">
                <a:solidFill>
                  <a:schemeClr val="tx1"/>
                </a:solidFill>
              </a:rPr>
              <a:t>数智化转型支撑</a:t>
            </a:r>
            <a:endParaRPr lang="zh-CN" altLang="en-US" sz="1500" b="1">
              <a:solidFill>
                <a:schemeClr val="tx1"/>
              </a:solidFill>
            </a:endParaRPr>
          </a:p>
        </p:txBody>
      </p:sp>
      <p:sp>
        <p:nvSpPr>
          <p:cNvPr id="4" name="图形 3"/>
          <p:cNvSpPr/>
          <p:nvPr>
            <p:custDataLst>
              <p:tags r:id="rId5"/>
            </p:custDataLst>
          </p:nvPr>
        </p:nvSpPr>
        <p:spPr>
          <a:xfrm>
            <a:off x="952976" y="1393031"/>
            <a:ext cx="3576161" cy="3227546"/>
          </a:xfrm>
          <a:custGeom>
            <a:avLst/>
            <a:gdLst>
              <a:gd name="connsiteX0" fmla="*/ 0 w 5656607"/>
              <a:gd name="connsiteY0" fmla="*/ 298931 h 4934454"/>
              <a:gd name="connsiteX1" fmla="*/ 0 w 5656607"/>
              <a:gd name="connsiteY1" fmla="*/ 4635524 h 4934454"/>
              <a:gd name="connsiteX2" fmla="*/ 312591 w 5656607"/>
              <a:gd name="connsiteY2" fmla="*/ 4934455 h 4934454"/>
              <a:gd name="connsiteX3" fmla="*/ 4364164 w 5656607"/>
              <a:gd name="connsiteY3" fmla="*/ 4934455 h 4934454"/>
              <a:gd name="connsiteX4" fmla="*/ 4669709 w 5656607"/>
              <a:gd name="connsiteY4" fmla="*/ 4698646 h 4934454"/>
              <a:gd name="connsiteX5" fmla="*/ 5649438 w 5656607"/>
              <a:gd name="connsiteY5" fmla="*/ 362058 h 4934454"/>
              <a:gd name="connsiteX6" fmla="*/ 5343892 w 5656607"/>
              <a:gd name="connsiteY6" fmla="*/ 0 h 4934454"/>
              <a:gd name="connsiteX7" fmla="*/ 312591 w 5656607"/>
              <a:gd name="connsiteY7" fmla="*/ 0 h 4934454"/>
              <a:gd name="connsiteX8" fmla="*/ 0 w 5656607"/>
              <a:gd name="connsiteY8" fmla="*/ 298931 h 493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6607" h="4934454">
                <a:moveTo>
                  <a:pt x="0" y="298931"/>
                </a:moveTo>
                <a:lnTo>
                  <a:pt x="0" y="4635524"/>
                </a:lnTo>
                <a:cubicBezTo>
                  <a:pt x="0" y="4800617"/>
                  <a:pt x="139952" y="4934455"/>
                  <a:pt x="312591" y="4934455"/>
                </a:cubicBezTo>
                <a:lnTo>
                  <a:pt x="4364164" y="4934455"/>
                </a:lnTo>
                <a:cubicBezTo>
                  <a:pt x="4511369" y="4934455"/>
                  <a:pt x="4638625" y="4836244"/>
                  <a:pt x="4669709" y="4698646"/>
                </a:cubicBezTo>
                <a:lnTo>
                  <a:pt x="5649438" y="362058"/>
                </a:lnTo>
                <a:cubicBezTo>
                  <a:pt x="5691506" y="175836"/>
                  <a:pt x="5543119" y="0"/>
                  <a:pt x="5343892" y="0"/>
                </a:cubicBezTo>
                <a:lnTo>
                  <a:pt x="312591" y="0"/>
                </a:lnTo>
                <a:cubicBezTo>
                  <a:pt x="139952" y="0"/>
                  <a:pt x="0" y="133836"/>
                  <a:pt x="0" y="298931"/>
                </a:cubicBezTo>
                <a:close/>
              </a:path>
            </a:pathLst>
          </a:custGeom>
          <a:solidFill>
            <a:schemeClr val="accent1"/>
          </a:solidFill>
          <a:ln w="6243" cap="flat">
            <a:noFill/>
            <a:prstDash val="solid"/>
            <a:miter/>
          </a:ln>
        </p:spPr>
        <p:txBody>
          <a:bodyPr rtlCol="0" anchor="ctr"/>
          <a:lstStyle/>
          <a:p>
            <a:endParaRPr lang="zh-CN" altLang="en-US" sz="1350">
              <a:solidFill>
                <a:schemeClr val="tx1"/>
              </a:solidFill>
            </a:endParaRPr>
          </a:p>
        </p:txBody>
      </p:sp>
      <p:sp>
        <p:nvSpPr>
          <p:cNvPr id="3" name="图形 1"/>
          <p:cNvSpPr/>
          <p:nvPr>
            <p:custDataLst>
              <p:tags r:id="rId6"/>
            </p:custDataLst>
          </p:nvPr>
        </p:nvSpPr>
        <p:spPr>
          <a:xfrm flipH="1" flipV="1">
            <a:off x="4663916" y="1393031"/>
            <a:ext cx="3795236" cy="3228023"/>
          </a:xfrm>
          <a:custGeom>
            <a:avLst/>
            <a:gdLst>
              <a:gd name="connsiteX0" fmla="*/ 0 w 5656607"/>
              <a:gd name="connsiteY0" fmla="*/ 298931 h 4934454"/>
              <a:gd name="connsiteX1" fmla="*/ 0 w 5656607"/>
              <a:gd name="connsiteY1" fmla="*/ 4635524 h 4934454"/>
              <a:gd name="connsiteX2" fmla="*/ 312591 w 5656607"/>
              <a:gd name="connsiteY2" fmla="*/ 4934455 h 4934454"/>
              <a:gd name="connsiteX3" fmla="*/ 4364164 w 5656607"/>
              <a:gd name="connsiteY3" fmla="*/ 4934455 h 4934454"/>
              <a:gd name="connsiteX4" fmla="*/ 4669709 w 5656607"/>
              <a:gd name="connsiteY4" fmla="*/ 4698646 h 4934454"/>
              <a:gd name="connsiteX5" fmla="*/ 5649438 w 5656607"/>
              <a:gd name="connsiteY5" fmla="*/ 362058 h 4934454"/>
              <a:gd name="connsiteX6" fmla="*/ 5343892 w 5656607"/>
              <a:gd name="connsiteY6" fmla="*/ 0 h 4934454"/>
              <a:gd name="connsiteX7" fmla="*/ 312591 w 5656607"/>
              <a:gd name="connsiteY7" fmla="*/ 0 h 4934454"/>
              <a:gd name="connsiteX8" fmla="*/ 0 w 5656607"/>
              <a:gd name="connsiteY8" fmla="*/ 298931 h 493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6607" h="4934454">
                <a:moveTo>
                  <a:pt x="0" y="298931"/>
                </a:moveTo>
                <a:lnTo>
                  <a:pt x="0" y="4635524"/>
                </a:lnTo>
                <a:cubicBezTo>
                  <a:pt x="0" y="4800617"/>
                  <a:pt x="139952" y="4934455"/>
                  <a:pt x="312591" y="4934455"/>
                </a:cubicBezTo>
                <a:lnTo>
                  <a:pt x="4364164" y="4934455"/>
                </a:lnTo>
                <a:cubicBezTo>
                  <a:pt x="4511369" y="4934455"/>
                  <a:pt x="4638625" y="4836244"/>
                  <a:pt x="4669709" y="4698646"/>
                </a:cubicBezTo>
                <a:lnTo>
                  <a:pt x="5649438" y="362058"/>
                </a:lnTo>
                <a:cubicBezTo>
                  <a:pt x="5691506" y="175836"/>
                  <a:pt x="5543119" y="0"/>
                  <a:pt x="5343892" y="0"/>
                </a:cubicBezTo>
                <a:lnTo>
                  <a:pt x="312591" y="0"/>
                </a:lnTo>
                <a:cubicBezTo>
                  <a:pt x="139952" y="0"/>
                  <a:pt x="0" y="133836"/>
                  <a:pt x="0" y="298931"/>
                </a:cubicBezTo>
                <a:close/>
              </a:path>
            </a:pathLst>
          </a:custGeom>
          <a:solidFill>
            <a:srgbClr val="000000">
              <a:lumMod val="40000"/>
              <a:lumOff val="60000"/>
              <a:alpha val="15000"/>
            </a:srgbClr>
          </a:solidFill>
          <a:ln w="6243" cap="flat">
            <a:noFill/>
            <a:prstDash val="solid"/>
            <a:miter/>
          </a:ln>
        </p:spPr>
        <p:txBody>
          <a:bodyPr rtlCol="0" anchor="ctr"/>
          <a:lstStyle/>
          <a:p>
            <a:endParaRPr lang="zh-CN" altLang="en-US" sz="1350" dirty="0">
              <a:solidFill>
                <a:schemeClr val="bg1">
                  <a:lumMod val="50000"/>
                </a:schemeClr>
              </a:solidFill>
            </a:endParaRPr>
          </a:p>
        </p:txBody>
      </p:sp>
      <p:sp>
        <p:nvSpPr>
          <p:cNvPr id="6" name="矩形 5"/>
          <p:cNvSpPr/>
          <p:nvPr>
            <p:custDataLst>
              <p:tags r:id="rId7"/>
            </p:custDataLst>
          </p:nvPr>
        </p:nvSpPr>
        <p:spPr>
          <a:xfrm>
            <a:off x="1061085" y="1976914"/>
            <a:ext cx="2813685" cy="2106930"/>
          </a:xfrm>
          <a:prstGeom prst="rect">
            <a:avLst/>
          </a:prstGeom>
          <a:noFill/>
        </p:spPr>
        <p:txBody>
          <a:bodyPr wrap="square" lIns="0" tIns="0" rIns="0" bIns="0" rtlCol="0" anchor="t" anchorCtr="0">
            <a:noAutofit/>
          </a:bodyPr>
          <a:lstStyle/>
          <a:p>
            <a:pPr marL="171450" lvl="1" indent="-171450">
              <a:lnSpc>
                <a:spcPct val="150000"/>
              </a:lnSpc>
              <a:spcBef>
                <a:spcPct val="0"/>
              </a:spcBef>
              <a:spcAft>
                <a:spcPct val="15000"/>
              </a:spcAft>
              <a:buChar char="•"/>
            </a:pPr>
            <a:r>
              <a:rPr lang="en-US" altLang="zh-CN" sz="1200" b="1" dirty="0">
                <a:solidFill>
                  <a:schemeClr val="bg2"/>
                </a:solidFill>
                <a:sym typeface="+mn-ea"/>
              </a:rPr>
              <a:t>8.1.2</a:t>
            </a:r>
            <a:r>
              <a:rPr lang="zh-CN" altLang="en-US" sz="1200" b="1" dirty="0">
                <a:solidFill>
                  <a:schemeClr val="bg2"/>
                </a:solidFill>
                <a:sym typeface="+mn-ea"/>
              </a:rPr>
              <a:t>、</a:t>
            </a:r>
            <a:r>
              <a:rPr lang="en-US" altLang="zh-CN" sz="1200" b="1" dirty="0">
                <a:solidFill>
                  <a:schemeClr val="bg2"/>
                </a:solidFill>
                <a:sym typeface="+mn-ea"/>
              </a:rPr>
              <a:t>8.2.2 </a:t>
            </a:r>
            <a:r>
              <a:rPr lang="zh-CN" altLang="en-US" sz="1200" b="1" dirty="0">
                <a:solidFill>
                  <a:schemeClr val="bg2"/>
                </a:solidFill>
                <a:sym typeface="+mn-ea"/>
              </a:rPr>
              <a:t>接入现场端设备原始监测数据，如</a:t>
            </a:r>
            <a:r>
              <a:rPr lang="en-US" altLang="zh-CN" sz="1200" b="1" dirty="0">
                <a:solidFill>
                  <a:schemeClr val="bg2"/>
                </a:solidFill>
                <a:sym typeface="+mn-ea"/>
              </a:rPr>
              <a:t>VOCs</a:t>
            </a:r>
            <a:r>
              <a:rPr lang="zh-CN" altLang="en-US" sz="1200" b="1" dirty="0">
                <a:solidFill>
                  <a:schemeClr val="bg2"/>
                </a:solidFill>
                <a:sym typeface="+mn-ea"/>
              </a:rPr>
              <a:t>图谱、废水测量信号值</a:t>
            </a:r>
            <a:endParaRPr lang="zh-CN" altLang="en-US" sz="1200" b="1" dirty="0">
              <a:solidFill>
                <a:schemeClr val="bg2"/>
              </a:solidFill>
            </a:endParaRPr>
          </a:p>
          <a:p>
            <a:pPr marL="171450" lvl="1" indent="-171450">
              <a:lnSpc>
                <a:spcPct val="150000"/>
              </a:lnSpc>
              <a:spcBef>
                <a:spcPct val="0"/>
              </a:spcBef>
              <a:spcAft>
                <a:spcPct val="15000"/>
              </a:spcAft>
              <a:buChar char="•"/>
            </a:pPr>
            <a:r>
              <a:rPr lang="en-US" altLang="zh-CN" sz="1200" b="1" dirty="0">
                <a:solidFill>
                  <a:schemeClr val="bg2"/>
                </a:solidFill>
                <a:sym typeface="+mn-ea"/>
              </a:rPr>
              <a:t>6.5 </a:t>
            </a:r>
            <a:r>
              <a:rPr lang="zh-CN" altLang="en-US" sz="1200" b="1" dirty="0">
                <a:solidFill>
                  <a:schemeClr val="bg2"/>
                </a:solidFill>
                <a:sym typeface="+mn-ea"/>
              </a:rPr>
              <a:t>明确用电、工况参数的编码规则，对相关指令编码进行扩充</a:t>
            </a:r>
            <a:endParaRPr lang="zh-CN" altLang="en-US" sz="1200" b="1" dirty="0">
              <a:solidFill>
                <a:schemeClr val="bg2"/>
              </a:solidFill>
            </a:endParaRPr>
          </a:p>
          <a:p>
            <a:pPr marL="171450" lvl="1" indent="-171450">
              <a:lnSpc>
                <a:spcPct val="150000"/>
              </a:lnSpc>
              <a:spcBef>
                <a:spcPct val="0"/>
              </a:spcBef>
              <a:spcAft>
                <a:spcPct val="15000"/>
              </a:spcAft>
              <a:buChar char="•"/>
            </a:pPr>
            <a:r>
              <a:rPr lang="en-US" altLang="zh-CN" sz="1200" b="1" dirty="0">
                <a:solidFill>
                  <a:schemeClr val="bg2"/>
                </a:solidFill>
                <a:sym typeface="+mn-ea"/>
              </a:rPr>
              <a:t>8.3 </a:t>
            </a:r>
            <a:r>
              <a:rPr lang="zh-CN" altLang="en-US" sz="1200" b="1" dirty="0">
                <a:solidFill>
                  <a:schemeClr val="bg2"/>
                </a:solidFill>
                <a:sym typeface="+mn-ea"/>
              </a:rPr>
              <a:t>明确对视频监控数据的存储及传输要求</a:t>
            </a:r>
            <a:endParaRPr lang="zh-CN" altLang="en-US" sz="1200" b="1" dirty="0">
              <a:solidFill>
                <a:schemeClr val="bg2"/>
              </a:solidFill>
              <a:sym typeface="+mn-ea"/>
            </a:endParaRPr>
          </a:p>
          <a:p>
            <a:pPr marL="171450" lvl="1" indent="-171450">
              <a:lnSpc>
                <a:spcPct val="150000"/>
              </a:lnSpc>
              <a:spcBef>
                <a:spcPct val="0"/>
              </a:spcBef>
              <a:spcAft>
                <a:spcPct val="15000"/>
              </a:spcAft>
              <a:buChar char="•"/>
            </a:pPr>
            <a:r>
              <a:rPr lang="en-US" altLang="zh-CN" sz="1200" b="1" dirty="0">
                <a:solidFill>
                  <a:schemeClr val="bg2"/>
                </a:solidFill>
                <a:sym typeface="+mn-ea"/>
              </a:rPr>
              <a:t>8.1.3</a:t>
            </a:r>
            <a:r>
              <a:rPr lang="zh-CN" altLang="en-US" sz="1200" b="1" dirty="0">
                <a:solidFill>
                  <a:schemeClr val="bg2"/>
                </a:solidFill>
                <a:sym typeface="+mn-ea"/>
              </a:rPr>
              <a:t>、</a:t>
            </a:r>
            <a:r>
              <a:rPr lang="en-US" altLang="zh-CN" sz="1200" b="1" dirty="0">
                <a:solidFill>
                  <a:schemeClr val="bg2"/>
                </a:solidFill>
                <a:sym typeface="+mn-ea"/>
              </a:rPr>
              <a:t>8.2.3 </a:t>
            </a:r>
            <a:r>
              <a:rPr lang="zh-CN" altLang="en-US" sz="1200" b="1" dirty="0">
                <a:solidFill>
                  <a:schemeClr val="bg2"/>
                </a:solidFill>
                <a:sym typeface="+mn-ea"/>
              </a:rPr>
              <a:t>明确自动监测设备运行状态参数上传要求</a:t>
            </a:r>
            <a:endParaRPr lang="zh-CN" altLang="en-US" sz="1200" b="1" dirty="0">
              <a:solidFill>
                <a:schemeClr val="bg2"/>
              </a:solidFill>
            </a:endParaRPr>
          </a:p>
          <a:p>
            <a:pPr>
              <a:lnSpc>
                <a:spcPct val="150000"/>
              </a:lnSpc>
              <a:spcBef>
                <a:spcPct val="0"/>
              </a:spcBef>
              <a:spcAft>
                <a:spcPct val="0"/>
              </a:spcAft>
            </a:pPr>
            <a:endParaRPr lang="zh-CN" altLang="en-US" sz="1200" b="1" dirty="0">
              <a:ln>
                <a:noFill/>
                <a:prstDash val="sysDot"/>
              </a:ln>
              <a:solidFill>
                <a:schemeClr val="bg2"/>
              </a:solidFill>
              <a:cs typeface="+mn-ea"/>
            </a:endParaRPr>
          </a:p>
        </p:txBody>
      </p:sp>
      <p:sp>
        <p:nvSpPr>
          <p:cNvPr id="8" name="矩形 7"/>
          <p:cNvSpPr/>
          <p:nvPr>
            <p:custDataLst>
              <p:tags r:id="rId8"/>
            </p:custDataLst>
          </p:nvPr>
        </p:nvSpPr>
        <p:spPr>
          <a:xfrm>
            <a:off x="5395436" y="2125504"/>
            <a:ext cx="3001328" cy="2531269"/>
          </a:xfrm>
          <a:prstGeom prst="rect">
            <a:avLst/>
          </a:prstGeom>
          <a:noFill/>
        </p:spPr>
        <p:txBody>
          <a:bodyPr wrap="square" lIns="0" tIns="0" rIns="0" bIns="0" rtlCol="0" anchor="t" anchorCtr="0">
            <a:normAutofit/>
          </a:bodyPr>
          <a:lstStyle/>
          <a:p>
            <a:pPr marL="171450" indent="-171450">
              <a:lnSpc>
                <a:spcPct val="150000"/>
              </a:lnSpc>
              <a:buFont typeface="Arial" panose="020B0604020202020204" pitchFamily="34" charset="0"/>
              <a:buChar char="•"/>
            </a:pPr>
            <a:r>
              <a:rPr lang="zh-CN" altLang="en-US" sz="1200" b="1" dirty="0">
                <a:ln>
                  <a:noFill/>
                  <a:prstDash val="sysDot"/>
                </a:ln>
                <a:solidFill>
                  <a:schemeClr val="bg1">
                    <a:lumMod val="50000"/>
                  </a:schemeClr>
                </a:solidFill>
                <a:cs typeface="+mn-ea"/>
                <a:sym typeface="+mn-ea"/>
              </a:rPr>
              <a:t>感知现场端设备全流程工作参数，结合用电、工况、视频监控等多维数据，利用大数据分析和机器学习技术建立固定污染源数智化管控模型。</a:t>
            </a:r>
            <a:endParaRPr lang="zh-CN" altLang="en-US" sz="1200" b="1" dirty="0">
              <a:ln>
                <a:noFill/>
                <a:prstDash val="sysDot"/>
              </a:ln>
              <a:solidFill>
                <a:schemeClr val="bg1">
                  <a:lumMod val="50000"/>
                </a:schemeClr>
              </a:solidFill>
              <a:cs typeface="+mn-ea"/>
              <a:sym typeface="+mn-ea"/>
            </a:endParaRPr>
          </a:p>
          <a:p>
            <a:pPr indent="0">
              <a:lnSpc>
                <a:spcPct val="150000"/>
              </a:lnSpc>
              <a:buFont typeface="Arial" panose="020B0604020202020204" pitchFamily="34" charset="0"/>
              <a:buNone/>
            </a:pPr>
            <a:endParaRPr lang="zh-CN" altLang="en-US" sz="1200" b="1" dirty="0">
              <a:ln>
                <a:noFill/>
                <a:prstDash val="sysDot"/>
              </a:ln>
              <a:solidFill>
                <a:schemeClr val="bg1">
                  <a:lumMod val="50000"/>
                </a:schemeClr>
              </a:solidFill>
              <a:cs typeface="+mn-ea"/>
              <a:sym typeface="+mn-ea"/>
            </a:endParaRPr>
          </a:p>
          <a:p>
            <a:pPr marL="171450" indent="-171450">
              <a:lnSpc>
                <a:spcPct val="150000"/>
              </a:lnSpc>
              <a:buFont typeface="Arial" panose="020B0604020202020204" pitchFamily="34" charset="0"/>
              <a:buChar char="•"/>
            </a:pPr>
            <a:r>
              <a:rPr lang="zh-CN" altLang="en-US" sz="1200" b="1" dirty="0">
                <a:ln>
                  <a:noFill/>
                  <a:prstDash val="sysDot"/>
                </a:ln>
                <a:solidFill>
                  <a:schemeClr val="bg1">
                    <a:lumMod val="50000"/>
                  </a:schemeClr>
                </a:solidFill>
                <a:cs typeface="+mn-ea"/>
                <a:sym typeface="+mn-ea"/>
              </a:rPr>
              <a:t>实现</a:t>
            </a:r>
            <a:r>
              <a:rPr lang="en-US" altLang="zh-CN" sz="1200" b="1" dirty="0">
                <a:ln>
                  <a:noFill/>
                  <a:prstDash val="sysDot"/>
                </a:ln>
                <a:solidFill>
                  <a:schemeClr val="bg1">
                    <a:lumMod val="50000"/>
                  </a:schemeClr>
                </a:solidFill>
                <a:cs typeface="+mn-ea"/>
                <a:sym typeface="+mn-ea"/>
              </a:rPr>
              <a:t>“</a:t>
            </a:r>
            <a:r>
              <a:rPr lang="zh-CN" altLang="en-US" sz="1200" b="1" dirty="0">
                <a:ln>
                  <a:noFill/>
                  <a:prstDash val="sysDot"/>
                </a:ln>
                <a:solidFill>
                  <a:schemeClr val="bg1">
                    <a:lumMod val="50000"/>
                  </a:schemeClr>
                </a:solidFill>
                <a:cs typeface="+mn-ea"/>
                <a:sym typeface="+mn-ea"/>
              </a:rPr>
              <a:t>人防</a:t>
            </a:r>
            <a:r>
              <a:rPr lang="en-US" altLang="zh-CN" sz="1200" b="1" dirty="0">
                <a:ln>
                  <a:noFill/>
                  <a:prstDash val="sysDot"/>
                </a:ln>
                <a:solidFill>
                  <a:schemeClr val="bg1">
                    <a:lumMod val="50000"/>
                  </a:schemeClr>
                </a:solidFill>
                <a:cs typeface="+mn-ea"/>
                <a:sym typeface="+mn-ea"/>
              </a:rPr>
              <a:t>”</a:t>
            </a:r>
            <a:r>
              <a:rPr lang="zh-CN" altLang="en-US" sz="1200" b="1" dirty="0">
                <a:ln>
                  <a:noFill/>
                  <a:prstDash val="sysDot"/>
                </a:ln>
                <a:solidFill>
                  <a:schemeClr val="bg1">
                    <a:lumMod val="50000"/>
                  </a:schemeClr>
                </a:solidFill>
                <a:cs typeface="+mn-ea"/>
                <a:sym typeface="+mn-ea"/>
              </a:rPr>
              <a:t>到</a:t>
            </a:r>
            <a:r>
              <a:rPr lang="en-US" altLang="zh-CN" sz="1200" b="1" dirty="0">
                <a:ln>
                  <a:noFill/>
                  <a:prstDash val="sysDot"/>
                </a:ln>
                <a:solidFill>
                  <a:schemeClr val="bg1">
                    <a:lumMod val="50000"/>
                  </a:schemeClr>
                </a:solidFill>
                <a:cs typeface="+mn-ea"/>
                <a:sym typeface="+mn-ea"/>
              </a:rPr>
              <a:t>“</a:t>
            </a:r>
            <a:r>
              <a:rPr lang="zh-CN" altLang="en-US" sz="1200" b="1" dirty="0">
                <a:ln>
                  <a:noFill/>
                  <a:prstDash val="sysDot"/>
                </a:ln>
                <a:solidFill>
                  <a:schemeClr val="bg1">
                    <a:lumMod val="50000"/>
                  </a:schemeClr>
                </a:solidFill>
                <a:cs typeface="+mn-ea"/>
                <a:sym typeface="+mn-ea"/>
              </a:rPr>
              <a:t>技防</a:t>
            </a:r>
            <a:r>
              <a:rPr lang="en-US" altLang="zh-CN" sz="1200" b="1" dirty="0">
                <a:ln>
                  <a:noFill/>
                  <a:prstDash val="sysDot"/>
                </a:ln>
                <a:solidFill>
                  <a:schemeClr val="bg1">
                    <a:lumMod val="50000"/>
                  </a:schemeClr>
                </a:solidFill>
                <a:cs typeface="+mn-ea"/>
                <a:sym typeface="+mn-ea"/>
              </a:rPr>
              <a:t>” </a:t>
            </a:r>
            <a:r>
              <a:rPr lang="zh-CN" altLang="en-US" sz="1200" b="1" dirty="0">
                <a:ln>
                  <a:noFill/>
                  <a:prstDash val="sysDot"/>
                </a:ln>
                <a:solidFill>
                  <a:schemeClr val="bg1">
                    <a:lumMod val="50000"/>
                  </a:schemeClr>
                </a:solidFill>
                <a:cs typeface="+mn-ea"/>
                <a:sym typeface="+mn-ea"/>
              </a:rPr>
              <a:t>的技术方式转变，构建源头防范、过程监管、智慧化的技防体系。</a:t>
            </a:r>
            <a:endParaRPr lang="zh-CN" altLang="en-US" sz="1200" b="1" dirty="0">
              <a:ln>
                <a:noFill/>
                <a:prstDash val="sysDot"/>
              </a:ln>
              <a:solidFill>
                <a:schemeClr val="bg1">
                  <a:lumMod val="50000"/>
                </a:schemeClr>
              </a:solidFill>
              <a:cs typeface="+mn-ea"/>
              <a:sym typeface="+mn-ea"/>
            </a:endParaRPr>
          </a:p>
        </p:txBody>
      </p:sp>
      <p:sp>
        <p:nvSpPr>
          <p:cNvPr id="44" name="标题"/>
          <p:cNvSpPr txBox="1"/>
          <p:nvPr>
            <p:custDataLst>
              <p:tags r:id="rId9"/>
            </p:custDataLst>
          </p:nvPr>
        </p:nvSpPr>
        <p:spPr>
          <a:xfrm>
            <a:off x="1169369" y="1382849"/>
            <a:ext cx="2523353" cy="635047"/>
          </a:xfrm>
          <a:prstGeom prst="rect">
            <a:avLst/>
          </a:prstGeom>
          <a:noFill/>
        </p:spPr>
        <p:txBody>
          <a:bodyPr wrap="square" lIns="0" tIns="0" rIns="0" bIns="0" rtlCol="0" anchor="ctr">
            <a:normAutofit/>
          </a:bodyPr>
          <a:lstStyle/>
          <a:p>
            <a:pPr algn="l"/>
            <a:r>
              <a:rPr lang="zh-CN" altLang="en-US" b="1" spc="300" dirty="0">
                <a:solidFill>
                  <a:srgbClr val="FFFF00"/>
                </a:solidFill>
              </a:rPr>
              <a:t>多维数据直连直采</a:t>
            </a:r>
            <a:endParaRPr lang="zh-CN" altLang="en-US" b="1" spc="300" dirty="0">
              <a:solidFill>
                <a:srgbClr val="FFFF00"/>
              </a:solidFill>
            </a:endParaRPr>
          </a:p>
        </p:txBody>
      </p:sp>
      <p:sp>
        <p:nvSpPr>
          <p:cNvPr id="20" name="标题"/>
          <p:cNvSpPr txBox="1"/>
          <p:nvPr>
            <p:custDataLst>
              <p:tags r:id="rId10"/>
            </p:custDataLst>
          </p:nvPr>
        </p:nvSpPr>
        <p:spPr>
          <a:xfrm>
            <a:off x="5379720" y="1436846"/>
            <a:ext cx="2936081" cy="591979"/>
          </a:xfrm>
          <a:prstGeom prst="rect">
            <a:avLst/>
          </a:prstGeom>
          <a:noFill/>
        </p:spPr>
        <p:txBody>
          <a:bodyPr wrap="square" lIns="0" tIns="0" rIns="0" bIns="0" rtlCol="0" anchor="ctr">
            <a:normAutofit/>
          </a:bodyPr>
          <a:lstStyle/>
          <a:p>
            <a:pPr algn="r"/>
            <a:r>
              <a:rPr lang="zh-CN" altLang="en-US" b="1" spc="300" dirty="0">
                <a:solidFill>
                  <a:schemeClr val="accent2"/>
                </a:solidFill>
              </a:rPr>
              <a:t>固定污染源数智化转型</a:t>
            </a:r>
            <a:endParaRPr lang="zh-CN" altLang="en-US" b="1" spc="300" dirty="0">
              <a:solidFill>
                <a:schemeClr val="accent2"/>
              </a:solidFill>
            </a:endParaRPr>
          </a:p>
        </p:txBody>
      </p:sp>
      <p:sp>
        <p:nvSpPr>
          <p:cNvPr id="21" name="燕尾形 20"/>
          <p:cNvSpPr/>
          <p:nvPr>
            <p:custDataLst>
              <p:tags r:id="rId11"/>
            </p:custDataLst>
          </p:nvPr>
        </p:nvSpPr>
        <p:spPr>
          <a:xfrm>
            <a:off x="4301490" y="2787015"/>
            <a:ext cx="541973" cy="454343"/>
          </a:xfrm>
          <a:prstGeom prst="chevron">
            <a:avLst/>
          </a:prstGeom>
          <a:solidFill>
            <a:schemeClr val="accent3"/>
          </a:solidFill>
          <a:ln>
            <a:solidFill>
              <a:schemeClr val="accent4">
                <a:lumMod val="75000"/>
              </a:schemeClr>
            </a:solidFill>
          </a:ln>
          <a:effectLst>
            <a:outerShdw blurRad="101600" dist="88900" algn="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solidFill>
                <a:schemeClr val="bg1"/>
              </a:solidFill>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custDataLst>
              <p:tags r:id="rId1"/>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a:t>
            </a:r>
            <a:r>
              <a:rPr lang="zh-CN" altLang="en-US" b="1" dirty="0">
                <a:solidFill>
                  <a:schemeClr val="bg1"/>
                </a:solidFill>
                <a:latin typeface="微软雅黑" panose="020B0503020204020204" pitchFamily="34" charset="-122"/>
                <a:ea typeface="微软雅黑" panose="020B0503020204020204" pitchFamily="34" charset="-122"/>
                <a:sym typeface="+mn-ea"/>
              </a:rPr>
              <a:t>实施</a:t>
            </a:r>
            <a:r>
              <a:rPr lang="zh-CN" altLang="en-US" b="1" dirty="0">
                <a:solidFill>
                  <a:schemeClr val="bg1"/>
                </a:solidFill>
                <a:latin typeface="微软雅黑" panose="020B0503020204020204" pitchFamily="34" charset="-122"/>
                <a:ea typeface="微软雅黑" panose="020B0503020204020204" pitchFamily="34" charset="-122"/>
                <a:sym typeface="+mn-ea"/>
              </a:rPr>
              <a:t>说明</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2"/>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3"/>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3</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
        <p:nvSpPr>
          <p:cNvPr id="7" name="文本框 6"/>
          <p:cNvSpPr txBox="1"/>
          <p:nvPr/>
        </p:nvSpPr>
        <p:spPr>
          <a:xfrm>
            <a:off x="151100" y="925731"/>
            <a:ext cx="8821420" cy="366395"/>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none" rtlCol="0">
            <a:spAutoFit/>
          </a:bodyPr>
          <a:lstStyle/>
          <a:p>
            <a:pPr defTabSz="908685" fontAlgn="base">
              <a:spcBef>
                <a:spcPct val="0"/>
              </a:spcBef>
              <a:spcAft>
                <a:spcPct val="0"/>
              </a:spcAft>
            </a:pPr>
            <a:r>
              <a:rPr lang="zh-CN" altLang="en-US" sz="1785" dirty="0">
                <a:solidFill>
                  <a:srgbClr val="C00000"/>
                </a:solidFill>
                <a:latin typeface="Arial" panose="020B0604020202020204"/>
                <a:ea typeface="微软雅黑" panose="020B0503020204020204" pitchFamily="34" charset="-122"/>
              </a:rPr>
              <a:t>围绕“三个不能动”，落实采样探头、仪器设备、设备参数的穿透式监管数据采集工作</a:t>
            </a:r>
            <a:endParaRPr lang="zh-CN" altLang="en-US" sz="1785" dirty="0">
              <a:solidFill>
                <a:srgbClr val="C00000"/>
              </a:solidFill>
              <a:latin typeface="Arial" panose="020B0604020202020204"/>
              <a:ea typeface="微软雅黑" panose="020B0503020204020204" pitchFamily="34" charset="-122"/>
            </a:endParaRPr>
          </a:p>
        </p:txBody>
      </p:sp>
      <p:grpSp>
        <p:nvGrpSpPr>
          <p:cNvPr id="2" name="组合 1"/>
          <p:cNvGrpSpPr/>
          <p:nvPr/>
        </p:nvGrpSpPr>
        <p:grpSpPr>
          <a:xfrm>
            <a:off x="419233" y="2941919"/>
            <a:ext cx="8316921" cy="609384"/>
            <a:chOff x="439745" y="1763544"/>
            <a:chExt cx="8843948" cy="648000"/>
          </a:xfrm>
        </p:grpSpPr>
        <p:sp>
          <p:nvSpPr>
            <p:cNvPr id="3" name="矩形: 圆角 14"/>
            <p:cNvSpPr/>
            <p:nvPr/>
          </p:nvSpPr>
          <p:spPr bwMode="auto">
            <a:xfrm>
              <a:off x="439745" y="1763544"/>
              <a:ext cx="8843948" cy="648000"/>
            </a:xfrm>
            <a:prstGeom prst="roundRect">
              <a:avLst/>
            </a:prstGeom>
            <a:ln>
              <a:prstDash val="sysDash"/>
              <a:headEnd type="none" w="med" len="med"/>
              <a:tailEnd type="none" w="med" len="med"/>
            </a:ln>
          </p:spPr>
          <p:style>
            <a:lnRef idx="2">
              <a:schemeClr val="accent3">
                <a:shade val="15000"/>
              </a:schemeClr>
            </a:lnRef>
            <a:fillRef idx="1">
              <a:schemeClr val="accent3"/>
            </a:fillRef>
            <a:effectRef idx="0">
              <a:schemeClr val="accent3"/>
            </a:effectRef>
            <a:fontRef idx="minor">
              <a:schemeClr val="lt1"/>
            </a:fontRef>
          </p:style>
          <p:txBody>
            <a:bodyPr vert="horz" wrap="square" lIns="85990" tIns="42994" rIns="85990" bIns="42994" numCol="1" rtlCol="0" anchor="t" anchorCtr="0" compatLnSpc="1"/>
            <a:lstStyle/>
            <a:p>
              <a:pPr defTabSz="859790" fontAlgn="base">
                <a:spcBef>
                  <a:spcPct val="0"/>
                </a:spcBef>
                <a:spcAft>
                  <a:spcPct val="0"/>
                </a:spcAft>
              </a:pPr>
              <a:endParaRPr lang="zh-CN" altLang="en-US" sz="1695">
                <a:solidFill>
                  <a:srgbClr val="C00000"/>
                </a:solidFill>
                <a:latin typeface="Arial" panose="020B0604020202020204" pitchFamily="34" charset="0"/>
                <a:ea typeface="宋体" panose="02010600030101010101" pitchFamily="2" charset="-122"/>
              </a:endParaRPr>
            </a:p>
          </p:txBody>
        </p:sp>
        <p:sp>
          <p:nvSpPr>
            <p:cNvPr id="18" name="矩形: 圆角 17"/>
            <p:cNvSpPr/>
            <p:nvPr/>
          </p:nvSpPr>
          <p:spPr bwMode="auto">
            <a:xfrm>
              <a:off x="557258" y="1835544"/>
              <a:ext cx="776461" cy="504000"/>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85990" tIns="42994" rIns="85990" bIns="42994" numCol="1" rtlCol="0" anchor="t" anchorCtr="0" compatLnSpc="1"/>
            <a:lstStyle/>
            <a:p>
              <a:pPr defTabSz="859790" fontAlgn="base">
                <a:spcBef>
                  <a:spcPct val="0"/>
                </a:spcBef>
                <a:spcAft>
                  <a:spcPct val="0"/>
                </a:spcAft>
              </a:pPr>
              <a:r>
                <a:rPr lang="zh-CN" altLang="en-US" sz="1315" dirty="0">
                  <a:solidFill>
                    <a:srgbClr val="C00000"/>
                  </a:solidFill>
                  <a:latin typeface="Arial" panose="020B0604020202020204" pitchFamily="34" charset="0"/>
                  <a:ea typeface="宋体" panose="02010600030101010101" pitchFamily="2" charset="-122"/>
                </a:rPr>
                <a:t>仪器设备不动</a:t>
              </a:r>
              <a:endParaRPr lang="zh-CN" altLang="en-US" sz="1315" dirty="0">
                <a:solidFill>
                  <a:srgbClr val="C00000"/>
                </a:solidFill>
                <a:latin typeface="Arial" panose="020B0604020202020204" pitchFamily="34" charset="0"/>
                <a:ea typeface="宋体" panose="02010600030101010101" pitchFamily="2" charset="-122"/>
              </a:endParaRPr>
            </a:p>
          </p:txBody>
        </p:sp>
      </p:grpSp>
      <p:grpSp>
        <p:nvGrpSpPr>
          <p:cNvPr id="20" name="组合 19"/>
          <p:cNvGrpSpPr/>
          <p:nvPr/>
        </p:nvGrpSpPr>
        <p:grpSpPr>
          <a:xfrm>
            <a:off x="419233" y="2077494"/>
            <a:ext cx="8316921" cy="609384"/>
            <a:chOff x="439745" y="1763544"/>
            <a:chExt cx="8843948" cy="648000"/>
          </a:xfrm>
        </p:grpSpPr>
        <p:sp>
          <p:nvSpPr>
            <p:cNvPr id="21" name="矩形: 圆角 20"/>
            <p:cNvSpPr/>
            <p:nvPr/>
          </p:nvSpPr>
          <p:spPr bwMode="auto">
            <a:xfrm>
              <a:off x="439745" y="1763544"/>
              <a:ext cx="8843948" cy="648000"/>
            </a:xfrm>
            <a:prstGeom prst="roundRect">
              <a:avLst/>
            </a:prstGeom>
            <a:ln>
              <a:prstDash val="sysDash"/>
              <a:headEnd type="none" w="med" len="med"/>
              <a:tailEnd type="none" w="med" len="med"/>
            </a:ln>
          </p:spPr>
          <p:style>
            <a:lnRef idx="2">
              <a:schemeClr val="accent3">
                <a:shade val="15000"/>
              </a:schemeClr>
            </a:lnRef>
            <a:fillRef idx="1">
              <a:schemeClr val="accent3"/>
            </a:fillRef>
            <a:effectRef idx="0">
              <a:schemeClr val="accent3"/>
            </a:effectRef>
            <a:fontRef idx="minor">
              <a:schemeClr val="lt1"/>
            </a:fontRef>
          </p:style>
          <p:txBody>
            <a:bodyPr vert="horz" wrap="square" lIns="85990" tIns="42994" rIns="85990" bIns="42994" numCol="1" rtlCol="0" anchor="t" anchorCtr="0" compatLnSpc="1"/>
            <a:lstStyle/>
            <a:p>
              <a:pPr defTabSz="859790" fontAlgn="base">
                <a:spcBef>
                  <a:spcPct val="0"/>
                </a:spcBef>
                <a:spcAft>
                  <a:spcPct val="0"/>
                </a:spcAft>
              </a:pPr>
              <a:endParaRPr lang="zh-CN" altLang="en-US" sz="1695">
                <a:solidFill>
                  <a:srgbClr val="C00000"/>
                </a:solidFill>
                <a:latin typeface="Arial" panose="020B0604020202020204" pitchFamily="34" charset="0"/>
                <a:ea typeface="宋体" panose="02010600030101010101" pitchFamily="2" charset="-122"/>
              </a:endParaRPr>
            </a:p>
          </p:txBody>
        </p:sp>
        <p:sp>
          <p:nvSpPr>
            <p:cNvPr id="22" name="矩形: 圆角 21"/>
            <p:cNvSpPr/>
            <p:nvPr/>
          </p:nvSpPr>
          <p:spPr bwMode="auto">
            <a:xfrm>
              <a:off x="557258" y="1835544"/>
              <a:ext cx="776461" cy="504000"/>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85990" tIns="42994" rIns="85990" bIns="42994" numCol="1" rtlCol="0" anchor="t" anchorCtr="0" compatLnSpc="1"/>
            <a:lstStyle/>
            <a:p>
              <a:pPr defTabSz="859790" fontAlgn="base">
                <a:spcBef>
                  <a:spcPct val="0"/>
                </a:spcBef>
                <a:spcAft>
                  <a:spcPct val="0"/>
                </a:spcAft>
              </a:pPr>
              <a:r>
                <a:rPr lang="zh-CN" altLang="en-US" sz="1315" dirty="0">
                  <a:solidFill>
                    <a:srgbClr val="C00000"/>
                  </a:solidFill>
                  <a:latin typeface="Arial" panose="020B0604020202020204" pitchFamily="34" charset="0"/>
                  <a:ea typeface="宋体" panose="02010600030101010101" pitchFamily="2" charset="-122"/>
                </a:rPr>
                <a:t>采样探</a:t>
              </a:r>
              <a:endParaRPr lang="en-US" altLang="zh-CN" sz="1315" dirty="0">
                <a:solidFill>
                  <a:srgbClr val="C00000"/>
                </a:solidFill>
                <a:latin typeface="Arial" panose="020B0604020202020204" pitchFamily="34" charset="0"/>
                <a:ea typeface="宋体" panose="02010600030101010101" pitchFamily="2" charset="-122"/>
              </a:endParaRPr>
            </a:p>
            <a:p>
              <a:pPr defTabSz="859790" fontAlgn="base">
                <a:spcBef>
                  <a:spcPct val="0"/>
                </a:spcBef>
                <a:spcAft>
                  <a:spcPct val="0"/>
                </a:spcAft>
              </a:pPr>
              <a:r>
                <a:rPr lang="zh-CN" altLang="en-US" sz="1315" dirty="0">
                  <a:solidFill>
                    <a:srgbClr val="C00000"/>
                  </a:solidFill>
                  <a:latin typeface="Arial" panose="020B0604020202020204" pitchFamily="34" charset="0"/>
                  <a:ea typeface="宋体" panose="02010600030101010101" pitchFamily="2" charset="-122"/>
                </a:rPr>
                <a:t>头不动</a:t>
              </a:r>
              <a:endParaRPr lang="zh-CN" altLang="en-US" sz="1315" dirty="0">
                <a:solidFill>
                  <a:srgbClr val="C00000"/>
                </a:solidFill>
                <a:latin typeface="Arial" panose="020B0604020202020204" pitchFamily="34" charset="0"/>
                <a:ea typeface="宋体" panose="02010600030101010101" pitchFamily="2" charset="-122"/>
              </a:endParaRPr>
            </a:p>
          </p:txBody>
        </p:sp>
      </p:grpSp>
      <p:grpSp>
        <p:nvGrpSpPr>
          <p:cNvPr id="25" name="组合 24"/>
          <p:cNvGrpSpPr/>
          <p:nvPr/>
        </p:nvGrpSpPr>
        <p:grpSpPr>
          <a:xfrm>
            <a:off x="440332" y="3830039"/>
            <a:ext cx="8316921" cy="609384"/>
            <a:chOff x="439745" y="1763544"/>
            <a:chExt cx="8843948" cy="648000"/>
          </a:xfrm>
        </p:grpSpPr>
        <p:sp>
          <p:nvSpPr>
            <p:cNvPr id="26" name="矩形: 圆角 25"/>
            <p:cNvSpPr/>
            <p:nvPr/>
          </p:nvSpPr>
          <p:spPr bwMode="auto">
            <a:xfrm>
              <a:off x="439745" y="1763544"/>
              <a:ext cx="8843948" cy="648000"/>
            </a:xfrm>
            <a:prstGeom prst="roundRect">
              <a:avLst/>
            </a:prstGeom>
            <a:ln>
              <a:prstDash val="sysDash"/>
              <a:headEnd type="none" w="med" len="med"/>
              <a:tailEnd type="none" w="med" len="med"/>
            </a:ln>
          </p:spPr>
          <p:style>
            <a:lnRef idx="2">
              <a:schemeClr val="accent3">
                <a:shade val="15000"/>
              </a:schemeClr>
            </a:lnRef>
            <a:fillRef idx="1">
              <a:schemeClr val="accent3"/>
            </a:fillRef>
            <a:effectRef idx="0">
              <a:schemeClr val="accent3"/>
            </a:effectRef>
            <a:fontRef idx="minor">
              <a:schemeClr val="lt1"/>
            </a:fontRef>
          </p:style>
          <p:txBody>
            <a:bodyPr vert="horz" wrap="square" lIns="85990" tIns="42994" rIns="85990" bIns="42994" numCol="1" rtlCol="0" anchor="t" anchorCtr="0" compatLnSpc="1"/>
            <a:lstStyle/>
            <a:p>
              <a:pPr defTabSz="859790" fontAlgn="base">
                <a:spcBef>
                  <a:spcPct val="0"/>
                </a:spcBef>
                <a:spcAft>
                  <a:spcPct val="0"/>
                </a:spcAft>
              </a:pPr>
              <a:endParaRPr lang="zh-CN" altLang="en-US" sz="1695">
                <a:solidFill>
                  <a:srgbClr val="C00000"/>
                </a:solidFill>
                <a:latin typeface="Arial" panose="020B0604020202020204" pitchFamily="34" charset="0"/>
                <a:ea typeface="宋体" panose="02010600030101010101" pitchFamily="2" charset="-122"/>
              </a:endParaRPr>
            </a:p>
          </p:txBody>
        </p:sp>
        <p:sp>
          <p:nvSpPr>
            <p:cNvPr id="27" name="矩形: 圆角 26"/>
            <p:cNvSpPr/>
            <p:nvPr/>
          </p:nvSpPr>
          <p:spPr bwMode="auto">
            <a:xfrm>
              <a:off x="557258" y="1835544"/>
              <a:ext cx="776461" cy="504000"/>
            </a:xfrm>
            <a:prstGeom prst="round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85990" tIns="42994" rIns="85990" bIns="42994" numCol="1" rtlCol="0" anchor="t" anchorCtr="0" compatLnSpc="1"/>
            <a:lstStyle/>
            <a:p>
              <a:pPr defTabSz="859790" fontAlgn="base">
                <a:spcBef>
                  <a:spcPct val="0"/>
                </a:spcBef>
                <a:spcAft>
                  <a:spcPct val="0"/>
                </a:spcAft>
              </a:pPr>
              <a:r>
                <a:rPr lang="zh-CN" altLang="en-US" sz="1315" dirty="0">
                  <a:solidFill>
                    <a:srgbClr val="C00000"/>
                  </a:solidFill>
                  <a:latin typeface="Arial" panose="020B0604020202020204" pitchFamily="34" charset="0"/>
                  <a:ea typeface="宋体" panose="02010600030101010101" pitchFamily="2" charset="-122"/>
                </a:rPr>
                <a:t>设备参数不动</a:t>
              </a:r>
              <a:endParaRPr lang="zh-CN" altLang="en-US" sz="1315" dirty="0">
                <a:solidFill>
                  <a:srgbClr val="C00000"/>
                </a:solidFill>
                <a:latin typeface="Arial" panose="020B0604020202020204" pitchFamily="34" charset="0"/>
                <a:ea typeface="宋体" panose="02010600030101010101" pitchFamily="2" charset="-122"/>
              </a:endParaRPr>
            </a:p>
          </p:txBody>
        </p:sp>
      </p:grpSp>
      <p:sp>
        <p:nvSpPr>
          <p:cNvPr id="28" name="矩形: 圆角 27"/>
          <p:cNvSpPr/>
          <p:nvPr/>
        </p:nvSpPr>
        <p:spPr bwMode="auto">
          <a:xfrm>
            <a:off x="1699559" y="1872074"/>
            <a:ext cx="406255" cy="1828153"/>
          </a:xfrm>
          <a:prstGeom prst="roundRect">
            <a:avLst/>
          </a:prstGeom>
          <a:solidFill>
            <a:schemeClr val="bg2">
              <a:lumMod val="50000"/>
            </a:schemeClr>
          </a:solidFill>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5990" tIns="42994" rIns="85990" bIns="42994" numCol="1" rtlCol="0" anchor="t" anchorCtr="0" compatLnSpc="1"/>
          <a:lstStyle/>
          <a:p>
            <a:pPr algn="ctr" defTabSz="859790" fontAlgn="base">
              <a:spcBef>
                <a:spcPct val="0"/>
              </a:spcBef>
              <a:spcAft>
                <a:spcPct val="0"/>
              </a:spcAft>
            </a:pPr>
            <a:endParaRPr lang="en-US" altLang="zh-CN" sz="1695" dirty="0">
              <a:solidFill>
                <a:srgbClr val="C00000"/>
              </a:solidFill>
              <a:latin typeface="Arial" panose="020B0604020202020204" pitchFamily="34" charset="0"/>
              <a:ea typeface="宋体" panose="02010600030101010101" pitchFamily="2" charset="-122"/>
            </a:endParaRPr>
          </a:p>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视频监控</a:t>
            </a:r>
            <a:endParaRPr lang="zh-CN" altLang="en-US" sz="1695" dirty="0">
              <a:solidFill>
                <a:srgbClr val="C00000"/>
              </a:solidFill>
              <a:latin typeface="Arial" panose="020B0604020202020204" pitchFamily="34" charset="0"/>
              <a:ea typeface="宋体" panose="02010600030101010101" pitchFamily="2" charset="-122"/>
            </a:endParaRPr>
          </a:p>
        </p:txBody>
      </p:sp>
      <p:sp>
        <p:nvSpPr>
          <p:cNvPr id="32" name="矩形: 圆角 31"/>
          <p:cNvSpPr/>
          <p:nvPr/>
        </p:nvSpPr>
        <p:spPr bwMode="auto">
          <a:xfrm>
            <a:off x="2186897" y="2776084"/>
            <a:ext cx="406255" cy="1828153"/>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5990" tIns="42994" rIns="85990" bIns="42994" numCol="1" rtlCol="0" anchor="t" anchorCtr="0" compatLnSpc="1"/>
          <a:lstStyle/>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设备唯一编码</a:t>
            </a:r>
            <a:endParaRPr lang="zh-CN" altLang="en-US" sz="1695" dirty="0">
              <a:solidFill>
                <a:srgbClr val="C00000"/>
              </a:solidFill>
              <a:latin typeface="Arial" panose="020B0604020202020204" pitchFamily="34" charset="0"/>
              <a:ea typeface="宋体" panose="02010600030101010101" pitchFamily="2" charset="-122"/>
            </a:endParaRPr>
          </a:p>
        </p:txBody>
      </p:sp>
      <p:sp>
        <p:nvSpPr>
          <p:cNvPr id="33" name="矩形: 圆角 32"/>
          <p:cNvSpPr/>
          <p:nvPr/>
        </p:nvSpPr>
        <p:spPr bwMode="auto">
          <a:xfrm>
            <a:off x="2701509" y="2785502"/>
            <a:ext cx="406255" cy="1828153"/>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5990" tIns="42994" rIns="85990" bIns="42994" numCol="1" rtlCol="0" anchor="t" anchorCtr="0" compatLnSpc="1"/>
          <a:lstStyle/>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设备注册激活</a:t>
            </a:r>
            <a:endParaRPr lang="zh-CN" altLang="en-US" sz="1695" dirty="0">
              <a:solidFill>
                <a:srgbClr val="C00000"/>
              </a:solidFill>
              <a:latin typeface="Arial" panose="020B0604020202020204" pitchFamily="34" charset="0"/>
              <a:ea typeface="宋体" panose="02010600030101010101" pitchFamily="2" charset="-122"/>
            </a:endParaRPr>
          </a:p>
        </p:txBody>
      </p:sp>
      <p:sp>
        <p:nvSpPr>
          <p:cNvPr id="34" name="矩形: 圆角 33"/>
          <p:cNvSpPr/>
          <p:nvPr/>
        </p:nvSpPr>
        <p:spPr bwMode="auto">
          <a:xfrm>
            <a:off x="3212747" y="2804340"/>
            <a:ext cx="744802" cy="1809316"/>
          </a:xfrm>
          <a:prstGeom prst="round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5990" tIns="42994" rIns="85990" bIns="42994" numCol="1" rtlCol="0" anchor="t" anchorCtr="0" compatLnSpc="1"/>
          <a:lstStyle/>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监控设备卫星定位</a:t>
            </a:r>
            <a:endParaRPr lang="zh-CN" altLang="en-US" sz="1695" dirty="0">
              <a:solidFill>
                <a:srgbClr val="C00000"/>
              </a:solidFill>
              <a:latin typeface="Arial" panose="020B0604020202020204" pitchFamily="34" charset="0"/>
              <a:ea typeface="宋体" panose="02010600030101010101" pitchFamily="2" charset="-122"/>
            </a:endParaRPr>
          </a:p>
        </p:txBody>
      </p:sp>
      <p:sp>
        <p:nvSpPr>
          <p:cNvPr id="35" name="矩形: 圆角 34"/>
          <p:cNvSpPr/>
          <p:nvPr/>
        </p:nvSpPr>
        <p:spPr bwMode="auto">
          <a:xfrm>
            <a:off x="4987215" y="2771845"/>
            <a:ext cx="744802" cy="1809316"/>
          </a:xfrm>
          <a:prstGeom prst="roundRect">
            <a:avLst/>
          </a:prstGeom>
          <a:solidFill>
            <a:schemeClr val="accent1">
              <a:lumMod val="60000"/>
              <a:lumOff val="40000"/>
            </a:schemeClr>
          </a:solidFill>
          <a:ln>
            <a:solidFill>
              <a:schemeClr val="tx2"/>
            </a:solid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5990" tIns="42994" rIns="85990" bIns="42994" numCol="1" rtlCol="0" anchor="t" anchorCtr="0" compatLnSpc="1"/>
          <a:lstStyle/>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设备运行状态联网</a:t>
            </a:r>
            <a:endParaRPr lang="zh-CN" altLang="en-US" sz="1695" dirty="0">
              <a:solidFill>
                <a:srgbClr val="C00000"/>
              </a:solidFill>
              <a:latin typeface="Arial" panose="020B0604020202020204" pitchFamily="34" charset="0"/>
              <a:ea typeface="宋体" panose="02010600030101010101" pitchFamily="2" charset="-122"/>
            </a:endParaRPr>
          </a:p>
        </p:txBody>
      </p:sp>
      <p:sp>
        <p:nvSpPr>
          <p:cNvPr id="36" name="矩形: 圆角 35"/>
          <p:cNvSpPr/>
          <p:nvPr/>
        </p:nvSpPr>
        <p:spPr bwMode="auto">
          <a:xfrm>
            <a:off x="5864715" y="1894397"/>
            <a:ext cx="744802" cy="2769010"/>
          </a:xfrm>
          <a:prstGeom prst="roundRect">
            <a:avLst/>
          </a:prstGeom>
          <a:solidFill>
            <a:schemeClr val="accent1">
              <a:lumMod val="60000"/>
              <a:lumOff val="40000"/>
            </a:schemeClr>
          </a:solidFill>
          <a:ln>
            <a:solidFill>
              <a:schemeClr val="tx2"/>
            </a:solid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5990" tIns="42994" rIns="85990" bIns="42994" numCol="1" rtlCol="0" anchor="t" anchorCtr="0" compatLnSpc="1"/>
          <a:lstStyle/>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关键运行参数联网</a:t>
            </a:r>
            <a:endParaRPr lang="en-US" altLang="zh-CN" sz="1695" dirty="0">
              <a:solidFill>
                <a:srgbClr val="C00000"/>
              </a:solidFill>
              <a:latin typeface="Arial" panose="020B0604020202020204" pitchFamily="34" charset="0"/>
              <a:ea typeface="宋体" panose="02010600030101010101" pitchFamily="2" charset="-122"/>
            </a:endParaRPr>
          </a:p>
          <a:p>
            <a:pPr algn="ctr" defTabSz="859790" fontAlgn="base">
              <a:spcBef>
                <a:spcPct val="0"/>
              </a:spcBef>
              <a:spcAft>
                <a:spcPct val="0"/>
              </a:spcAft>
            </a:pPr>
            <a:endParaRPr lang="en-US" altLang="zh-CN" sz="1695" dirty="0">
              <a:solidFill>
                <a:srgbClr val="C00000"/>
              </a:solidFill>
              <a:latin typeface="Arial" panose="020B0604020202020204" pitchFamily="34" charset="0"/>
              <a:ea typeface="宋体" panose="02010600030101010101" pitchFamily="2" charset="-122"/>
            </a:endParaRPr>
          </a:p>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液位</a:t>
            </a:r>
            <a:endParaRPr lang="en-US" altLang="zh-CN" sz="1695" dirty="0">
              <a:solidFill>
                <a:srgbClr val="C00000"/>
              </a:solidFill>
              <a:latin typeface="Arial" panose="020B0604020202020204" pitchFamily="34" charset="0"/>
              <a:ea typeface="宋体" panose="02010600030101010101" pitchFamily="2" charset="-122"/>
            </a:endParaRPr>
          </a:p>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计算公式联网</a:t>
            </a:r>
            <a:endParaRPr lang="en-US" altLang="zh-CN" sz="1695" dirty="0">
              <a:solidFill>
                <a:srgbClr val="C00000"/>
              </a:solidFill>
              <a:latin typeface="Arial" panose="020B0604020202020204" pitchFamily="34" charset="0"/>
              <a:ea typeface="宋体" panose="02010600030101010101" pitchFamily="2" charset="-122"/>
            </a:endParaRPr>
          </a:p>
        </p:txBody>
      </p:sp>
      <p:sp>
        <p:nvSpPr>
          <p:cNvPr id="37" name="矩形: 圆角 36"/>
          <p:cNvSpPr/>
          <p:nvPr/>
        </p:nvSpPr>
        <p:spPr bwMode="auto">
          <a:xfrm>
            <a:off x="6783916" y="2827542"/>
            <a:ext cx="744802" cy="1809316"/>
          </a:xfrm>
          <a:prstGeom prst="roundRect">
            <a:avLst/>
          </a:prstGeom>
          <a:solidFill>
            <a:schemeClr val="accent1">
              <a:lumMod val="60000"/>
              <a:lumOff val="40000"/>
            </a:schemeClr>
          </a:solidFill>
          <a:ln>
            <a:solidFill>
              <a:schemeClr val="tx2"/>
            </a:solid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5990" tIns="42994" rIns="85990" bIns="42994" numCol="1" rtlCol="0" anchor="t" anchorCtr="0" compatLnSpc="1"/>
          <a:lstStyle/>
          <a:p>
            <a:pPr algn="ctr" defTabSz="859790" fontAlgn="base">
              <a:spcBef>
                <a:spcPct val="0"/>
              </a:spcBef>
              <a:spcAft>
                <a:spcPct val="0"/>
              </a:spcAft>
            </a:pPr>
            <a:r>
              <a:rPr lang="en-US" altLang="zh-CN" sz="1315" dirty="0">
                <a:solidFill>
                  <a:srgbClr val="C00000"/>
                </a:solidFill>
                <a:latin typeface="Arial" panose="020B0604020202020204" pitchFamily="34" charset="0"/>
                <a:ea typeface="宋体" panose="02010600030101010101" pitchFamily="2" charset="-122"/>
              </a:rPr>
              <a:t>VOCs</a:t>
            </a:r>
            <a:r>
              <a:rPr lang="zh-CN" altLang="en-US" sz="1695" dirty="0">
                <a:solidFill>
                  <a:srgbClr val="C00000"/>
                </a:solidFill>
                <a:latin typeface="Arial" panose="020B0604020202020204" pitchFamily="34" charset="0"/>
                <a:ea typeface="宋体" panose="02010600030101010101" pitchFamily="2" charset="-122"/>
              </a:rPr>
              <a:t>谱图联网识别</a:t>
            </a:r>
            <a:endParaRPr lang="zh-CN" altLang="en-US" sz="1695" dirty="0">
              <a:solidFill>
                <a:srgbClr val="C00000"/>
              </a:solidFill>
              <a:latin typeface="Arial" panose="020B0604020202020204" pitchFamily="34" charset="0"/>
              <a:ea typeface="宋体" panose="02010600030101010101" pitchFamily="2" charset="-122"/>
            </a:endParaRPr>
          </a:p>
        </p:txBody>
      </p:sp>
      <p:sp>
        <p:nvSpPr>
          <p:cNvPr id="38" name="矩形: 圆角 37"/>
          <p:cNvSpPr/>
          <p:nvPr/>
        </p:nvSpPr>
        <p:spPr bwMode="auto">
          <a:xfrm>
            <a:off x="7772567" y="1894397"/>
            <a:ext cx="406255" cy="2697351"/>
          </a:xfrm>
          <a:prstGeom prst="roundRect">
            <a:avLst/>
          </a:prstGeom>
          <a:solidFill>
            <a:schemeClr val="accent5">
              <a:lumMod val="60000"/>
              <a:lumOff val="40000"/>
            </a:schemeClr>
          </a:solidFill>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5990" tIns="42994" rIns="85990" bIns="42994" numCol="1" rtlCol="0" anchor="t" anchorCtr="0" compatLnSpc="1"/>
          <a:lstStyle/>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监测数据加密传输</a:t>
            </a:r>
            <a:endParaRPr lang="zh-CN" altLang="en-US" sz="1695" dirty="0">
              <a:solidFill>
                <a:srgbClr val="C00000"/>
              </a:solidFill>
              <a:latin typeface="Arial" panose="020B0604020202020204" pitchFamily="34" charset="0"/>
              <a:ea typeface="宋体" panose="02010600030101010101" pitchFamily="2" charset="-122"/>
            </a:endParaRPr>
          </a:p>
        </p:txBody>
      </p:sp>
      <p:sp>
        <p:nvSpPr>
          <p:cNvPr id="39" name="矩形: 圆角 38"/>
          <p:cNvSpPr/>
          <p:nvPr/>
        </p:nvSpPr>
        <p:spPr bwMode="auto">
          <a:xfrm>
            <a:off x="4097128" y="2813740"/>
            <a:ext cx="744802" cy="1809316"/>
          </a:xfrm>
          <a:prstGeom prst="roundRect">
            <a:avLst/>
          </a:prstGeom>
          <a:solidFill>
            <a:schemeClr val="accent1">
              <a:lumMod val="60000"/>
              <a:lumOff val="40000"/>
            </a:schemeClr>
          </a:solidFill>
          <a:ln>
            <a:solidFill>
              <a:schemeClr val="tx2"/>
            </a:solid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85990" tIns="42994" rIns="85990" bIns="42994" numCol="1" rtlCol="0" anchor="t" anchorCtr="0" compatLnSpc="1"/>
          <a:lstStyle/>
          <a:p>
            <a:pPr algn="ctr" defTabSz="859790" fontAlgn="base">
              <a:spcBef>
                <a:spcPct val="0"/>
              </a:spcBef>
              <a:spcAft>
                <a:spcPct val="0"/>
              </a:spcAft>
            </a:pPr>
            <a:r>
              <a:rPr lang="zh-CN" altLang="en-US" sz="1695" dirty="0">
                <a:solidFill>
                  <a:srgbClr val="C00000"/>
                </a:solidFill>
                <a:latin typeface="Arial" panose="020B0604020202020204" pitchFamily="34" charset="0"/>
                <a:ea typeface="宋体" panose="02010600030101010101" pitchFamily="2" charset="-122"/>
              </a:rPr>
              <a:t>用电和关键工况监控</a:t>
            </a:r>
            <a:endParaRPr lang="zh-CN" altLang="en-US" sz="1695" dirty="0">
              <a:solidFill>
                <a:srgbClr val="C00000"/>
              </a:solidFill>
              <a:latin typeface="Arial" panose="020B0604020202020204" pitchFamily="34" charset="0"/>
              <a:ea typeface="宋体" panose="02010600030101010101" pitchFamily="2"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95605" y="830580"/>
            <a:ext cx="8535670" cy="423545"/>
          </a:xfrm>
          <a:prstGeom prst="rect">
            <a:avLst/>
          </a:prstGeom>
          <a:solidFill>
            <a:schemeClr val="tx2">
              <a:lumMod val="40000"/>
              <a:lumOff val="60000"/>
            </a:schemeClr>
          </a:solidFill>
          <a:effectLst>
            <a:outerShdw blurRad="127000" dist="50800" dir="18900000" algn="bl" rotWithShape="0">
              <a:prstClr val="black">
                <a:alpha val="40000"/>
              </a:prstClr>
            </a:outerShdw>
          </a:effectLst>
        </p:spPr>
        <p:txBody>
          <a:bodyPr wrap="square" rtlCol="0">
            <a:noAutofit/>
          </a:bodyPr>
          <a:p>
            <a:pPr indent="0" fontAlgn="auto">
              <a:spcAft>
                <a:spcPts val="1200"/>
              </a:spcAft>
            </a:pPr>
            <a:r>
              <a:rPr lang="en-US" altLang="zh-CN" sz="2000" b="1"/>
              <a:t>HJ 212-2025 </a:t>
            </a:r>
            <a:r>
              <a:rPr lang="zh-CN" altLang="en-US" sz="2000" b="1"/>
              <a:t>自</a:t>
            </a:r>
            <a:r>
              <a:rPr lang="en-US" altLang="zh-CN" sz="2000" b="1"/>
              <a:t>2026</a:t>
            </a:r>
            <a:r>
              <a:rPr lang="zh-CN" altLang="en-US" sz="2000" b="1"/>
              <a:t>年</a:t>
            </a:r>
            <a:r>
              <a:rPr lang="en-US" altLang="zh-CN" sz="2000" b="1"/>
              <a:t>1</a:t>
            </a:r>
            <a:r>
              <a:rPr lang="zh-CN" altLang="en-US" sz="2000" b="1"/>
              <a:t>月</a:t>
            </a:r>
            <a:r>
              <a:rPr lang="en-US" altLang="zh-CN" sz="2000" b="1"/>
              <a:t>1</a:t>
            </a:r>
            <a:r>
              <a:rPr lang="zh-CN" altLang="en-US" sz="2000" b="1"/>
              <a:t>日正式实施</a:t>
            </a:r>
            <a:endParaRPr lang="zh-CN" altLang="en-US" sz="2000" b="1"/>
          </a:p>
          <a:p>
            <a:pPr>
              <a:lnSpc>
                <a:spcPct val="120000"/>
              </a:lnSpc>
            </a:pPr>
            <a:endParaRPr lang="zh-CN" altLang="en-US" sz="1600" b="1">
              <a:solidFill>
                <a:schemeClr val="bg1"/>
              </a:solidFill>
              <a:sym typeface="+mn-ea"/>
            </a:endParaRPr>
          </a:p>
        </p:txBody>
      </p:sp>
      <p:sp>
        <p:nvSpPr>
          <p:cNvPr id="28" name="矩形: 圆角 23"/>
          <p:cNvSpPr/>
          <p:nvPr>
            <p:custDataLst>
              <p:tags r:id="rId1"/>
            </p:custDataLst>
          </p:nvPr>
        </p:nvSpPr>
        <p:spPr>
          <a:xfrm>
            <a:off x="186396" y="1489539"/>
            <a:ext cx="8771005" cy="995932"/>
          </a:xfrm>
          <a:prstGeom prst="roundRect">
            <a:avLst>
              <a:gd name="adj" fmla="val 6567"/>
            </a:avLst>
          </a:prstGeom>
          <a:gradFill>
            <a:gsLst>
              <a:gs pos="0">
                <a:schemeClr val="accent1">
                  <a:alpha val="0"/>
                </a:schemeClr>
              </a:gs>
              <a:gs pos="80000">
                <a:schemeClr val="accent1">
                  <a:alpha val="8000"/>
                </a:schemeClr>
              </a:gs>
            </a:gsLst>
            <a:lin ang="10800000" scaled="0"/>
          </a:gradFill>
          <a:ln w="12700">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rIns="0" bIns="0" numCol="1" spcCol="0" rtlCol="0" fromWordArt="0" anchor="ctr" anchorCtr="0" forceAA="0" compatLnSpc="1">
            <a:noAutofit/>
          </a:bodyPr>
          <a:p>
            <a:pPr lvl="1" algn="l">
              <a:buClrTx/>
              <a:buSzTx/>
              <a:buFontTx/>
            </a:pPr>
            <a:endParaRPr lang="zh-CN" altLang="en-US" sz="1500" dirty="0">
              <a:solidFill>
                <a:schemeClr val="lt1"/>
              </a:solidFill>
              <a:sym typeface="+mn-ea"/>
            </a:endParaRPr>
          </a:p>
        </p:txBody>
      </p:sp>
      <p:sp>
        <p:nvSpPr>
          <p:cNvPr id="29" name="矩形 28"/>
          <p:cNvSpPr/>
          <p:nvPr>
            <p:custDataLst>
              <p:tags r:id="rId2"/>
            </p:custDataLst>
          </p:nvPr>
        </p:nvSpPr>
        <p:spPr>
          <a:xfrm>
            <a:off x="603811" y="1555287"/>
            <a:ext cx="8353241" cy="329947"/>
          </a:xfrm>
          <a:prstGeom prst="rect">
            <a:avLst/>
          </a:prstGeom>
          <a:noFill/>
          <a:ln w="12700">
            <a:noFill/>
            <a:roun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b" anchorCtr="0" forceAA="0" compatLnSpc="1">
            <a:noAutofit/>
          </a:bodyPr>
          <a:p>
            <a:pPr>
              <a:spcBef>
                <a:spcPct val="0"/>
              </a:spcBef>
              <a:spcAft>
                <a:spcPct val="0"/>
              </a:spcAft>
            </a:pPr>
            <a:r>
              <a:rPr lang="zh-CN" altLang="en-US" sz="1585" b="1" dirty="0">
                <a:solidFill>
                  <a:schemeClr val="accent1"/>
                </a:solidFill>
                <a:latin typeface="+mn-ea"/>
                <a:cs typeface="+mn-ea"/>
                <a:sym typeface="+mn-ea"/>
              </a:rPr>
              <a:t>新联网</a:t>
            </a:r>
            <a:endParaRPr lang="zh-CN" altLang="en-US" sz="1585" b="1" dirty="0">
              <a:solidFill>
                <a:schemeClr val="accent1"/>
              </a:solidFill>
              <a:latin typeface="+mn-ea"/>
              <a:cs typeface="+mn-ea"/>
              <a:sym typeface="+mn-ea"/>
            </a:endParaRPr>
          </a:p>
        </p:txBody>
      </p:sp>
      <p:sp>
        <p:nvSpPr>
          <p:cNvPr id="31" name="矩形 30"/>
          <p:cNvSpPr/>
          <p:nvPr>
            <p:custDataLst>
              <p:tags r:id="rId3"/>
            </p:custDataLst>
          </p:nvPr>
        </p:nvSpPr>
        <p:spPr>
          <a:xfrm>
            <a:off x="603811" y="1928380"/>
            <a:ext cx="8353241" cy="367002"/>
          </a:xfrm>
          <a:prstGeom prst="rect">
            <a:avLst/>
          </a:prstGeom>
          <a:noFill/>
        </p:spPr>
        <p:txBody>
          <a:bodyPr wrap="square" lIns="0" tIns="0" rIns="0" bIns="0" rtlCol="0" anchor="t" anchorCtr="0">
            <a:noAutofit/>
          </a:bodyPr>
          <a:p>
            <a:pPr indent="0" algn="just" fontAlgn="auto">
              <a:lnSpc>
                <a:spcPct val="130000"/>
              </a:lnSpc>
              <a:spcBef>
                <a:spcPct val="0"/>
              </a:spcBef>
              <a:spcAft>
                <a:spcPct val="0"/>
              </a:spcAft>
            </a:pPr>
            <a:r>
              <a:rPr lang="zh-CN" altLang="en-US" sz="1400">
                <a:solidFill>
                  <a:schemeClr val="tx1"/>
                </a:solidFill>
                <a:sym typeface="+mn-ea"/>
              </a:rPr>
              <a:t>新联网的排污单位应选用符合《标准》的自动监测设备</a:t>
            </a:r>
            <a:endParaRPr lang="zh-CN" altLang="en-US" sz="1400">
              <a:solidFill>
                <a:schemeClr val="tx1"/>
              </a:solidFill>
              <a:latin typeface="+mn-ea"/>
              <a:cs typeface="+mn-ea"/>
              <a:sym typeface="+mn-ea"/>
            </a:endParaRPr>
          </a:p>
        </p:txBody>
      </p:sp>
      <p:sp>
        <p:nvSpPr>
          <p:cNvPr id="32" name="矩形 31"/>
          <p:cNvSpPr/>
          <p:nvPr>
            <p:custDataLst>
              <p:tags r:id="rId4"/>
            </p:custDataLst>
          </p:nvPr>
        </p:nvSpPr>
        <p:spPr>
          <a:xfrm>
            <a:off x="603811" y="1276101"/>
            <a:ext cx="8353241" cy="269541"/>
          </a:xfrm>
          <a:prstGeom prst="rect">
            <a:avLst/>
          </a:prstGeom>
          <a:noFill/>
          <a:ln w="12700">
            <a:noFill/>
            <a:roun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0" tIns="0" rIns="0" bIns="0" numCol="1" spcCol="0" rtlCol="0" fromWordArt="0" anchor="ctr" anchorCtr="0" forceAA="0" compatLnSpc="1">
            <a:normAutofit fontScale="70000"/>
          </a:bodyPr>
          <a:p>
            <a:pPr>
              <a:spcBef>
                <a:spcPct val="0"/>
              </a:spcBef>
              <a:spcAft>
                <a:spcPct val="0"/>
              </a:spcAft>
            </a:pPr>
            <a:r>
              <a:rPr lang="en-US" altLang="zh-CN" sz="2165" b="1" dirty="0">
                <a:ln w="12700">
                  <a:solidFill>
                    <a:schemeClr val="accent1"/>
                  </a:solidFill>
                </a:ln>
                <a:solidFill>
                  <a:schemeClr val="bg2"/>
                </a:solidFill>
                <a:latin typeface="+mn-ea"/>
                <a:cs typeface="+mn-ea"/>
                <a:sym typeface="+mn-ea"/>
              </a:rPr>
              <a:t>01</a:t>
            </a:r>
            <a:endParaRPr lang="en-US" altLang="zh-CN" sz="2165" b="1" dirty="0">
              <a:ln w="12700">
                <a:solidFill>
                  <a:schemeClr val="accent1"/>
                </a:solidFill>
              </a:ln>
              <a:solidFill>
                <a:schemeClr val="bg2"/>
              </a:solidFill>
              <a:latin typeface="+mn-ea"/>
              <a:cs typeface="+mn-ea"/>
              <a:sym typeface="+mn-ea"/>
            </a:endParaRPr>
          </a:p>
        </p:txBody>
      </p:sp>
      <p:sp>
        <p:nvSpPr>
          <p:cNvPr id="65" name="矩形: 圆角 64"/>
          <p:cNvSpPr/>
          <p:nvPr>
            <p:custDataLst>
              <p:tags r:id="rId5"/>
            </p:custDataLst>
          </p:nvPr>
        </p:nvSpPr>
        <p:spPr>
          <a:xfrm>
            <a:off x="186396" y="2787500"/>
            <a:ext cx="8771005" cy="995932"/>
          </a:xfrm>
          <a:prstGeom prst="roundRect">
            <a:avLst>
              <a:gd name="adj" fmla="val 6567"/>
            </a:avLst>
          </a:prstGeom>
          <a:gradFill>
            <a:gsLst>
              <a:gs pos="0">
                <a:schemeClr val="accent2">
                  <a:alpha val="0"/>
                </a:schemeClr>
              </a:gs>
              <a:gs pos="80000">
                <a:schemeClr val="accent2">
                  <a:alpha val="8000"/>
                </a:schemeClr>
              </a:gs>
            </a:gsLst>
            <a:lin ang="10800000" scaled="0"/>
          </a:gradFill>
          <a:ln w="12700">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rIns="0" bIns="0" numCol="1" spcCol="0" rtlCol="0" fromWordArt="0" anchor="ctr" anchorCtr="0" forceAA="0" compatLnSpc="1">
            <a:noAutofit/>
          </a:bodyPr>
          <a:p>
            <a:pPr lvl="1" algn="l">
              <a:buClrTx/>
              <a:buSzTx/>
              <a:buFontTx/>
            </a:pPr>
            <a:endParaRPr lang="zh-CN" altLang="en-US" sz="1500" dirty="0">
              <a:solidFill>
                <a:schemeClr val="lt1"/>
              </a:solidFill>
              <a:sym typeface="+mn-ea"/>
            </a:endParaRPr>
          </a:p>
        </p:txBody>
      </p:sp>
      <p:sp>
        <p:nvSpPr>
          <p:cNvPr id="66" name="矩形 65"/>
          <p:cNvSpPr/>
          <p:nvPr>
            <p:custDataLst>
              <p:tags r:id="rId6"/>
            </p:custDataLst>
          </p:nvPr>
        </p:nvSpPr>
        <p:spPr>
          <a:xfrm>
            <a:off x="603811" y="2853246"/>
            <a:ext cx="8353241" cy="329947"/>
          </a:xfrm>
          <a:prstGeom prst="rect">
            <a:avLst/>
          </a:prstGeom>
          <a:noFill/>
          <a:ln w="12700">
            <a:noFill/>
            <a:roun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b" anchorCtr="0" forceAA="0" compatLnSpc="1">
            <a:noAutofit/>
          </a:bodyPr>
          <a:p>
            <a:pPr>
              <a:spcBef>
                <a:spcPct val="0"/>
              </a:spcBef>
              <a:spcAft>
                <a:spcPct val="0"/>
              </a:spcAft>
            </a:pPr>
            <a:r>
              <a:rPr lang="zh-CN" altLang="en-US" sz="1585" b="1" dirty="0">
                <a:solidFill>
                  <a:schemeClr val="accent1"/>
                </a:solidFill>
                <a:latin typeface="+mn-ea"/>
                <a:cs typeface="+mn-ea"/>
                <a:sym typeface="+mn-ea"/>
              </a:rPr>
              <a:t>已联网</a:t>
            </a:r>
            <a:endParaRPr lang="zh-CN" altLang="en-US" sz="1585" b="1">
              <a:solidFill>
                <a:schemeClr val="accent2"/>
              </a:solidFill>
              <a:latin typeface="+mn-ea"/>
              <a:cs typeface="+mn-ea"/>
              <a:sym typeface="+mn-ea"/>
            </a:endParaRPr>
          </a:p>
        </p:txBody>
      </p:sp>
      <p:sp>
        <p:nvSpPr>
          <p:cNvPr id="33" name="矩形 32"/>
          <p:cNvSpPr/>
          <p:nvPr>
            <p:custDataLst>
              <p:tags r:id="rId7"/>
            </p:custDataLst>
          </p:nvPr>
        </p:nvSpPr>
        <p:spPr>
          <a:xfrm>
            <a:off x="603811" y="3225833"/>
            <a:ext cx="8353241" cy="367002"/>
          </a:xfrm>
          <a:prstGeom prst="rect">
            <a:avLst/>
          </a:prstGeom>
          <a:noFill/>
        </p:spPr>
        <p:txBody>
          <a:bodyPr wrap="square" lIns="0" tIns="0" rIns="0" bIns="0" rtlCol="0" anchor="t" anchorCtr="0">
            <a:noAutofit/>
          </a:bodyPr>
          <a:p>
            <a:pPr indent="0" algn="just" fontAlgn="auto">
              <a:lnSpc>
                <a:spcPct val="130000"/>
              </a:lnSpc>
              <a:spcBef>
                <a:spcPct val="0"/>
              </a:spcBef>
              <a:spcAft>
                <a:spcPct val="0"/>
              </a:spcAft>
            </a:pPr>
            <a:r>
              <a:rPr lang="zh-CN" altLang="en-US" sz="1400">
                <a:sym typeface="+mn-ea"/>
              </a:rPr>
              <a:t>可通过软件升级对设备进行“利旧改造”以符合《标准》要求</a:t>
            </a:r>
            <a:endParaRPr lang="zh-CN" altLang="en-US" sz="1400">
              <a:sym typeface="+mn-ea"/>
            </a:endParaRPr>
          </a:p>
        </p:txBody>
      </p:sp>
      <p:sp>
        <p:nvSpPr>
          <p:cNvPr id="34" name="矩形 33"/>
          <p:cNvSpPr/>
          <p:nvPr>
            <p:custDataLst>
              <p:tags r:id="rId8"/>
            </p:custDataLst>
          </p:nvPr>
        </p:nvSpPr>
        <p:spPr>
          <a:xfrm>
            <a:off x="603811" y="2578122"/>
            <a:ext cx="8353241" cy="269541"/>
          </a:xfrm>
          <a:prstGeom prst="rect">
            <a:avLst/>
          </a:prstGeom>
          <a:noFill/>
          <a:ln w="12700">
            <a:noFill/>
            <a:roun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0" tIns="0" rIns="0" bIns="0" numCol="1" spcCol="0" rtlCol="0" fromWordArt="0" anchor="ctr" anchorCtr="0" forceAA="0" compatLnSpc="1">
            <a:normAutofit fontScale="70000"/>
          </a:bodyPr>
          <a:p>
            <a:pPr lvl="0" algn="l">
              <a:buClrTx/>
              <a:buSzTx/>
              <a:buFontTx/>
            </a:pPr>
            <a:r>
              <a:rPr lang="en-US" altLang="zh-CN" sz="2165" b="1" dirty="0">
                <a:ln w="12700">
                  <a:solidFill>
                    <a:schemeClr val="accent2"/>
                  </a:solidFill>
                </a:ln>
                <a:solidFill>
                  <a:schemeClr val="bg2"/>
                </a:solidFill>
                <a:latin typeface="+mn-ea"/>
                <a:cs typeface="+mn-ea"/>
                <a:sym typeface="+mn-ea"/>
              </a:rPr>
              <a:t>02</a:t>
            </a:r>
            <a:endParaRPr lang="en-US" altLang="zh-CN" sz="2165" b="1" dirty="0">
              <a:ln w="12700">
                <a:solidFill>
                  <a:schemeClr val="accent2"/>
                </a:solidFill>
              </a:ln>
              <a:solidFill>
                <a:schemeClr val="bg2"/>
              </a:solidFill>
              <a:latin typeface="+mn-ea"/>
              <a:cs typeface="+mn-ea"/>
              <a:sym typeface="+mn-ea"/>
            </a:endParaRPr>
          </a:p>
        </p:txBody>
      </p:sp>
      <p:sp>
        <p:nvSpPr>
          <p:cNvPr id="74" name="矩形: 圆角 73"/>
          <p:cNvSpPr/>
          <p:nvPr>
            <p:custDataLst>
              <p:tags r:id="rId9"/>
            </p:custDataLst>
          </p:nvPr>
        </p:nvSpPr>
        <p:spPr>
          <a:xfrm>
            <a:off x="186396" y="4085460"/>
            <a:ext cx="8771005" cy="995932"/>
          </a:xfrm>
          <a:prstGeom prst="roundRect">
            <a:avLst>
              <a:gd name="adj" fmla="val 6567"/>
            </a:avLst>
          </a:prstGeom>
          <a:gradFill>
            <a:gsLst>
              <a:gs pos="0">
                <a:schemeClr val="accent1">
                  <a:alpha val="0"/>
                </a:schemeClr>
              </a:gs>
              <a:gs pos="80000">
                <a:schemeClr val="accent1">
                  <a:alpha val="8000"/>
                </a:schemeClr>
              </a:gs>
            </a:gsLst>
            <a:lin ang="10800000" scaled="0"/>
          </a:gradFill>
          <a:ln w="12700">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rIns="0" bIns="0" numCol="1" spcCol="0" rtlCol="0" fromWordArt="0" anchor="ctr" anchorCtr="0" forceAA="0" compatLnSpc="1">
            <a:noAutofit/>
          </a:bodyPr>
          <a:p>
            <a:pPr lvl="1" algn="l">
              <a:buClrTx/>
              <a:buSzTx/>
              <a:buFontTx/>
            </a:pPr>
            <a:endParaRPr lang="zh-CN" altLang="en-US" sz="1500" dirty="0">
              <a:solidFill>
                <a:schemeClr val="lt1"/>
              </a:solidFill>
              <a:sym typeface="+mn-ea"/>
            </a:endParaRPr>
          </a:p>
        </p:txBody>
      </p:sp>
      <p:sp>
        <p:nvSpPr>
          <p:cNvPr id="75" name="矩形 74"/>
          <p:cNvSpPr/>
          <p:nvPr>
            <p:custDataLst>
              <p:tags r:id="rId10"/>
            </p:custDataLst>
          </p:nvPr>
        </p:nvSpPr>
        <p:spPr>
          <a:xfrm>
            <a:off x="603811" y="4151207"/>
            <a:ext cx="8353241" cy="329947"/>
          </a:xfrm>
          <a:prstGeom prst="rect">
            <a:avLst/>
          </a:prstGeom>
          <a:noFill/>
          <a:ln w="12700">
            <a:noFill/>
            <a:roun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b" anchorCtr="0" forceAA="0" compatLnSpc="1">
            <a:noAutofit/>
          </a:bodyPr>
          <a:p>
            <a:pPr algn="l">
              <a:buClrTx/>
              <a:buSzTx/>
              <a:buFontTx/>
            </a:pPr>
            <a:r>
              <a:rPr lang="zh-CN" altLang="en-US" sz="1585" b="1" dirty="0">
                <a:solidFill>
                  <a:schemeClr val="accent1"/>
                </a:solidFill>
                <a:latin typeface="+mn-ea"/>
                <a:cs typeface="+mn-ea"/>
                <a:sym typeface="+mn-ea"/>
              </a:rPr>
              <a:t>鼓励已联网企业点位改造</a:t>
            </a:r>
            <a:endParaRPr lang="zh-CN" altLang="en-US" sz="1585" b="1" dirty="0">
              <a:solidFill>
                <a:schemeClr val="accent1"/>
              </a:solidFill>
              <a:latin typeface="+mn-ea"/>
              <a:cs typeface="+mn-ea"/>
              <a:sym typeface="+mn-ea"/>
            </a:endParaRPr>
          </a:p>
        </p:txBody>
      </p:sp>
      <p:sp>
        <p:nvSpPr>
          <p:cNvPr id="35" name="矩形 34"/>
          <p:cNvSpPr/>
          <p:nvPr>
            <p:custDataLst>
              <p:tags r:id="rId11"/>
            </p:custDataLst>
          </p:nvPr>
        </p:nvSpPr>
        <p:spPr>
          <a:xfrm>
            <a:off x="603811" y="4523793"/>
            <a:ext cx="8353241" cy="367002"/>
          </a:xfrm>
          <a:prstGeom prst="rect">
            <a:avLst/>
          </a:prstGeom>
          <a:noFill/>
        </p:spPr>
        <p:txBody>
          <a:bodyPr wrap="square" lIns="0" tIns="0" rIns="0" bIns="0" rtlCol="0" anchor="t" anchorCtr="0">
            <a:noAutofit/>
          </a:bodyPr>
          <a:p>
            <a:pPr indent="0" algn="just" fontAlgn="auto">
              <a:lnSpc>
                <a:spcPct val="130000"/>
              </a:lnSpc>
              <a:spcBef>
                <a:spcPct val="0"/>
              </a:spcBef>
              <a:spcAft>
                <a:spcPct val="0"/>
              </a:spcAft>
            </a:pPr>
            <a:r>
              <a:rPr lang="zh-CN" altLang="en-US" sz="1400">
                <a:sym typeface="+mn-ea"/>
              </a:rPr>
              <a:t>鼓励排污单位借助“两新”政策、“专用设备数字化智能化改造享受所得税优惠”等，主动升级改造并规范联网，确保数据质量真实、准确、完整。</a:t>
            </a:r>
            <a:endParaRPr lang="zh-CN" altLang="en-US" sz="1400">
              <a:sym typeface="+mn-ea"/>
            </a:endParaRPr>
          </a:p>
          <a:p>
            <a:pPr indent="0" algn="just" fontAlgn="auto">
              <a:lnSpc>
                <a:spcPct val="130000"/>
              </a:lnSpc>
              <a:spcBef>
                <a:spcPct val="0"/>
              </a:spcBef>
              <a:spcAft>
                <a:spcPct val="0"/>
              </a:spcAft>
            </a:pPr>
            <a:endParaRPr lang="zh-CN" altLang="en-US" sz="1400">
              <a:sym typeface="+mn-ea"/>
            </a:endParaRPr>
          </a:p>
        </p:txBody>
      </p:sp>
      <p:sp>
        <p:nvSpPr>
          <p:cNvPr id="36" name="矩形 35"/>
          <p:cNvSpPr/>
          <p:nvPr>
            <p:custDataLst>
              <p:tags r:id="rId12"/>
            </p:custDataLst>
          </p:nvPr>
        </p:nvSpPr>
        <p:spPr>
          <a:xfrm>
            <a:off x="603811" y="3876083"/>
            <a:ext cx="8353241" cy="269541"/>
          </a:xfrm>
          <a:prstGeom prst="rect">
            <a:avLst/>
          </a:prstGeom>
          <a:noFill/>
          <a:ln w="12700">
            <a:noFill/>
            <a:roun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0" tIns="0" rIns="0" bIns="0" numCol="1" spcCol="0" rtlCol="0" fromWordArt="0" anchor="ctr" anchorCtr="0" forceAA="0" compatLnSpc="1">
            <a:normAutofit fontScale="70000"/>
          </a:bodyPr>
          <a:p>
            <a:pPr lvl="0" algn="l">
              <a:buClrTx/>
              <a:buSzTx/>
              <a:buFontTx/>
            </a:pPr>
            <a:r>
              <a:rPr lang="en-US" altLang="zh-CN" sz="2165" b="1" dirty="0">
                <a:ln w="12700">
                  <a:solidFill>
                    <a:schemeClr val="accent1"/>
                  </a:solidFill>
                </a:ln>
                <a:solidFill>
                  <a:schemeClr val="bg2"/>
                </a:solidFill>
                <a:latin typeface="+mn-ea"/>
                <a:cs typeface="+mn-ea"/>
                <a:sym typeface="+mn-ea"/>
              </a:rPr>
              <a:t>03</a:t>
            </a:r>
            <a:endParaRPr lang="en-US" altLang="zh-CN" sz="2165" b="1" dirty="0">
              <a:ln w="12700">
                <a:solidFill>
                  <a:schemeClr val="accent1"/>
                </a:solidFill>
              </a:ln>
              <a:solidFill>
                <a:schemeClr val="bg2"/>
              </a:solidFill>
              <a:latin typeface="+mn-ea"/>
              <a:cs typeface="+mn-ea"/>
              <a:sym typeface="+mn-ea"/>
            </a:endParaRPr>
          </a:p>
        </p:txBody>
      </p:sp>
      <p:cxnSp>
        <p:nvCxnSpPr>
          <p:cNvPr id="10" name="直接连接符 9"/>
          <p:cNvCxnSpPr/>
          <p:nvPr>
            <p:custDataLst>
              <p:tags r:id="rId13"/>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a:t>
            </a:r>
            <a:r>
              <a:rPr lang="zh-CN" altLang="en-US" b="1" dirty="0">
                <a:solidFill>
                  <a:schemeClr val="bg1"/>
                </a:solidFill>
                <a:latin typeface="微软雅黑" panose="020B0503020204020204" pitchFamily="34" charset="-122"/>
                <a:ea typeface="微软雅黑" panose="020B0503020204020204" pitchFamily="34" charset="-122"/>
                <a:sym typeface="+mn-ea"/>
              </a:rPr>
              <a:t>实施</a:t>
            </a:r>
            <a:r>
              <a:rPr lang="zh-CN" altLang="en-US" b="1" dirty="0">
                <a:solidFill>
                  <a:schemeClr val="bg1"/>
                </a:solidFill>
                <a:latin typeface="微软雅黑" panose="020B0503020204020204" pitchFamily="34" charset="-122"/>
                <a:ea typeface="微软雅黑" panose="020B0503020204020204" pitchFamily="34" charset="-122"/>
                <a:sym typeface="+mn-ea"/>
              </a:rPr>
              <a:t>说明</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14"/>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15"/>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3</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ustDataLst>
      <p:tags r:id="rId16"/>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 name="矩形: 单圆角 3"/>
          <p:cNvSpPr/>
          <p:nvPr>
            <p:custDataLst>
              <p:tags r:id="rId1"/>
            </p:custDataLst>
          </p:nvPr>
        </p:nvSpPr>
        <p:spPr>
          <a:xfrm>
            <a:off x="-1905" y="760571"/>
            <a:ext cx="4374833" cy="445294"/>
          </a:xfrm>
          <a:prstGeom prst="round1Rect">
            <a:avLst>
              <a:gd name="adj" fmla="val 21813"/>
            </a:avLst>
          </a:prstGeom>
          <a:gradFill flip="none" rotWithShape="1">
            <a:gsLst>
              <a:gs pos="100000">
                <a:schemeClr val="accent1">
                  <a:alpha val="100000"/>
                </a:schemeClr>
              </a:gs>
              <a:gs pos="0">
                <a:schemeClr val="accent1">
                  <a:lumMod val="70000"/>
                  <a:lumOff val="30000"/>
                  <a:alpha val="100000"/>
                </a:schemeClr>
              </a:gs>
            </a:gsLst>
            <a:lin ang="0" scaled="1"/>
            <a:tileRect/>
          </a:gradFill>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tIns="0" bIns="0" numCol="1" spcCol="0" rtlCol="0" fromWordArt="0" anchor="ctr" anchorCtr="0" forceAA="0" compatLnSpc="1">
            <a:noAutofit/>
          </a:bodyPr>
          <a:p>
            <a:pPr algn="ctr" fontAlgn="auto">
              <a:buClrTx/>
              <a:buSzTx/>
              <a:buFontTx/>
            </a:pPr>
            <a:r>
              <a:rPr lang="zh-CN" altLang="en-US" b="1" spc="300" dirty="0">
                <a:solidFill>
                  <a:schemeClr val="bg1"/>
                </a:solidFill>
                <a:latin typeface="+mn-ea"/>
                <a:sym typeface="+mn-ea"/>
              </a:rPr>
              <a:t>各方需要完成的工作</a:t>
            </a:r>
            <a:r>
              <a:rPr lang="en-US" altLang="zh-CN" b="1" spc="300" dirty="0">
                <a:solidFill>
                  <a:schemeClr val="bg1"/>
                </a:solidFill>
                <a:latin typeface="+mn-ea"/>
                <a:sym typeface="+mn-ea"/>
              </a:rPr>
              <a:t>-</a:t>
            </a:r>
            <a:r>
              <a:rPr lang="zh-CN" altLang="en-US" b="1" kern="0">
                <a:solidFill>
                  <a:srgbClr val="FF0000"/>
                </a:solidFill>
                <a:latin typeface="+mn-ea"/>
                <a:cs typeface="+mn-ea"/>
                <a:sym typeface="+mn-ea"/>
              </a:rPr>
              <a:t>设备厂商</a:t>
            </a:r>
            <a:endParaRPr lang="zh-CN" altLang="en-US" b="1" kern="0" spc="300" dirty="0">
              <a:solidFill>
                <a:srgbClr val="FF0000"/>
              </a:solidFill>
              <a:latin typeface="+mn-ea"/>
              <a:cs typeface="+mn-ea"/>
              <a:sym typeface="+mn-ea"/>
            </a:endParaRPr>
          </a:p>
        </p:txBody>
      </p:sp>
      <p:sp>
        <p:nvSpPr>
          <p:cNvPr id="9" name="圆角矩形 8"/>
          <p:cNvSpPr/>
          <p:nvPr/>
        </p:nvSpPr>
        <p:spPr>
          <a:xfrm>
            <a:off x="2590324" y="4240530"/>
            <a:ext cx="6096000" cy="828675"/>
          </a:xfrm>
          <a:prstGeom prst="roundRect">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2" name="圆角矩形 11"/>
          <p:cNvSpPr/>
          <p:nvPr/>
        </p:nvSpPr>
        <p:spPr>
          <a:xfrm>
            <a:off x="2676049" y="4323874"/>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注册</a:t>
            </a:r>
            <a:endParaRPr lang="zh-CN" altLang="en-US" sz="1350">
              <a:solidFill>
                <a:schemeClr val="tx1"/>
              </a:solidFill>
              <a:latin typeface="黑体" panose="02010609060101010101" pitchFamily="49" charset="-122"/>
              <a:ea typeface="黑体" panose="02010609060101010101" pitchFamily="49" charset="-122"/>
            </a:endParaRPr>
          </a:p>
        </p:txBody>
      </p:sp>
      <p:sp>
        <p:nvSpPr>
          <p:cNvPr id="13" name="文本框 12"/>
          <p:cNvSpPr txBox="1"/>
          <p:nvPr/>
        </p:nvSpPr>
        <p:spPr>
          <a:xfrm>
            <a:off x="3668554" y="4341971"/>
            <a:ext cx="4945380" cy="809149"/>
          </a:xfrm>
          <a:prstGeom prst="rect">
            <a:avLst/>
          </a:prstGeom>
          <a:noFill/>
        </p:spPr>
        <p:txBody>
          <a:bodyPr wrap="square" rtlCol="0">
            <a:noAutofit/>
          </a:bodyPr>
          <a:p>
            <a:pPr marL="342900" indent="-342900">
              <a:lnSpc>
                <a:spcPct val="150000"/>
              </a:lnSpc>
              <a:buFont typeface="+mj-ea"/>
              <a:buAutoNum type="circleNumDbPlain"/>
            </a:pPr>
            <a:r>
              <a:rPr lang="zh-CN" altLang="en-US" sz="1050"/>
              <a:t>在生态环境部的上位机注册企业账户，完善企业信息。</a:t>
            </a:r>
            <a:endParaRPr lang="zh-CN" altLang="en-US" sz="1050"/>
          </a:p>
          <a:p>
            <a:pPr marL="342900" indent="-342900">
              <a:lnSpc>
                <a:spcPct val="150000"/>
              </a:lnSpc>
              <a:buFont typeface="+mj-ea"/>
              <a:buAutoNum type="circleNumDbPlain"/>
            </a:pPr>
            <a:r>
              <a:rPr lang="zh-CN" altLang="en-US" sz="1050">
                <a:sym typeface="+mn-ea"/>
              </a:rPr>
              <a:t>注册设备，备案设备名称、型号、唯一标识、运行参数等信息。</a:t>
            </a:r>
            <a:endParaRPr lang="zh-CN" altLang="en-US" sz="1050">
              <a:sym typeface="+mn-ea"/>
            </a:endParaRPr>
          </a:p>
        </p:txBody>
      </p:sp>
      <p:sp>
        <p:nvSpPr>
          <p:cNvPr id="14" name="圆角矩形 13"/>
          <p:cNvSpPr/>
          <p:nvPr/>
        </p:nvSpPr>
        <p:spPr>
          <a:xfrm>
            <a:off x="2590324" y="1277303"/>
            <a:ext cx="6096000" cy="1943100"/>
          </a:xfrm>
          <a:prstGeom prst="roundRect">
            <a:avLst>
              <a:gd name="adj" fmla="val 9068"/>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8" name="文本框 17"/>
          <p:cNvSpPr txBox="1"/>
          <p:nvPr/>
        </p:nvSpPr>
        <p:spPr>
          <a:xfrm>
            <a:off x="3676650" y="1383506"/>
            <a:ext cx="4942523" cy="1770698"/>
          </a:xfrm>
          <a:prstGeom prst="rect">
            <a:avLst/>
          </a:prstGeom>
          <a:noFill/>
        </p:spPr>
        <p:txBody>
          <a:bodyPr wrap="square" rtlCol="0">
            <a:noAutofit/>
          </a:bodyPr>
          <a:p>
            <a:pPr marL="342900" indent="-342900">
              <a:lnSpc>
                <a:spcPct val="150000"/>
              </a:lnSpc>
              <a:buFont typeface="+mj-ea"/>
              <a:buAutoNum type="circleNumDbPlain"/>
            </a:pPr>
            <a:r>
              <a:rPr lang="zh-CN" altLang="en-US" sz="1200" b="1"/>
              <a:t>数采仪</a:t>
            </a:r>
            <a:r>
              <a:rPr lang="zh-CN" altLang="en-US" sz="1050"/>
              <a:t>：设备信息及参数完整，编码符合要求。其数据采集、统计、处理、上传等功能满足要求，包括初始化通信、数据加密、密钥管理、运行参数上传及日志上传等核心功能。</a:t>
            </a:r>
            <a:endParaRPr lang="zh-CN" altLang="en-US" sz="1050"/>
          </a:p>
          <a:p>
            <a:pPr marL="342900" indent="-342900">
              <a:lnSpc>
                <a:spcPct val="150000"/>
              </a:lnSpc>
              <a:buFont typeface="+mj-ea"/>
              <a:buAutoNum type="circleNumDbPlain"/>
            </a:pPr>
            <a:r>
              <a:rPr lang="zh-CN" altLang="en-US" sz="1200" b="1"/>
              <a:t>分析仪：</a:t>
            </a:r>
            <a:r>
              <a:rPr lang="zh-CN" altLang="en-US" sz="1050"/>
              <a:t>设备信息及参数完备，编码符合规定。与数采仪及上位机的通信协议和交互方式符合规范，运行参数采集与传输功能运行正常。</a:t>
            </a:r>
            <a:endParaRPr lang="zh-CN" altLang="en-US" sz="1050"/>
          </a:p>
          <a:p>
            <a:pPr marL="342900" indent="-342900">
              <a:lnSpc>
                <a:spcPct val="150000"/>
              </a:lnSpc>
              <a:buFont typeface="+mj-ea"/>
              <a:buAutoNum type="circleNumDbPlain"/>
            </a:pPr>
            <a:r>
              <a:rPr lang="zh-CN" altLang="en-US" sz="1200" b="1"/>
              <a:t>其他设备：</a:t>
            </a:r>
            <a:r>
              <a:rPr lang="zh-CN" altLang="en-US" sz="1050"/>
              <a:t>污染物自动监测数据与设备运行参数采集、处理、传输等功能</a:t>
            </a:r>
            <a:endParaRPr lang="zh-CN" altLang="en-US" sz="1050"/>
          </a:p>
          <a:p>
            <a:pPr indent="0">
              <a:lnSpc>
                <a:spcPct val="150000"/>
              </a:lnSpc>
              <a:buFont typeface="+mj-ea"/>
              <a:buNone/>
            </a:pPr>
            <a:endParaRPr lang="zh-CN" altLang="en-US" sz="1050"/>
          </a:p>
        </p:txBody>
      </p:sp>
      <p:sp>
        <p:nvSpPr>
          <p:cNvPr id="26" name="圆角矩形 25"/>
          <p:cNvSpPr/>
          <p:nvPr/>
        </p:nvSpPr>
        <p:spPr>
          <a:xfrm>
            <a:off x="2676049" y="1961436"/>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设备升级</a:t>
            </a:r>
            <a:endParaRPr lang="zh-CN" altLang="en-US" sz="1350">
              <a:solidFill>
                <a:schemeClr val="tx1"/>
              </a:solidFill>
              <a:latin typeface="黑体" panose="02010609060101010101" pitchFamily="49" charset="-122"/>
              <a:ea typeface="黑体" panose="02010609060101010101" pitchFamily="49" charset="-122"/>
            </a:endParaRPr>
          </a:p>
        </p:txBody>
      </p:sp>
      <p:sp>
        <p:nvSpPr>
          <p:cNvPr id="27" name="圆角矩形 26"/>
          <p:cNvSpPr/>
          <p:nvPr/>
        </p:nvSpPr>
        <p:spPr>
          <a:xfrm>
            <a:off x="2590324" y="3316129"/>
            <a:ext cx="6096000" cy="828675"/>
          </a:xfrm>
          <a:prstGeom prst="roundRect">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28" name="圆角矩形 27"/>
          <p:cNvSpPr/>
          <p:nvPr/>
        </p:nvSpPr>
        <p:spPr>
          <a:xfrm>
            <a:off x="2676049" y="3399473"/>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通信协议</a:t>
            </a:r>
            <a:endParaRPr lang="zh-CN" altLang="en-US" sz="1350">
              <a:solidFill>
                <a:schemeClr val="tx1"/>
              </a:solidFill>
              <a:latin typeface="黑体" panose="02010609060101010101" pitchFamily="49" charset="-122"/>
              <a:ea typeface="黑体" panose="02010609060101010101" pitchFamily="49" charset="-122"/>
            </a:endParaRPr>
          </a:p>
        </p:txBody>
      </p:sp>
      <p:sp>
        <p:nvSpPr>
          <p:cNvPr id="29" name="文本框 28"/>
          <p:cNvSpPr txBox="1"/>
          <p:nvPr/>
        </p:nvSpPr>
        <p:spPr>
          <a:xfrm>
            <a:off x="3668554" y="3417570"/>
            <a:ext cx="4945380" cy="482441"/>
          </a:xfrm>
          <a:prstGeom prst="rect">
            <a:avLst/>
          </a:prstGeom>
          <a:noFill/>
        </p:spPr>
        <p:txBody>
          <a:bodyPr wrap="square" rtlCol="0">
            <a:noAutofit/>
          </a:bodyPr>
          <a:p>
            <a:pPr marL="342900" indent="-342900">
              <a:lnSpc>
                <a:spcPct val="150000"/>
              </a:lnSpc>
              <a:buFont typeface="+mj-ea"/>
              <a:buAutoNum type="circleNumDbPlain"/>
            </a:pPr>
            <a:r>
              <a:rPr lang="zh-CN" altLang="en-US" sz="1050">
                <a:sym typeface="+mn-ea"/>
              </a:rPr>
              <a:t>与上位机的通信协议与方式满足要求，包括协议层次、数据结构、编码规则、代码定义（系统编码、命令编码、数据标记、）。</a:t>
            </a:r>
            <a:endParaRPr lang="zh-CN" altLang="en-US" sz="1050">
              <a:sym typeface="+mn-ea"/>
            </a:endParaRPr>
          </a:p>
        </p:txBody>
      </p:sp>
      <p:sp>
        <p:nvSpPr>
          <p:cNvPr id="3" name="文本框 2"/>
          <p:cNvSpPr txBox="1"/>
          <p:nvPr/>
        </p:nvSpPr>
        <p:spPr>
          <a:xfrm>
            <a:off x="176213" y="2571750"/>
            <a:ext cx="457676" cy="1198880"/>
          </a:xfrm>
          <a:prstGeom prst="rect">
            <a:avLst/>
          </a:prstGeom>
          <a:noFill/>
        </p:spPr>
        <p:txBody>
          <a:bodyPr wrap="square" rtlCol="0" anchor="t">
            <a:spAutoFit/>
          </a:bodyPr>
          <a:p>
            <a:r>
              <a:rPr lang="zh-CN" altLang="en-US" b="1" kern="0">
                <a:solidFill>
                  <a:schemeClr val="tx1"/>
                </a:solidFill>
                <a:latin typeface="+mn-ea"/>
                <a:cs typeface="+mn-ea"/>
                <a:sym typeface="+mn-ea"/>
              </a:rPr>
              <a:t>设备厂商</a:t>
            </a:r>
            <a:endParaRPr lang="zh-CN" altLang="en-US" b="1" kern="0">
              <a:solidFill>
                <a:schemeClr val="tx1"/>
              </a:solidFill>
              <a:latin typeface="+mn-ea"/>
              <a:cs typeface="+mn-ea"/>
              <a:sym typeface="+mn-ea"/>
            </a:endParaRPr>
          </a:p>
        </p:txBody>
      </p:sp>
      <p:sp>
        <p:nvSpPr>
          <p:cNvPr id="6" name="左大括号 5"/>
          <p:cNvSpPr/>
          <p:nvPr/>
        </p:nvSpPr>
        <p:spPr>
          <a:xfrm>
            <a:off x="609600" y="1699260"/>
            <a:ext cx="176213" cy="3024188"/>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sp>
        <p:nvSpPr>
          <p:cNvPr id="7" name="文本框 6"/>
          <p:cNvSpPr txBox="1"/>
          <p:nvPr/>
        </p:nvSpPr>
        <p:spPr>
          <a:xfrm>
            <a:off x="933450" y="2546985"/>
            <a:ext cx="1154430" cy="321945"/>
          </a:xfrm>
          <a:prstGeom prst="rect">
            <a:avLst/>
          </a:prstGeom>
          <a:noFill/>
        </p:spPr>
        <p:txBody>
          <a:bodyPr wrap="square" rtlCol="0" anchor="t">
            <a:spAutoFit/>
          </a:bodyPr>
          <a:p>
            <a:r>
              <a:rPr lang="zh-CN" altLang="en-US" sz="1500" b="1" kern="0">
                <a:solidFill>
                  <a:schemeClr val="tx1"/>
                </a:solidFill>
                <a:latin typeface="+mn-ea"/>
                <a:cs typeface="+mn-ea"/>
                <a:sym typeface="+mn-ea"/>
              </a:rPr>
              <a:t>设备升级</a:t>
            </a:r>
            <a:endParaRPr lang="zh-CN" altLang="en-US" sz="1500" b="1" kern="0">
              <a:solidFill>
                <a:schemeClr val="tx1"/>
              </a:solidFill>
              <a:latin typeface="+mn-ea"/>
              <a:cs typeface="+mn-ea"/>
              <a:sym typeface="+mn-ea"/>
            </a:endParaRPr>
          </a:p>
        </p:txBody>
      </p:sp>
      <p:sp>
        <p:nvSpPr>
          <p:cNvPr id="8" name="左大括号 7"/>
          <p:cNvSpPr/>
          <p:nvPr/>
        </p:nvSpPr>
        <p:spPr>
          <a:xfrm>
            <a:off x="1911668" y="1277303"/>
            <a:ext cx="214313" cy="2838450"/>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sp>
        <p:nvSpPr>
          <p:cNvPr id="10" name="文本框 9"/>
          <p:cNvSpPr txBox="1"/>
          <p:nvPr/>
        </p:nvSpPr>
        <p:spPr>
          <a:xfrm>
            <a:off x="900113" y="4488180"/>
            <a:ext cx="1073468" cy="333851"/>
          </a:xfrm>
          <a:prstGeom prst="rect">
            <a:avLst/>
          </a:prstGeom>
          <a:noFill/>
        </p:spPr>
        <p:txBody>
          <a:bodyPr wrap="square" rtlCol="0" anchor="t">
            <a:noAutofit/>
          </a:bodyPr>
          <a:p>
            <a:r>
              <a:rPr lang="zh-CN" altLang="en-US" sz="1500" b="1" kern="0">
                <a:solidFill>
                  <a:schemeClr val="tx1"/>
                </a:solidFill>
                <a:latin typeface="+mn-ea"/>
                <a:cs typeface="+mn-ea"/>
                <a:sym typeface="+mn-ea"/>
              </a:rPr>
              <a:t>设备管理</a:t>
            </a:r>
            <a:endParaRPr lang="zh-CN" altLang="en-US" sz="1500" b="1" kern="0">
              <a:solidFill>
                <a:schemeClr val="tx1"/>
              </a:solidFill>
              <a:latin typeface="+mn-ea"/>
              <a:cs typeface="+mn-ea"/>
              <a:sym typeface="+mn-ea"/>
            </a:endParaRPr>
          </a:p>
        </p:txBody>
      </p:sp>
      <p:sp>
        <p:nvSpPr>
          <p:cNvPr id="11" name="左大括号 10"/>
          <p:cNvSpPr/>
          <p:nvPr/>
        </p:nvSpPr>
        <p:spPr>
          <a:xfrm>
            <a:off x="1902143" y="4240530"/>
            <a:ext cx="214313" cy="769144"/>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cxnSp>
        <p:nvCxnSpPr>
          <p:cNvPr id="15" name="直接连接符 14"/>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9" name="圆角矩形 18"/>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标准实施说明</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21"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2" name="文本框 21"/>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3</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 name="矩形: 单圆角 3"/>
          <p:cNvSpPr/>
          <p:nvPr>
            <p:custDataLst>
              <p:tags r:id="rId1"/>
            </p:custDataLst>
          </p:nvPr>
        </p:nvSpPr>
        <p:spPr>
          <a:xfrm>
            <a:off x="-1905" y="760571"/>
            <a:ext cx="4374833" cy="445294"/>
          </a:xfrm>
          <a:prstGeom prst="round1Rect">
            <a:avLst>
              <a:gd name="adj" fmla="val 21813"/>
            </a:avLst>
          </a:prstGeom>
          <a:gradFill flip="none" rotWithShape="1">
            <a:gsLst>
              <a:gs pos="100000">
                <a:schemeClr val="accent1">
                  <a:alpha val="100000"/>
                </a:schemeClr>
              </a:gs>
              <a:gs pos="0">
                <a:schemeClr val="accent1">
                  <a:lumMod val="70000"/>
                  <a:lumOff val="30000"/>
                  <a:alpha val="100000"/>
                </a:schemeClr>
              </a:gs>
            </a:gsLst>
            <a:lin ang="0" scaled="1"/>
            <a:tileRect/>
          </a:gradFill>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tIns="0" bIns="0" numCol="1" spcCol="0" rtlCol="0" fromWordArt="0" anchor="ctr" anchorCtr="0" forceAA="0" compatLnSpc="1">
            <a:noAutofit/>
          </a:bodyPr>
          <a:p>
            <a:pPr algn="ctr" fontAlgn="auto">
              <a:buClrTx/>
              <a:buSzTx/>
              <a:buFontTx/>
            </a:pPr>
            <a:r>
              <a:rPr lang="zh-CN" altLang="en-US" b="1" spc="300" dirty="0">
                <a:solidFill>
                  <a:schemeClr val="bg1"/>
                </a:solidFill>
                <a:latin typeface="+mn-ea"/>
                <a:sym typeface="+mn-ea"/>
              </a:rPr>
              <a:t>各方需要完成的工作</a:t>
            </a:r>
            <a:r>
              <a:rPr lang="en-US" altLang="zh-CN" b="1" spc="300" dirty="0">
                <a:solidFill>
                  <a:schemeClr val="bg1"/>
                </a:solidFill>
                <a:latin typeface="+mn-ea"/>
                <a:sym typeface="+mn-ea"/>
              </a:rPr>
              <a:t>-</a:t>
            </a:r>
            <a:r>
              <a:rPr lang="zh-CN" altLang="en-US" b="1" kern="0">
                <a:solidFill>
                  <a:srgbClr val="FF0000"/>
                </a:solidFill>
                <a:latin typeface="+mn-ea"/>
                <a:cs typeface="+mn-ea"/>
                <a:sym typeface="+mn-ea"/>
              </a:rPr>
              <a:t>排污单位</a:t>
            </a:r>
            <a:endParaRPr lang="zh-CN" altLang="en-US" b="1" kern="0">
              <a:solidFill>
                <a:srgbClr val="FF0000"/>
              </a:solidFill>
              <a:latin typeface="+mn-ea"/>
              <a:cs typeface="+mn-ea"/>
              <a:sym typeface="+mn-ea"/>
            </a:endParaRPr>
          </a:p>
        </p:txBody>
      </p:sp>
      <p:sp>
        <p:nvSpPr>
          <p:cNvPr id="9" name="圆角矩形 8"/>
          <p:cNvSpPr/>
          <p:nvPr/>
        </p:nvSpPr>
        <p:spPr>
          <a:xfrm>
            <a:off x="2385536" y="2155508"/>
            <a:ext cx="6657499" cy="808673"/>
          </a:xfrm>
          <a:prstGeom prst="roundRect">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2" name="圆角矩形 11"/>
          <p:cNvSpPr/>
          <p:nvPr/>
        </p:nvSpPr>
        <p:spPr>
          <a:xfrm>
            <a:off x="2471261" y="2231708"/>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注册</a:t>
            </a:r>
            <a:endParaRPr lang="zh-CN" altLang="en-US" sz="1350">
              <a:solidFill>
                <a:schemeClr val="tx1"/>
              </a:solidFill>
              <a:latin typeface="黑体" panose="02010609060101010101" pitchFamily="49" charset="-122"/>
              <a:ea typeface="黑体" panose="02010609060101010101" pitchFamily="49" charset="-122"/>
            </a:endParaRPr>
          </a:p>
        </p:txBody>
      </p:sp>
      <p:sp>
        <p:nvSpPr>
          <p:cNvPr id="13" name="文本框 12"/>
          <p:cNvSpPr txBox="1"/>
          <p:nvPr/>
        </p:nvSpPr>
        <p:spPr>
          <a:xfrm>
            <a:off x="3511391" y="2098358"/>
            <a:ext cx="5360670" cy="797719"/>
          </a:xfrm>
          <a:prstGeom prst="rect">
            <a:avLst/>
          </a:prstGeom>
          <a:noFill/>
        </p:spPr>
        <p:txBody>
          <a:bodyPr wrap="square" rtlCol="0">
            <a:noAutofit/>
          </a:bodyPr>
          <a:p>
            <a:pPr marL="342900" indent="-342900">
              <a:lnSpc>
                <a:spcPct val="150000"/>
              </a:lnSpc>
              <a:buFont typeface="+mj-ea"/>
              <a:buAutoNum type="circleNumDbPlain"/>
            </a:pPr>
            <a:r>
              <a:rPr lang="zh-CN" altLang="en-US" sz="1050"/>
              <a:t>自动监测设备是否在</a:t>
            </a:r>
            <a:r>
              <a:rPr lang="zh-CN" altLang="en-US" sz="1050">
                <a:sym typeface="+mn-ea"/>
              </a:rPr>
              <a:t>生态环境部的上位机注册？</a:t>
            </a:r>
            <a:endParaRPr lang="zh-CN" altLang="en-US" sz="1050"/>
          </a:p>
          <a:p>
            <a:pPr marL="342900" indent="-342900">
              <a:lnSpc>
                <a:spcPct val="150000"/>
              </a:lnSpc>
              <a:buFont typeface="+mj-ea"/>
              <a:buAutoNum type="circleNumDbPlain"/>
            </a:pPr>
            <a:r>
              <a:rPr lang="zh-CN" altLang="en-US" sz="1050">
                <a:sym typeface="+mn-ea"/>
              </a:rPr>
              <a:t>已注册设备，设备名称、型号、唯一标识、运行参数等信息是否完整合规？</a:t>
            </a:r>
            <a:endParaRPr lang="zh-CN" altLang="en-US" sz="1050">
              <a:sym typeface="+mn-ea"/>
            </a:endParaRPr>
          </a:p>
          <a:p>
            <a:pPr marL="342900" indent="-342900">
              <a:lnSpc>
                <a:spcPct val="150000"/>
              </a:lnSpc>
              <a:buFont typeface="+mj-ea"/>
              <a:buAutoNum type="circleNumDbPlain"/>
            </a:pPr>
            <a:r>
              <a:rPr lang="zh-CN" altLang="en-US" sz="1050">
                <a:sym typeface="+mn-ea"/>
              </a:rPr>
              <a:t>若不满足上述条件则需对设备进行更换或联系厂商补全注册设备信息。</a:t>
            </a:r>
            <a:endParaRPr lang="zh-CN" altLang="en-US" sz="1050">
              <a:sym typeface="+mn-ea"/>
            </a:endParaRPr>
          </a:p>
        </p:txBody>
      </p:sp>
      <p:sp>
        <p:nvSpPr>
          <p:cNvPr id="7" name="圆角矩形 6"/>
          <p:cNvSpPr/>
          <p:nvPr/>
        </p:nvSpPr>
        <p:spPr>
          <a:xfrm>
            <a:off x="2385536" y="3068479"/>
            <a:ext cx="6657499" cy="1955959"/>
          </a:xfrm>
          <a:prstGeom prst="roundRect">
            <a:avLst>
              <a:gd name="adj" fmla="val 7456"/>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8" name="圆角矩形 7"/>
          <p:cNvSpPr/>
          <p:nvPr/>
        </p:nvSpPr>
        <p:spPr>
          <a:xfrm>
            <a:off x="2471261" y="3720465"/>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设备功能</a:t>
            </a:r>
            <a:endParaRPr lang="zh-CN" altLang="en-US" sz="1350">
              <a:solidFill>
                <a:schemeClr val="tx1"/>
              </a:solidFill>
              <a:latin typeface="黑体" panose="02010609060101010101" pitchFamily="49" charset="-122"/>
              <a:ea typeface="黑体" panose="02010609060101010101" pitchFamily="49" charset="-122"/>
            </a:endParaRPr>
          </a:p>
        </p:txBody>
      </p:sp>
      <p:sp>
        <p:nvSpPr>
          <p:cNvPr id="10" name="文本框 9"/>
          <p:cNvSpPr txBox="1"/>
          <p:nvPr/>
        </p:nvSpPr>
        <p:spPr>
          <a:xfrm>
            <a:off x="3511391" y="3016091"/>
            <a:ext cx="5413058" cy="1962150"/>
          </a:xfrm>
          <a:prstGeom prst="rect">
            <a:avLst/>
          </a:prstGeom>
          <a:noFill/>
        </p:spPr>
        <p:txBody>
          <a:bodyPr wrap="square" rtlCol="0">
            <a:noAutofit/>
          </a:bodyPr>
          <a:p>
            <a:pPr indent="0">
              <a:lnSpc>
                <a:spcPct val="150000"/>
              </a:lnSpc>
              <a:buFont typeface="+mj-ea"/>
              <a:buNone/>
            </a:pPr>
            <a:r>
              <a:rPr lang="zh-CN" altLang="en-US" sz="1050" b="1"/>
              <a:t>数采仪：</a:t>
            </a:r>
            <a:endParaRPr lang="zh-CN" altLang="en-US" sz="1050" b="1"/>
          </a:p>
          <a:p>
            <a:pPr marL="342900" indent="-342900">
              <a:lnSpc>
                <a:spcPct val="150000"/>
              </a:lnSpc>
              <a:buFont typeface="+mj-ea"/>
              <a:buAutoNum type="circleNumDbPlain"/>
            </a:pPr>
            <a:r>
              <a:rPr lang="zh-CN" altLang="en-US" sz="1050"/>
              <a:t>数采仪与上位机初始化通信功能</a:t>
            </a:r>
            <a:endParaRPr lang="zh-CN" altLang="en-US" sz="1050"/>
          </a:p>
          <a:p>
            <a:pPr marL="342900" indent="-342900">
              <a:lnSpc>
                <a:spcPct val="150000"/>
              </a:lnSpc>
              <a:buFont typeface="+mj-ea"/>
              <a:buAutoNum type="circleNumDbPlain"/>
            </a:pPr>
            <a:r>
              <a:rPr lang="zh-CN" altLang="en-US" sz="1050"/>
              <a:t>数据加密功能</a:t>
            </a:r>
            <a:endParaRPr lang="zh-CN" altLang="en-US" sz="1050"/>
          </a:p>
          <a:p>
            <a:pPr marL="342900" indent="-342900">
              <a:lnSpc>
                <a:spcPct val="150000"/>
              </a:lnSpc>
              <a:buFont typeface="+mj-ea"/>
              <a:buAutoNum type="circleNumDbPlain"/>
            </a:pPr>
            <a:r>
              <a:rPr lang="zh-CN" altLang="en-US" sz="1050"/>
              <a:t>密钥管理功能</a:t>
            </a:r>
            <a:endParaRPr lang="zh-CN" altLang="en-US" sz="1050"/>
          </a:p>
          <a:p>
            <a:pPr marL="342900" indent="-342900">
              <a:lnSpc>
                <a:spcPct val="150000"/>
              </a:lnSpc>
              <a:buFont typeface="+mj-ea"/>
              <a:buAutoNum type="circleNumDbPlain"/>
            </a:pPr>
            <a:r>
              <a:rPr lang="zh-CN" altLang="en-US" sz="1050"/>
              <a:t>设备</a:t>
            </a:r>
            <a:r>
              <a:rPr lang="zh-CN" altLang="en-US" sz="1050">
                <a:sym typeface="+mn-ea"/>
              </a:rPr>
              <a:t>信息</a:t>
            </a:r>
            <a:r>
              <a:rPr lang="zh-CN" altLang="en-US" sz="1050"/>
              <a:t>与</a:t>
            </a:r>
            <a:r>
              <a:rPr lang="zh-CN" altLang="en-US" sz="1050">
                <a:sym typeface="+mn-ea"/>
              </a:rPr>
              <a:t>参数、设备日志</a:t>
            </a:r>
            <a:r>
              <a:rPr lang="zh-CN" altLang="en-US" sz="1050"/>
              <a:t>采集与传输功能（包括上传内容、编码与频次等）</a:t>
            </a:r>
            <a:endParaRPr lang="zh-CN" altLang="en-US" sz="1050"/>
          </a:p>
          <a:p>
            <a:pPr marL="342900" indent="-342900">
              <a:lnSpc>
                <a:spcPct val="150000"/>
              </a:lnSpc>
              <a:buFont typeface="+mj-ea"/>
              <a:buAutoNum type="circleNumDbPlain"/>
            </a:pPr>
            <a:r>
              <a:rPr lang="zh-CN" altLang="en-US" sz="1050"/>
              <a:t>污染物自动监测数据采集、处理、统计、计算、上传功能</a:t>
            </a:r>
            <a:r>
              <a:rPr lang="zh-CN" altLang="en-US" sz="1050">
                <a:sym typeface="+mn-ea"/>
              </a:rPr>
              <a:t>（包括上传内容、编码与频次等）</a:t>
            </a:r>
            <a:endParaRPr lang="zh-CN" altLang="en-US" sz="1050">
              <a:sym typeface="+mn-ea"/>
            </a:endParaRPr>
          </a:p>
          <a:p>
            <a:pPr marL="342900" indent="-342900">
              <a:lnSpc>
                <a:spcPct val="150000"/>
              </a:lnSpc>
              <a:buFont typeface="+mj-ea"/>
              <a:buAutoNum type="circleNumDbPlain"/>
            </a:pPr>
            <a:r>
              <a:rPr lang="zh-CN" altLang="en-US" sz="1050">
                <a:sym typeface="+mn-ea"/>
              </a:rPr>
              <a:t>与上位机的通信协议与方式</a:t>
            </a:r>
            <a:endParaRPr lang="zh-CN" altLang="en-US" sz="1050">
              <a:sym typeface="+mn-ea"/>
            </a:endParaRPr>
          </a:p>
        </p:txBody>
      </p:sp>
      <p:sp>
        <p:nvSpPr>
          <p:cNvPr id="15" name="圆角矩形 14"/>
          <p:cNvSpPr/>
          <p:nvPr/>
        </p:nvSpPr>
        <p:spPr>
          <a:xfrm>
            <a:off x="2385536" y="1237774"/>
            <a:ext cx="6657499" cy="808673"/>
          </a:xfrm>
          <a:prstGeom prst="roundRect">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8" name="圆角矩形 17"/>
          <p:cNvSpPr/>
          <p:nvPr/>
        </p:nvSpPr>
        <p:spPr>
          <a:xfrm>
            <a:off x="2471261" y="1339691"/>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要求</a:t>
            </a:r>
            <a:endParaRPr lang="zh-CN" altLang="en-US" sz="1350">
              <a:solidFill>
                <a:schemeClr val="tx1"/>
              </a:solidFill>
              <a:latin typeface="黑体" panose="02010609060101010101" pitchFamily="49" charset="-122"/>
              <a:ea typeface="黑体" panose="02010609060101010101" pitchFamily="49" charset="-122"/>
            </a:endParaRPr>
          </a:p>
        </p:txBody>
      </p:sp>
      <p:sp>
        <p:nvSpPr>
          <p:cNvPr id="19" name="文本框 18"/>
          <p:cNvSpPr txBox="1"/>
          <p:nvPr/>
        </p:nvSpPr>
        <p:spPr>
          <a:xfrm>
            <a:off x="3511391" y="1475423"/>
            <a:ext cx="5360670" cy="384334"/>
          </a:xfrm>
          <a:prstGeom prst="rect">
            <a:avLst/>
          </a:prstGeom>
          <a:noFill/>
        </p:spPr>
        <p:txBody>
          <a:bodyPr wrap="square" rtlCol="0">
            <a:noAutofit/>
          </a:bodyPr>
          <a:p>
            <a:pPr marL="342900" indent="-342900">
              <a:lnSpc>
                <a:spcPct val="150000"/>
              </a:lnSpc>
              <a:buFont typeface="+mj-ea"/>
              <a:buAutoNum type="circleNumDbPlain"/>
            </a:pPr>
            <a:r>
              <a:rPr lang="en-US" altLang="zh-CN" sz="1050">
                <a:sym typeface="+mn-ea"/>
              </a:rPr>
              <a:t>2026</a:t>
            </a:r>
            <a:r>
              <a:rPr lang="zh-CN" altLang="en-US" sz="1050">
                <a:sym typeface="+mn-ea"/>
              </a:rPr>
              <a:t>年</a:t>
            </a:r>
            <a:r>
              <a:rPr lang="en-US" altLang="zh-CN" sz="1050">
                <a:sym typeface="+mn-ea"/>
              </a:rPr>
              <a:t>1</a:t>
            </a:r>
            <a:r>
              <a:rPr lang="zh-CN" altLang="en-US" sz="1050">
                <a:sym typeface="+mn-ea"/>
              </a:rPr>
              <a:t>月</a:t>
            </a:r>
            <a:r>
              <a:rPr lang="en-US" altLang="zh-CN" sz="1050">
                <a:sym typeface="+mn-ea"/>
              </a:rPr>
              <a:t>1</a:t>
            </a:r>
            <a:r>
              <a:rPr lang="zh-CN" altLang="en-US" sz="1050">
                <a:sym typeface="+mn-ea"/>
              </a:rPr>
              <a:t>日后排污单位的新联网点位应选用符合《技术要求》的自动监测设备</a:t>
            </a:r>
            <a:endParaRPr lang="zh-CN" altLang="en-US" sz="1050">
              <a:sym typeface="+mn-ea"/>
            </a:endParaRPr>
          </a:p>
          <a:p>
            <a:pPr indent="0">
              <a:lnSpc>
                <a:spcPct val="150000"/>
              </a:lnSpc>
              <a:buFont typeface="+mj-ea"/>
              <a:buNone/>
            </a:pPr>
            <a:endParaRPr lang="zh-CN" altLang="en-US" sz="1050">
              <a:sym typeface="+mn-ea"/>
            </a:endParaRPr>
          </a:p>
        </p:txBody>
      </p:sp>
      <p:sp>
        <p:nvSpPr>
          <p:cNvPr id="21" name="文本框 20"/>
          <p:cNvSpPr txBox="1"/>
          <p:nvPr/>
        </p:nvSpPr>
        <p:spPr>
          <a:xfrm>
            <a:off x="176213" y="2571750"/>
            <a:ext cx="457676" cy="1198880"/>
          </a:xfrm>
          <a:prstGeom prst="rect">
            <a:avLst/>
          </a:prstGeom>
          <a:noFill/>
        </p:spPr>
        <p:txBody>
          <a:bodyPr wrap="square" rtlCol="0" anchor="t">
            <a:spAutoFit/>
          </a:bodyPr>
          <a:p>
            <a:r>
              <a:rPr lang="zh-CN" altLang="en-US" b="1" kern="0">
                <a:solidFill>
                  <a:schemeClr val="tx1"/>
                </a:solidFill>
                <a:latin typeface="+mn-ea"/>
                <a:cs typeface="+mn-ea"/>
                <a:sym typeface="+mn-ea"/>
              </a:rPr>
              <a:t>排污单位</a:t>
            </a:r>
            <a:endParaRPr lang="zh-CN" altLang="en-US" b="1" kern="0">
              <a:solidFill>
                <a:schemeClr val="tx1"/>
              </a:solidFill>
              <a:latin typeface="+mn-ea"/>
              <a:cs typeface="+mn-ea"/>
              <a:sym typeface="+mn-ea"/>
            </a:endParaRPr>
          </a:p>
        </p:txBody>
      </p:sp>
      <p:sp>
        <p:nvSpPr>
          <p:cNvPr id="22" name="左大括号 21"/>
          <p:cNvSpPr/>
          <p:nvPr/>
        </p:nvSpPr>
        <p:spPr>
          <a:xfrm>
            <a:off x="609600" y="1699260"/>
            <a:ext cx="176213" cy="3024188"/>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sp>
        <p:nvSpPr>
          <p:cNvPr id="23" name="文本框 22"/>
          <p:cNvSpPr txBox="1"/>
          <p:nvPr/>
        </p:nvSpPr>
        <p:spPr>
          <a:xfrm>
            <a:off x="886301" y="1277303"/>
            <a:ext cx="1201579" cy="1014730"/>
          </a:xfrm>
          <a:prstGeom prst="rect">
            <a:avLst/>
          </a:prstGeom>
          <a:noFill/>
        </p:spPr>
        <p:txBody>
          <a:bodyPr wrap="square" rtlCol="0" anchor="t">
            <a:spAutoFit/>
          </a:bodyPr>
          <a:p>
            <a:pPr algn="l">
              <a:buClrTx/>
              <a:buSzTx/>
              <a:buFontTx/>
            </a:pPr>
            <a:r>
              <a:rPr lang="zh-CN" altLang="en-US" sz="1500" b="1" kern="0">
                <a:latin typeface="+mn-ea"/>
                <a:cs typeface="+mn-ea"/>
                <a:sym typeface="+mn-ea"/>
              </a:rPr>
              <a:t>2026年1月1日后排污单位的新联网点位</a:t>
            </a:r>
            <a:endParaRPr lang="zh-CN" altLang="en-US" sz="1500" b="1" kern="0">
              <a:solidFill>
                <a:schemeClr val="tx1"/>
              </a:solidFill>
              <a:latin typeface="+mn-ea"/>
              <a:cs typeface="+mn-ea"/>
              <a:sym typeface="+mn-ea"/>
            </a:endParaRPr>
          </a:p>
        </p:txBody>
      </p:sp>
      <p:sp>
        <p:nvSpPr>
          <p:cNvPr id="25" name="文本框 24"/>
          <p:cNvSpPr txBox="1"/>
          <p:nvPr/>
        </p:nvSpPr>
        <p:spPr>
          <a:xfrm>
            <a:off x="900113" y="3588068"/>
            <a:ext cx="1073468" cy="333851"/>
          </a:xfrm>
          <a:prstGeom prst="rect">
            <a:avLst/>
          </a:prstGeom>
          <a:noFill/>
        </p:spPr>
        <p:txBody>
          <a:bodyPr wrap="square" rtlCol="0" anchor="t">
            <a:noAutofit/>
          </a:bodyPr>
          <a:p>
            <a:r>
              <a:rPr lang="zh-CN" altLang="en-US" sz="1500" b="1" kern="0">
                <a:solidFill>
                  <a:schemeClr val="tx1"/>
                </a:solidFill>
                <a:latin typeface="+mn-ea"/>
                <a:cs typeface="+mn-ea"/>
                <a:sym typeface="+mn-ea"/>
              </a:rPr>
              <a:t>已联网企业点位</a:t>
            </a:r>
            <a:endParaRPr lang="zh-CN" altLang="en-US" sz="1500" b="1" kern="0">
              <a:solidFill>
                <a:schemeClr val="tx1"/>
              </a:solidFill>
              <a:latin typeface="+mn-ea"/>
              <a:cs typeface="+mn-ea"/>
              <a:sym typeface="+mn-ea"/>
            </a:endParaRPr>
          </a:p>
        </p:txBody>
      </p:sp>
      <p:sp>
        <p:nvSpPr>
          <p:cNvPr id="26" name="左大括号 25"/>
          <p:cNvSpPr/>
          <p:nvPr/>
        </p:nvSpPr>
        <p:spPr>
          <a:xfrm>
            <a:off x="1973580" y="1277303"/>
            <a:ext cx="252413" cy="769144"/>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sp>
        <p:nvSpPr>
          <p:cNvPr id="27" name="左大括号 26"/>
          <p:cNvSpPr/>
          <p:nvPr/>
        </p:nvSpPr>
        <p:spPr>
          <a:xfrm>
            <a:off x="1973580" y="2294096"/>
            <a:ext cx="252413" cy="2720340"/>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cxnSp>
        <p:nvCxnSpPr>
          <p:cNvPr id="3" name="直接连接符 2"/>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6" name="圆角矩形 5"/>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标准实施说明</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1" name="文本框 10"/>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3</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 name="矩形: 单圆角 3"/>
          <p:cNvSpPr/>
          <p:nvPr>
            <p:custDataLst>
              <p:tags r:id="rId1"/>
            </p:custDataLst>
          </p:nvPr>
        </p:nvSpPr>
        <p:spPr>
          <a:xfrm>
            <a:off x="-1905" y="760571"/>
            <a:ext cx="4374833" cy="445294"/>
          </a:xfrm>
          <a:prstGeom prst="round1Rect">
            <a:avLst>
              <a:gd name="adj" fmla="val 21813"/>
            </a:avLst>
          </a:prstGeom>
          <a:gradFill flip="none" rotWithShape="1">
            <a:gsLst>
              <a:gs pos="100000">
                <a:schemeClr val="accent1">
                  <a:alpha val="100000"/>
                </a:schemeClr>
              </a:gs>
              <a:gs pos="0">
                <a:schemeClr val="accent1">
                  <a:lumMod val="70000"/>
                  <a:lumOff val="30000"/>
                  <a:alpha val="100000"/>
                </a:schemeClr>
              </a:gs>
            </a:gsLst>
            <a:lin ang="0" scaled="1"/>
            <a:tileRect/>
          </a:gradFill>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tIns="0" bIns="0" numCol="1" spcCol="0" rtlCol="0" fromWordArt="0" anchor="ctr" anchorCtr="0" forceAA="0" compatLnSpc="1">
            <a:noAutofit/>
          </a:bodyPr>
          <a:p>
            <a:pPr algn="ctr" fontAlgn="auto">
              <a:buClrTx/>
              <a:buSzTx/>
              <a:buFontTx/>
            </a:pPr>
            <a:r>
              <a:rPr lang="zh-CN" altLang="en-US" b="1" spc="300" dirty="0">
                <a:solidFill>
                  <a:schemeClr val="bg1"/>
                </a:solidFill>
                <a:latin typeface="+mn-ea"/>
                <a:sym typeface="+mn-ea"/>
              </a:rPr>
              <a:t>各方需要完成的工作</a:t>
            </a:r>
            <a:r>
              <a:rPr lang="en-US" altLang="zh-CN" b="1" spc="300" dirty="0">
                <a:solidFill>
                  <a:schemeClr val="bg1"/>
                </a:solidFill>
                <a:latin typeface="+mn-ea"/>
                <a:sym typeface="+mn-ea"/>
              </a:rPr>
              <a:t>-</a:t>
            </a:r>
            <a:r>
              <a:rPr lang="zh-CN" altLang="en-US" b="1" kern="0">
                <a:solidFill>
                  <a:srgbClr val="FF0000"/>
                </a:solidFill>
                <a:latin typeface="+mn-ea"/>
                <a:cs typeface="+mn-ea"/>
                <a:sym typeface="+mn-ea"/>
              </a:rPr>
              <a:t>排污单位</a:t>
            </a:r>
            <a:endParaRPr lang="zh-CN" altLang="en-US" b="1" kern="0">
              <a:solidFill>
                <a:srgbClr val="FF0000"/>
              </a:solidFill>
              <a:latin typeface="+mn-ea"/>
              <a:cs typeface="+mn-ea"/>
              <a:sym typeface="+mn-ea"/>
            </a:endParaRPr>
          </a:p>
        </p:txBody>
      </p:sp>
      <p:sp>
        <p:nvSpPr>
          <p:cNvPr id="10" name="文本框 9"/>
          <p:cNvSpPr txBox="1"/>
          <p:nvPr/>
        </p:nvSpPr>
        <p:spPr>
          <a:xfrm>
            <a:off x="3251835" y="1230630"/>
            <a:ext cx="5708809" cy="1877378"/>
          </a:xfrm>
          <a:prstGeom prst="rect">
            <a:avLst/>
          </a:prstGeom>
          <a:noFill/>
        </p:spPr>
        <p:txBody>
          <a:bodyPr wrap="square" rtlCol="0">
            <a:noAutofit/>
          </a:bodyPr>
          <a:p>
            <a:pPr indent="0">
              <a:lnSpc>
                <a:spcPct val="150000"/>
              </a:lnSpc>
              <a:buFont typeface="+mj-ea"/>
              <a:buNone/>
            </a:pPr>
            <a:r>
              <a:rPr lang="zh-CN" altLang="en-US" sz="1050" b="1"/>
              <a:t>分析仪：</a:t>
            </a:r>
            <a:endParaRPr lang="zh-CN" altLang="en-US" sz="1050" b="1"/>
          </a:p>
          <a:p>
            <a:pPr marL="342900" indent="-342900">
              <a:lnSpc>
                <a:spcPct val="150000"/>
              </a:lnSpc>
              <a:buFont typeface="+mj-ea"/>
              <a:buAutoNum type="circleNumDbPlain"/>
            </a:pPr>
            <a:r>
              <a:rPr lang="zh-CN" altLang="en-US" sz="1050"/>
              <a:t>设备信息与参数完整、合规</a:t>
            </a:r>
            <a:endParaRPr lang="zh-CN" altLang="en-US" sz="1050"/>
          </a:p>
          <a:p>
            <a:pPr marL="342900" indent="-342900">
              <a:lnSpc>
                <a:spcPct val="150000"/>
              </a:lnSpc>
              <a:buFont typeface="+mj-ea"/>
              <a:buAutoNum type="circleNumDbPlain"/>
            </a:pPr>
            <a:r>
              <a:rPr lang="zh-CN" altLang="en-US" sz="1050"/>
              <a:t>参数类别与编码满足要求</a:t>
            </a:r>
            <a:endParaRPr lang="zh-CN" altLang="en-US" sz="1050"/>
          </a:p>
          <a:p>
            <a:pPr marL="342900" indent="-342900">
              <a:lnSpc>
                <a:spcPct val="150000"/>
              </a:lnSpc>
              <a:buFont typeface="+mj-ea"/>
              <a:buAutoNum type="circleNumDbPlain"/>
            </a:pPr>
            <a:r>
              <a:rPr lang="zh-CN" altLang="en-US" sz="1050"/>
              <a:t>污染物自动监测数据上传内容完整合规</a:t>
            </a:r>
            <a:endParaRPr lang="zh-CN" altLang="en-US" sz="1050"/>
          </a:p>
          <a:p>
            <a:pPr marL="342900" indent="-342900">
              <a:lnSpc>
                <a:spcPct val="150000"/>
              </a:lnSpc>
              <a:buFont typeface="+mj-ea"/>
              <a:buAutoNum type="circleNumDbPlain"/>
            </a:pPr>
            <a:r>
              <a:rPr lang="zh-CN" altLang="en-US" sz="1050"/>
              <a:t>与数采仪或上位机</a:t>
            </a:r>
            <a:r>
              <a:rPr lang="zh-CN" altLang="en-US" sz="1050">
                <a:sym typeface="+mn-ea"/>
              </a:rPr>
              <a:t>的通信协议与方式</a:t>
            </a:r>
            <a:endParaRPr lang="zh-CN" altLang="en-US" sz="1050">
              <a:sym typeface="+mn-ea"/>
            </a:endParaRPr>
          </a:p>
          <a:p>
            <a:pPr algn="l">
              <a:lnSpc>
                <a:spcPct val="150000"/>
              </a:lnSpc>
              <a:buClrTx/>
              <a:buSzTx/>
              <a:buFont typeface="+mj-ea"/>
            </a:pPr>
            <a:r>
              <a:rPr lang="zh-CN" altLang="en-US" sz="1050" b="1"/>
              <a:t>其他设备：</a:t>
            </a:r>
            <a:endParaRPr lang="zh-CN" altLang="en-US" sz="1050" b="1"/>
          </a:p>
          <a:p>
            <a:pPr marL="342900" indent="-342900" algn="l">
              <a:lnSpc>
                <a:spcPct val="150000"/>
              </a:lnSpc>
              <a:buClrTx/>
              <a:buSzTx/>
              <a:buFont typeface="+mj-ea"/>
              <a:buAutoNum type="circleNumDbPlain"/>
            </a:pPr>
            <a:r>
              <a:rPr lang="zh-CN" altLang="en-US" sz="1050"/>
              <a:t>污染物自动监测数据与设备运行参数采集、处理、传输等功能</a:t>
            </a:r>
            <a:endParaRPr lang="zh-CN" altLang="en-US" sz="1050"/>
          </a:p>
          <a:p>
            <a:pPr marL="342900" indent="-342900" algn="l">
              <a:lnSpc>
                <a:spcPct val="150000"/>
              </a:lnSpc>
              <a:buClrTx/>
              <a:buSzTx/>
              <a:buFont typeface="+mj-ea"/>
              <a:buAutoNum type="circleNumDbPlain"/>
            </a:pPr>
            <a:r>
              <a:rPr lang="zh-CN" altLang="en-US" sz="1050">
                <a:sym typeface="+mn-ea"/>
              </a:rPr>
              <a:t>与数采仪或上位机的通信协议与方式</a:t>
            </a:r>
            <a:endParaRPr lang="zh-CN" altLang="en-US" sz="1050">
              <a:sym typeface="+mn-ea"/>
            </a:endParaRPr>
          </a:p>
        </p:txBody>
      </p:sp>
      <p:sp>
        <p:nvSpPr>
          <p:cNvPr id="3" name="圆角矩形 2"/>
          <p:cNvSpPr/>
          <p:nvPr/>
        </p:nvSpPr>
        <p:spPr>
          <a:xfrm>
            <a:off x="2387441" y="1266349"/>
            <a:ext cx="6633210" cy="1924050"/>
          </a:xfrm>
          <a:prstGeom prst="roundRect">
            <a:avLst>
              <a:gd name="adj" fmla="val 7456"/>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6" name="圆角矩形 5"/>
          <p:cNvSpPr/>
          <p:nvPr/>
        </p:nvSpPr>
        <p:spPr>
          <a:xfrm>
            <a:off x="2473166" y="1900476"/>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设备功能</a:t>
            </a:r>
            <a:endParaRPr lang="zh-CN" altLang="en-US" sz="1350">
              <a:solidFill>
                <a:schemeClr val="tx1"/>
              </a:solidFill>
              <a:latin typeface="黑体" panose="02010609060101010101" pitchFamily="49" charset="-122"/>
              <a:ea typeface="黑体" panose="02010609060101010101" pitchFamily="49" charset="-122"/>
            </a:endParaRPr>
          </a:p>
        </p:txBody>
      </p:sp>
      <p:sp>
        <p:nvSpPr>
          <p:cNvPr id="11" name="圆角矩形 10"/>
          <p:cNvSpPr/>
          <p:nvPr/>
        </p:nvSpPr>
        <p:spPr>
          <a:xfrm>
            <a:off x="2387441" y="3302794"/>
            <a:ext cx="6633210" cy="827723"/>
          </a:xfrm>
          <a:prstGeom prst="roundRect">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14" name="圆角矩形 13"/>
          <p:cNvSpPr/>
          <p:nvPr/>
        </p:nvSpPr>
        <p:spPr>
          <a:xfrm>
            <a:off x="2501741" y="3390424"/>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设备升级</a:t>
            </a:r>
            <a:r>
              <a:rPr lang="en-US" altLang="zh-CN" sz="1350">
                <a:solidFill>
                  <a:schemeClr val="tx1"/>
                </a:solidFill>
                <a:latin typeface="黑体" panose="02010609060101010101" pitchFamily="49" charset="-122"/>
                <a:ea typeface="黑体" panose="02010609060101010101" pitchFamily="49" charset="-122"/>
              </a:rPr>
              <a:t>/</a:t>
            </a:r>
            <a:r>
              <a:rPr lang="zh-CN" altLang="en-US" sz="1350">
                <a:solidFill>
                  <a:schemeClr val="tx1"/>
                </a:solidFill>
                <a:latin typeface="黑体" panose="02010609060101010101" pitchFamily="49" charset="-122"/>
                <a:ea typeface="黑体" panose="02010609060101010101" pitchFamily="49" charset="-122"/>
              </a:rPr>
              <a:t>更换</a:t>
            </a:r>
            <a:endParaRPr lang="zh-CN" altLang="en-US" sz="1350">
              <a:solidFill>
                <a:schemeClr val="tx1"/>
              </a:solidFill>
              <a:latin typeface="黑体" panose="02010609060101010101" pitchFamily="49" charset="-122"/>
              <a:ea typeface="黑体" panose="02010609060101010101" pitchFamily="49" charset="-122"/>
            </a:endParaRPr>
          </a:p>
        </p:txBody>
      </p:sp>
      <p:sp>
        <p:nvSpPr>
          <p:cNvPr id="15" name="文本框 14"/>
          <p:cNvSpPr txBox="1"/>
          <p:nvPr/>
        </p:nvSpPr>
        <p:spPr>
          <a:xfrm>
            <a:off x="3280410" y="3312795"/>
            <a:ext cx="4446746" cy="729139"/>
          </a:xfrm>
          <a:prstGeom prst="rect">
            <a:avLst/>
          </a:prstGeom>
          <a:noFill/>
        </p:spPr>
        <p:txBody>
          <a:bodyPr wrap="square" rtlCol="0">
            <a:noAutofit/>
          </a:bodyPr>
          <a:p>
            <a:pPr indent="0">
              <a:lnSpc>
                <a:spcPct val="200000"/>
              </a:lnSpc>
              <a:buFont typeface="+mj-ea"/>
              <a:buNone/>
            </a:pPr>
            <a:r>
              <a:rPr lang="zh-CN" altLang="en-US" sz="1050"/>
              <a:t>设备升级：</a:t>
            </a:r>
            <a:r>
              <a:rPr lang="zh-CN" altLang="en-US" sz="1050">
                <a:sym typeface="+mn-ea"/>
              </a:rPr>
              <a:t>注册状态正常的设备</a:t>
            </a:r>
            <a:r>
              <a:rPr lang="zh-CN" altLang="en-US" sz="1050"/>
              <a:t>，通过升级改造使其功能满足要求</a:t>
            </a:r>
            <a:endParaRPr lang="zh-CN" altLang="en-US" sz="1050"/>
          </a:p>
          <a:p>
            <a:pPr indent="0">
              <a:lnSpc>
                <a:spcPct val="200000"/>
              </a:lnSpc>
              <a:buFont typeface="+mj-ea"/>
              <a:buNone/>
            </a:pPr>
            <a:r>
              <a:rPr lang="zh-CN" altLang="en-US" sz="1050"/>
              <a:t>设备更换：安装</a:t>
            </a:r>
            <a:r>
              <a:rPr lang="zh-CN" altLang="en-US" sz="1050">
                <a:sym typeface="+mn-ea"/>
              </a:rPr>
              <a:t>注册状态正常的设备，确保设备功能满足要求</a:t>
            </a:r>
            <a:endParaRPr lang="zh-CN" altLang="en-US" sz="1050">
              <a:sym typeface="+mn-ea"/>
            </a:endParaRPr>
          </a:p>
        </p:txBody>
      </p:sp>
      <p:sp>
        <p:nvSpPr>
          <p:cNvPr id="8" name="文本框 7"/>
          <p:cNvSpPr txBox="1"/>
          <p:nvPr/>
        </p:nvSpPr>
        <p:spPr>
          <a:xfrm>
            <a:off x="176213" y="2571750"/>
            <a:ext cx="457676" cy="1198880"/>
          </a:xfrm>
          <a:prstGeom prst="rect">
            <a:avLst/>
          </a:prstGeom>
          <a:noFill/>
        </p:spPr>
        <p:txBody>
          <a:bodyPr wrap="square" rtlCol="0" anchor="t">
            <a:spAutoFit/>
          </a:bodyPr>
          <a:p>
            <a:r>
              <a:rPr lang="zh-CN" altLang="en-US" b="1" kern="0">
                <a:solidFill>
                  <a:schemeClr val="tx1"/>
                </a:solidFill>
                <a:latin typeface="+mn-ea"/>
                <a:cs typeface="+mn-ea"/>
                <a:sym typeface="+mn-ea"/>
              </a:rPr>
              <a:t>排污单位</a:t>
            </a:r>
            <a:endParaRPr lang="zh-CN" altLang="en-US" b="1" kern="0">
              <a:solidFill>
                <a:schemeClr val="tx1"/>
              </a:solidFill>
              <a:latin typeface="+mn-ea"/>
              <a:cs typeface="+mn-ea"/>
              <a:sym typeface="+mn-ea"/>
            </a:endParaRPr>
          </a:p>
        </p:txBody>
      </p:sp>
      <p:sp>
        <p:nvSpPr>
          <p:cNvPr id="9" name="左大括号 8"/>
          <p:cNvSpPr/>
          <p:nvPr/>
        </p:nvSpPr>
        <p:spPr>
          <a:xfrm>
            <a:off x="609600" y="1277303"/>
            <a:ext cx="157163" cy="3764756"/>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sp>
        <p:nvSpPr>
          <p:cNvPr id="12" name="文本框 11"/>
          <p:cNvSpPr txBox="1"/>
          <p:nvPr/>
        </p:nvSpPr>
        <p:spPr>
          <a:xfrm>
            <a:off x="886301" y="2552700"/>
            <a:ext cx="898684" cy="783590"/>
          </a:xfrm>
          <a:prstGeom prst="rect">
            <a:avLst/>
          </a:prstGeom>
          <a:noFill/>
        </p:spPr>
        <p:txBody>
          <a:bodyPr wrap="square" rtlCol="0" anchor="t">
            <a:spAutoFit/>
          </a:bodyPr>
          <a:p>
            <a:r>
              <a:rPr lang="zh-CN" altLang="en-US" sz="1500" b="1" kern="0">
                <a:latin typeface="+mn-ea"/>
                <a:cs typeface="+mn-ea"/>
                <a:sym typeface="+mn-ea"/>
              </a:rPr>
              <a:t>已联网企业点位</a:t>
            </a:r>
            <a:endParaRPr lang="zh-CN" altLang="en-US" sz="1500" b="1" kern="0">
              <a:solidFill>
                <a:schemeClr val="tx1"/>
              </a:solidFill>
              <a:latin typeface="+mn-ea"/>
              <a:cs typeface="+mn-ea"/>
              <a:sym typeface="+mn-ea"/>
            </a:endParaRPr>
          </a:p>
        </p:txBody>
      </p:sp>
      <p:sp>
        <p:nvSpPr>
          <p:cNvPr id="13" name="左大括号 12"/>
          <p:cNvSpPr/>
          <p:nvPr/>
        </p:nvSpPr>
        <p:spPr>
          <a:xfrm>
            <a:off x="1911668" y="1277303"/>
            <a:ext cx="214313" cy="2838450"/>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sp>
        <p:nvSpPr>
          <p:cNvPr id="18" name="文本框 17"/>
          <p:cNvSpPr txBox="1"/>
          <p:nvPr/>
        </p:nvSpPr>
        <p:spPr>
          <a:xfrm>
            <a:off x="900113" y="4488180"/>
            <a:ext cx="1073468" cy="333851"/>
          </a:xfrm>
          <a:prstGeom prst="rect">
            <a:avLst/>
          </a:prstGeom>
          <a:noFill/>
        </p:spPr>
        <p:txBody>
          <a:bodyPr wrap="square" rtlCol="0" anchor="t">
            <a:noAutofit/>
          </a:bodyPr>
          <a:p>
            <a:r>
              <a:rPr lang="zh-CN" altLang="en-US" sz="1500" b="1" kern="0">
                <a:solidFill>
                  <a:schemeClr val="tx1"/>
                </a:solidFill>
                <a:latin typeface="+mn-ea"/>
                <a:cs typeface="+mn-ea"/>
                <a:sym typeface="+mn-ea"/>
              </a:rPr>
              <a:t>运行管理</a:t>
            </a:r>
            <a:endParaRPr lang="zh-CN" altLang="en-US" sz="1500" b="1" kern="0">
              <a:solidFill>
                <a:schemeClr val="tx1"/>
              </a:solidFill>
              <a:latin typeface="+mn-ea"/>
              <a:cs typeface="+mn-ea"/>
              <a:sym typeface="+mn-ea"/>
            </a:endParaRPr>
          </a:p>
        </p:txBody>
      </p:sp>
      <p:sp>
        <p:nvSpPr>
          <p:cNvPr id="19" name="左大括号 18"/>
          <p:cNvSpPr/>
          <p:nvPr/>
        </p:nvSpPr>
        <p:spPr>
          <a:xfrm>
            <a:off x="1902143" y="4321493"/>
            <a:ext cx="214313" cy="769144"/>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sz="1350"/>
          </a:p>
        </p:txBody>
      </p:sp>
      <p:sp>
        <p:nvSpPr>
          <p:cNvPr id="21" name="圆角矩形 20"/>
          <p:cNvSpPr/>
          <p:nvPr/>
        </p:nvSpPr>
        <p:spPr>
          <a:xfrm>
            <a:off x="2387441" y="4296728"/>
            <a:ext cx="6633210" cy="827723"/>
          </a:xfrm>
          <a:prstGeom prst="roundRect">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22" name="圆角矩形 21"/>
          <p:cNvSpPr/>
          <p:nvPr/>
        </p:nvSpPr>
        <p:spPr>
          <a:xfrm>
            <a:off x="2501741" y="4384358"/>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运行管理</a:t>
            </a:r>
            <a:endParaRPr lang="zh-CN" altLang="en-US" sz="1350">
              <a:solidFill>
                <a:schemeClr val="tx1"/>
              </a:solidFill>
              <a:latin typeface="黑体" panose="02010609060101010101" pitchFamily="49" charset="-122"/>
              <a:ea typeface="黑体" panose="02010609060101010101" pitchFamily="49" charset="-122"/>
            </a:endParaRPr>
          </a:p>
        </p:txBody>
      </p:sp>
      <p:sp>
        <p:nvSpPr>
          <p:cNvPr id="23" name="文本框 22"/>
          <p:cNvSpPr txBox="1"/>
          <p:nvPr/>
        </p:nvSpPr>
        <p:spPr>
          <a:xfrm>
            <a:off x="3280410" y="4325303"/>
            <a:ext cx="4446746" cy="729139"/>
          </a:xfrm>
          <a:prstGeom prst="rect">
            <a:avLst/>
          </a:prstGeom>
          <a:noFill/>
        </p:spPr>
        <p:txBody>
          <a:bodyPr wrap="square" rtlCol="0">
            <a:noAutofit/>
          </a:bodyPr>
          <a:p>
            <a:pPr indent="0">
              <a:lnSpc>
                <a:spcPct val="200000"/>
              </a:lnSpc>
              <a:buFont typeface="+mj-ea"/>
              <a:buNone/>
            </a:pPr>
            <a:r>
              <a:rPr lang="zh-CN" altLang="en-US" sz="1050"/>
              <a:t>确保传输数据满足要求，保障数据</a:t>
            </a:r>
            <a:r>
              <a:rPr lang="zh-CN" altLang="en-US" sz="1050">
                <a:sym typeface="+mn-ea"/>
              </a:rPr>
              <a:t>真实、准确、完整、有效。</a:t>
            </a:r>
            <a:endParaRPr lang="zh-CN" altLang="en-US" sz="1050">
              <a:sym typeface="+mn-ea"/>
            </a:endParaRPr>
          </a:p>
          <a:p>
            <a:pPr indent="0">
              <a:lnSpc>
                <a:spcPct val="200000"/>
              </a:lnSpc>
              <a:buFont typeface="+mj-ea"/>
              <a:buNone/>
            </a:pPr>
            <a:r>
              <a:rPr lang="zh-CN" altLang="en-US" sz="1050"/>
              <a:t>按要求对数据进行标记。</a:t>
            </a:r>
            <a:endParaRPr lang="zh-CN" altLang="en-US" sz="1050"/>
          </a:p>
        </p:txBody>
      </p:sp>
      <p:cxnSp>
        <p:nvCxnSpPr>
          <p:cNvPr id="7" name="直接连接符 6"/>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24" name="圆角矩形 23"/>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标准实施说明</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25"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26" name="文本框 25"/>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3</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 name="矩形: 单圆角 3"/>
          <p:cNvSpPr/>
          <p:nvPr>
            <p:custDataLst>
              <p:tags r:id="rId1"/>
            </p:custDataLst>
          </p:nvPr>
        </p:nvSpPr>
        <p:spPr>
          <a:xfrm>
            <a:off x="-1905" y="760571"/>
            <a:ext cx="4374833" cy="445294"/>
          </a:xfrm>
          <a:prstGeom prst="round1Rect">
            <a:avLst>
              <a:gd name="adj" fmla="val 21813"/>
            </a:avLst>
          </a:prstGeom>
          <a:gradFill flip="none" rotWithShape="1">
            <a:gsLst>
              <a:gs pos="100000">
                <a:schemeClr val="accent1">
                  <a:alpha val="100000"/>
                </a:schemeClr>
              </a:gs>
              <a:gs pos="0">
                <a:schemeClr val="accent1">
                  <a:lumMod val="70000"/>
                  <a:lumOff val="30000"/>
                  <a:alpha val="100000"/>
                </a:schemeClr>
              </a:gs>
            </a:gsLst>
            <a:lin ang="0" scaled="1"/>
            <a:tileRect/>
          </a:gradFill>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tIns="0" bIns="0" numCol="1" spcCol="0" rtlCol="0" fromWordArt="0" anchor="ctr" anchorCtr="0" forceAA="0" compatLnSpc="1">
            <a:noAutofit/>
          </a:bodyPr>
          <a:p>
            <a:pPr algn="ctr" fontAlgn="auto">
              <a:buClrTx/>
              <a:buSzTx/>
              <a:buFontTx/>
            </a:pPr>
            <a:r>
              <a:rPr lang="zh-CN" altLang="en-US" b="1" spc="300" dirty="0">
                <a:solidFill>
                  <a:schemeClr val="bg1"/>
                </a:solidFill>
                <a:latin typeface="+mn-ea"/>
                <a:sym typeface="+mn-ea"/>
              </a:rPr>
              <a:t>各方需要完成的工作</a:t>
            </a:r>
            <a:r>
              <a:rPr lang="en-US" altLang="zh-CN" b="1" spc="300" dirty="0">
                <a:solidFill>
                  <a:schemeClr val="bg1"/>
                </a:solidFill>
                <a:latin typeface="+mn-ea"/>
                <a:sym typeface="+mn-ea"/>
              </a:rPr>
              <a:t>-</a:t>
            </a:r>
            <a:r>
              <a:rPr lang="zh-CN" altLang="en-US" b="1" kern="0">
                <a:solidFill>
                  <a:srgbClr val="FF0000"/>
                </a:solidFill>
                <a:latin typeface="+mn-ea"/>
                <a:cs typeface="+mn-ea"/>
                <a:sym typeface="+mn-ea"/>
              </a:rPr>
              <a:t>运维单位</a:t>
            </a:r>
            <a:endParaRPr lang="zh-CN" altLang="en-US" b="1" kern="0">
              <a:solidFill>
                <a:srgbClr val="FF0000"/>
              </a:solidFill>
              <a:latin typeface="+mn-ea"/>
              <a:cs typeface="+mn-ea"/>
              <a:sym typeface="+mn-ea"/>
            </a:endParaRPr>
          </a:p>
        </p:txBody>
      </p:sp>
      <p:sp>
        <p:nvSpPr>
          <p:cNvPr id="10" name="文本框 9"/>
          <p:cNvSpPr txBox="1"/>
          <p:nvPr/>
        </p:nvSpPr>
        <p:spPr>
          <a:xfrm>
            <a:off x="1663541" y="1763078"/>
            <a:ext cx="7113270" cy="2302193"/>
          </a:xfrm>
          <a:prstGeom prst="rect">
            <a:avLst/>
          </a:prstGeom>
          <a:noFill/>
        </p:spPr>
        <p:txBody>
          <a:bodyPr wrap="square" rtlCol="0">
            <a:noAutofit/>
          </a:bodyPr>
          <a:p>
            <a:pPr marL="342900" indent="-342900" algn="l">
              <a:lnSpc>
                <a:spcPct val="150000"/>
              </a:lnSpc>
              <a:buClrTx/>
              <a:buSzTx/>
              <a:buFont typeface="+mj-ea"/>
              <a:buAutoNum type="circleNumDbPlain"/>
            </a:pPr>
            <a:r>
              <a:rPr lang="zh-CN" altLang="en-US" sz="1350">
                <a:sym typeface="+mn-ea"/>
              </a:rPr>
              <a:t>确保传输数据真实、准确、完整、有效，提高运维质量。</a:t>
            </a:r>
            <a:endParaRPr lang="zh-CN" altLang="en-US" sz="1350">
              <a:sym typeface="+mn-ea"/>
            </a:endParaRPr>
          </a:p>
          <a:p>
            <a:pPr marL="342900" indent="-342900" algn="l">
              <a:lnSpc>
                <a:spcPct val="150000"/>
              </a:lnSpc>
              <a:buClrTx/>
              <a:buSzTx/>
              <a:buFont typeface="+mj-ea"/>
              <a:buAutoNum type="circleNumDbPlain"/>
            </a:pPr>
            <a:r>
              <a:rPr lang="zh-CN" altLang="en-US" sz="1350">
                <a:sym typeface="+mn-ea"/>
              </a:rPr>
              <a:t>按相关要求对设备进行日常质量控制（维护、校准等）</a:t>
            </a:r>
            <a:endParaRPr lang="zh-CN" altLang="en-US" sz="1350">
              <a:sym typeface="+mn-ea"/>
            </a:endParaRPr>
          </a:p>
          <a:p>
            <a:pPr marL="342900" indent="-342900" algn="l">
              <a:lnSpc>
                <a:spcPct val="150000"/>
              </a:lnSpc>
              <a:buClrTx/>
              <a:buSzTx/>
              <a:buFont typeface="+mj-ea"/>
              <a:buAutoNum type="circleNumDbPlain"/>
            </a:pPr>
            <a:r>
              <a:rPr lang="zh-CN" altLang="en-US" sz="1350"/>
              <a:t>保障</a:t>
            </a:r>
            <a:r>
              <a:rPr lang="zh-CN" altLang="en-US" sz="1350">
                <a:sym typeface="+mn-ea"/>
              </a:rPr>
              <a:t>污染物自动监测数据采集、处理、统计、计算、上传功能（包括上传内容、编码与频次等）正常</a:t>
            </a:r>
            <a:endParaRPr lang="zh-CN" altLang="en-US" sz="1350">
              <a:sym typeface="+mn-ea"/>
            </a:endParaRPr>
          </a:p>
          <a:p>
            <a:pPr marL="342900" indent="-342900" algn="l">
              <a:lnSpc>
                <a:spcPct val="150000"/>
              </a:lnSpc>
              <a:buClrTx/>
              <a:buSzTx/>
              <a:buFont typeface="+mj-ea"/>
              <a:buAutoNum type="circleNumDbPlain"/>
            </a:pPr>
            <a:r>
              <a:rPr lang="zh-CN" altLang="en-US" sz="1350">
                <a:sym typeface="+mn-ea"/>
              </a:rPr>
              <a:t>保障设备信息与参数、设备日志采集与传输功能（包括上传内容、编码与频次等）正常</a:t>
            </a:r>
            <a:endParaRPr lang="zh-CN" altLang="en-US" sz="1350">
              <a:sym typeface="+mn-ea"/>
            </a:endParaRPr>
          </a:p>
          <a:p>
            <a:pPr marL="342900" indent="-342900" algn="l">
              <a:lnSpc>
                <a:spcPct val="150000"/>
              </a:lnSpc>
              <a:buClrTx/>
              <a:buSzTx/>
              <a:buFont typeface="+mj-ea"/>
              <a:buAutoNum type="circleNumDbPlain"/>
            </a:pPr>
            <a:r>
              <a:rPr lang="zh-CN" altLang="en-US" sz="1350">
                <a:sym typeface="+mn-ea"/>
              </a:rPr>
              <a:t>保障数据加密功能，保障密钥管理功能正常</a:t>
            </a:r>
            <a:endParaRPr lang="zh-CN" altLang="en-US" sz="1350">
              <a:sym typeface="+mn-ea"/>
            </a:endParaRPr>
          </a:p>
          <a:p>
            <a:pPr marL="342900" indent="-342900" algn="l">
              <a:lnSpc>
                <a:spcPct val="150000"/>
              </a:lnSpc>
              <a:buClrTx/>
              <a:buSzTx/>
              <a:buFont typeface="+mj-ea"/>
              <a:buAutoNum type="circleNumDbPlain"/>
            </a:pPr>
            <a:r>
              <a:rPr lang="zh-CN" altLang="en-US" sz="1350">
                <a:sym typeface="+mn-ea"/>
              </a:rPr>
              <a:t>设备非正常运行时，及时恢复设备正常运行，若数据缺失按要求补传数据</a:t>
            </a:r>
            <a:endParaRPr lang="zh-CN" altLang="en-US" sz="1350">
              <a:sym typeface="+mn-ea"/>
            </a:endParaRPr>
          </a:p>
          <a:p>
            <a:pPr marL="342900" indent="-342900" algn="l">
              <a:lnSpc>
                <a:spcPct val="150000"/>
              </a:lnSpc>
              <a:buClrTx/>
              <a:buSzTx/>
              <a:buFont typeface="+mj-ea"/>
              <a:buAutoNum type="circleNumDbPlain"/>
            </a:pPr>
            <a:endParaRPr lang="zh-CN" altLang="en-US" sz="1350">
              <a:sym typeface="+mn-ea"/>
            </a:endParaRPr>
          </a:p>
        </p:txBody>
      </p:sp>
      <p:sp>
        <p:nvSpPr>
          <p:cNvPr id="3" name="圆角矩形 2"/>
          <p:cNvSpPr/>
          <p:nvPr/>
        </p:nvSpPr>
        <p:spPr>
          <a:xfrm>
            <a:off x="537686" y="1696403"/>
            <a:ext cx="8291036" cy="2484596"/>
          </a:xfrm>
          <a:prstGeom prst="roundRect">
            <a:avLst>
              <a:gd name="adj" fmla="val 5689"/>
            </a:avLst>
          </a:prstGeom>
          <a:noFill/>
          <a:ln w="19050">
            <a:solidFill>
              <a:schemeClr val="accent2">
                <a:lumMod val="60000"/>
                <a:lumOff val="40000"/>
              </a:schemeClr>
            </a:solidFill>
          </a:ln>
          <a:extLst>
            <a:ext uri="{909E8E84-426E-40DD-AFC4-6F175D3DCCD1}">
              <a14:hiddenFill xmlns:a14="http://schemas.microsoft.com/office/drawing/2010/main">
                <a:solidFill>
                  <a:schemeClr val="tx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6" name="圆角矩形 5"/>
          <p:cNvSpPr/>
          <p:nvPr/>
        </p:nvSpPr>
        <p:spPr>
          <a:xfrm>
            <a:off x="623411" y="2795350"/>
            <a:ext cx="713899" cy="651986"/>
          </a:xfrm>
          <a:prstGeom prst="roundRect">
            <a:avLst/>
          </a:prstGeom>
          <a:solidFill>
            <a:schemeClr val="accent3">
              <a:lumMod val="20000"/>
              <a:lumOff val="80000"/>
            </a:schemeClr>
          </a:solidFill>
          <a:ln>
            <a:solidFill>
              <a:schemeClr val="accent2">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350">
                <a:solidFill>
                  <a:schemeClr val="tx1"/>
                </a:solidFill>
                <a:latin typeface="黑体" panose="02010609060101010101" pitchFamily="49" charset="-122"/>
                <a:ea typeface="黑体" panose="02010609060101010101" pitchFamily="49" charset="-122"/>
              </a:rPr>
              <a:t>运维保障</a:t>
            </a:r>
            <a:endParaRPr lang="zh-CN" altLang="en-US" sz="1350">
              <a:solidFill>
                <a:schemeClr val="tx1"/>
              </a:solidFill>
              <a:latin typeface="黑体" panose="02010609060101010101" pitchFamily="49" charset="-122"/>
              <a:ea typeface="黑体" panose="02010609060101010101" pitchFamily="49" charset="-122"/>
            </a:endParaRPr>
          </a:p>
        </p:txBody>
      </p:sp>
      <p:sp>
        <p:nvSpPr>
          <p:cNvPr id="11" name="六边形 10"/>
          <p:cNvSpPr/>
          <p:nvPr/>
        </p:nvSpPr>
        <p:spPr>
          <a:xfrm>
            <a:off x="5067300" y="885825"/>
            <a:ext cx="3228975" cy="485775"/>
          </a:xfrm>
          <a:prstGeom prst="hexagon">
            <a:avLst/>
          </a:prstGeom>
          <a:solidFill>
            <a:srgbClr val="FFC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350"/>
          </a:p>
        </p:txBody>
      </p:sp>
      <p:sp>
        <p:nvSpPr>
          <p:cNvPr id="7" name="文本框 6"/>
          <p:cNvSpPr txBox="1"/>
          <p:nvPr/>
        </p:nvSpPr>
        <p:spPr>
          <a:xfrm>
            <a:off x="5290661" y="936784"/>
            <a:ext cx="3048000" cy="414020"/>
          </a:xfrm>
          <a:prstGeom prst="rect">
            <a:avLst/>
          </a:prstGeom>
          <a:noFill/>
        </p:spPr>
        <p:txBody>
          <a:bodyPr wrap="square" rtlCol="0">
            <a:spAutoFit/>
          </a:bodyPr>
          <a:p>
            <a:r>
              <a:rPr lang="zh-CN" altLang="en-US" sz="2100">
                <a:latin typeface="黑体" panose="02010609060101010101" pitchFamily="49" charset="-122"/>
                <a:ea typeface="黑体" panose="02010609060101010101" pitchFamily="49" charset="-122"/>
              </a:rPr>
              <a:t>按照要求提升运维质量</a:t>
            </a:r>
            <a:endParaRPr lang="zh-CN" altLang="en-US" sz="2100">
              <a:latin typeface="黑体" panose="02010609060101010101" pitchFamily="49" charset="-122"/>
              <a:ea typeface="黑体" panose="02010609060101010101" pitchFamily="49" charset="-122"/>
            </a:endParaRPr>
          </a:p>
        </p:txBody>
      </p:sp>
      <p:cxnSp>
        <p:nvCxnSpPr>
          <p:cNvPr id="8" name="直接连接符 7"/>
          <p:cNvCxnSpPr/>
          <p:nvPr>
            <p:custDataLst>
              <p:tags r:id="rId2"/>
            </p:custDataLst>
          </p:nvPr>
        </p:nvCxnSpPr>
        <p:spPr>
          <a:xfrm>
            <a:off x="-2614" y="647855"/>
            <a:ext cx="9146540" cy="0"/>
          </a:xfrm>
          <a:prstGeom prst="line">
            <a:avLst/>
          </a:prstGeom>
          <a:ln w="34925"/>
        </p:spPr>
        <p:style>
          <a:lnRef idx="3">
            <a:schemeClr val="accent1"/>
          </a:lnRef>
          <a:fillRef idx="0">
            <a:srgbClr val="FFFFFF"/>
          </a:fillRef>
          <a:effectRef idx="0">
            <a:srgbClr val="FFFFFF"/>
          </a:effectRef>
          <a:fontRef idx="minor">
            <a:schemeClr val="tx1"/>
          </a:fontRef>
        </p:style>
      </p:cxnSp>
      <p:sp>
        <p:nvSpPr>
          <p:cNvPr id="13" name="圆角矩形 12"/>
          <p:cNvSpPr/>
          <p:nvPr/>
        </p:nvSpPr>
        <p:spPr>
          <a:xfrm>
            <a:off x="683895" y="123825"/>
            <a:ext cx="2834005" cy="406400"/>
          </a:xfrm>
          <a:prstGeom prst="roundRect">
            <a:avLst/>
          </a:prstGeom>
        </p:spPr>
        <p:style>
          <a:lnRef idx="0">
            <a:srgbClr val="FFFFFF"/>
          </a:lnRef>
          <a:fillRef idx="1">
            <a:schemeClr val="accent1"/>
          </a:fillRef>
          <a:effectRef idx="0">
            <a:srgbClr val="FFFFFF"/>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mn-ea"/>
              </a:rPr>
              <a:t>标准实施说明</a:t>
            </a:r>
            <a:endParaRPr lang="zh-CN" altLang="en-US" b="1" dirty="0">
              <a:solidFill>
                <a:schemeClr val="bg1"/>
              </a:solidFill>
              <a:latin typeface="微软雅黑" panose="020B0503020204020204" pitchFamily="34" charset="-122"/>
              <a:ea typeface="微软雅黑" panose="020B0503020204020204" pitchFamily="34" charset="-122"/>
              <a:sym typeface="+mn-ea"/>
            </a:endParaRPr>
          </a:p>
        </p:txBody>
      </p:sp>
      <p:sp>
        <p:nvSpPr>
          <p:cNvPr id="14" name="矩形: 圆角 1"/>
          <p:cNvSpPr/>
          <p:nvPr>
            <p:custDataLst>
              <p:tags r:id="rId3"/>
            </p:custDataLst>
          </p:nvPr>
        </p:nvSpPr>
        <p:spPr>
          <a:xfrm rot="2700000">
            <a:off x="98209" y="138813"/>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cs typeface="+mn-ea"/>
              <a:sym typeface="+mn-lt"/>
            </a:endParaRPr>
          </a:p>
        </p:txBody>
      </p:sp>
      <p:sp>
        <p:nvSpPr>
          <p:cNvPr id="15" name="文本框 14"/>
          <p:cNvSpPr txBox="1"/>
          <p:nvPr>
            <p:custDataLst>
              <p:tags r:id="rId4"/>
            </p:custDataLst>
          </p:nvPr>
        </p:nvSpPr>
        <p:spPr>
          <a:xfrm>
            <a:off x="171322" y="162055"/>
            <a:ext cx="309880" cy="368300"/>
          </a:xfrm>
          <a:prstGeom prst="rect">
            <a:avLst/>
          </a:prstGeom>
          <a:noFill/>
        </p:spPr>
        <p:txBody>
          <a:bodyPr wrap="none" rtlCol="0">
            <a:spAutoFit/>
          </a:bodyPr>
          <a:lstStyle/>
          <a:p>
            <a:pPr marR="0" indent="0" algn="ctr" defTabSz="914400" fontAlgn="auto">
              <a:lnSpc>
                <a:spcPct val="100000"/>
              </a:lnSpc>
              <a:spcBef>
                <a:spcPts val="0"/>
              </a:spcBef>
              <a:spcAft>
                <a:spcPts val="0"/>
              </a:spcAft>
              <a:buClrTx/>
              <a:buSzTx/>
              <a:buFontTx/>
              <a:buNone/>
              <a:defRPr/>
            </a:pPr>
            <a:r>
              <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rPr>
              <a:t>3</a:t>
            </a:r>
            <a:endParaRPr kumimoji="0" lang="en-US" altLang="zh-CN" b="1" i="0" kern="1200" cap="none" spc="0" normalizeH="0" baseline="0" noProof="0" dirty="0">
              <a:solidFill>
                <a:srgbClr val="FFFFFF"/>
              </a:solidFill>
              <a:latin typeface="Arial" panose="020B0604020202020204" pitchFamily="34" charset="0"/>
              <a:ea typeface="汉仪中简黑简" panose="0002060004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矩形 10"/>
          <p:cNvSpPr>
            <a:spLocks noChangeArrowheads="1"/>
          </p:cNvSpPr>
          <p:nvPr/>
        </p:nvSpPr>
        <p:spPr bwMode="auto">
          <a:xfrm>
            <a:off x="2645" y="3016652"/>
            <a:ext cx="9138713" cy="1957841"/>
          </a:xfrm>
          <a:prstGeom prst="rect">
            <a:avLst/>
          </a:prstGeom>
          <a:solidFill>
            <a:srgbClr val="0E73BE"/>
          </a:solidFill>
          <a:ln>
            <a:noFill/>
          </a:ln>
          <a:extLst>
            <a:ext uri="{91240B29-F687-4F45-9708-019B960494DF}">
              <a14:hiddenLine xmlns:a14="http://schemas.microsoft.com/office/drawing/2010/main" w="25400">
                <a:solidFill>
                  <a:srgbClr val="0D314F"/>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endParaRPr lang="zh-CN" altLang="zh-CN" sz="2100">
              <a:solidFill>
                <a:srgbClr val="FFFFFF"/>
              </a:solidFill>
              <a:latin typeface="宋体" panose="02010600030101010101" pitchFamily="2" charset="-122"/>
              <a:sym typeface="宋体" panose="02010600030101010101" pitchFamily="2" charset="-122"/>
            </a:endParaRPr>
          </a:p>
        </p:txBody>
      </p:sp>
      <p:sp>
        <p:nvSpPr>
          <p:cNvPr id="82948" name="矩形 13"/>
          <p:cNvSpPr>
            <a:spLocks noChangeArrowheads="1"/>
          </p:cNvSpPr>
          <p:nvPr/>
        </p:nvSpPr>
        <p:spPr bwMode="auto">
          <a:xfrm>
            <a:off x="2512621" y="3072181"/>
            <a:ext cx="4318676" cy="132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endParaRPr lang="zh-CN" altLang="en-US"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谢谢倾听！</a:t>
            </a:r>
            <a:endParaRPr lang="zh-CN" altLang="en-US" sz="2100" dirty="0"/>
          </a:p>
        </p:txBody>
      </p:sp>
      <p:sp>
        <p:nvSpPr>
          <p:cNvPr id="82949" name="直接连接符 16"/>
          <p:cNvSpPr>
            <a:spLocks noChangeShapeType="1"/>
          </p:cNvSpPr>
          <p:nvPr/>
        </p:nvSpPr>
        <p:spPr bwMode="auto">
          <a:xfrm>
            <a:off x="2648" y="2872269"/>
            <a:ext cx="9162510" cy="1588"/>
          </a:xfrm>
          <a:prstGeom prst="line">
            <a:avLst/>
          </a:prstGeom>
          <a:noFill/>
          <a:ln w="57150">
            <a:solidFill>
              <a:schemeClr val="accent1"/>
            </a:solidFill>
            <a:round/>
          </a:ln>
          <a:extLst>
            <a:ext uri="{909E8E84-426E-40DD-AFC4-6F175D3DCCD1}">
              <a14:hiddenFill xmlns:a14="http://schemas.microsoft.com/office/drawing/2010/main">
                <a:noFill/>
              </a14:hiddenFill>
            </a:ext>
          </a:extLst>
        </p:spPr>
        <p:txBody>
          <a:bodyPr/>
          <a:lstStyle/>
          <a:p>
            <a:endParaRPr lang="zh-CN" altLang="en-US" sz="2100"/>
          </a:p>
        </p:txBody>
      </p:sp>
      <p:sp>
        <p:nvSpPr>
          <p:cNvPr id="82950" name="直接连接符 17"/>
          <p:cNvSpPr>
            <a:spLocks noChangeShapeType="1"/>
          </p:cNvSpPr>
          <p:nvPr/>
        </p:nvSpPr>
        <p:spPr bwMode="auto">
          <a:xfrm>
            <a:off x="2648" y="5117286"/>
            <a:ext cx="9162510" cy="1586"/>
          </a:xfrm>
          <a:prstGeom prst="line">
            <a:avLst/>
          </a:prstGeom>
          <a:noFill/>
          <a:ln w="57150">
            <a:solidFill>
              <a:schemeClr val="accent1"/>
            </a:solidFill>
            <a:round/>
          </a:ln>
          <a:extLst>
            <a:ext uri="{909E8E84-426E-40DD-AFC4-6F175D3DCCD1}">
              <a14:hiddenFill xmlns:a14="http://schemas.microsoft.com/office/drawing/2010/main">
                <a:noFill/>
              </a14:hiddenFill>
            </a:ext>
          </a:extLst>
        </p:spPr>
        <p:txBody>
          <a:bodyPr/>
          <a:lstStyle/>
          <a:p>
            <a:endParaRPr lang="zh-CN" altLang="en-US" sz="2100"/>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11179" y="114056"/>
            <a:ext cx="2032692" cy="2032692"/>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9871" y="211704"/>
            <a:ext cx="1888475" cy="1888475"/>
          </a:xfrm>
          <a:prstGeom prst="rect">
            <a:avLst/>
          </a:prstGeom>
        </p:spPr>
      </p:pic>
      <p:sp>
        <p:nvSpPr>
          <p:cNvPr id="8" name="矩形 7"/>
          <p:cNvSpPr/>
          <p:nvPr/>
        </p:nvSpPr>
        <p:spPr>
          <a:xfrm>
            <a:off x="1410638" y="2071069"/>
            <a:ext cx="2023550" cy="623079"/>
          </a:xfrm>
          <a:prstGeom prst="rect">
            <a:avLst/>
          </a:prstGeom>
          <a:noFill/>
        </p:spPr>
        <p:txBody>
          <a:bodyPr wrap="none" lIns="68540" tIns="34270" rIns="68540" bIns="34270">
            <a:spAutoFit/>
          </a:bodyPr>
          <a:lstStyle/>
          <a:p>
            <a:pPr algn="ctr"/>
            <a:r>
              <a:rPr lang="zh-CN" altLang="en-US" sz="21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污染源监控中心</a:t>
            </a:r>
            <a:endParaRPr lang="en-US" altLang="zh-CN" sz="21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pPr algn="ctr"/>
            <a:r>
              <a:rPr lang="zh-CN" altLang="en-US" sz="1500" dirty="0">
                <a:ln w="0"/>
                <a:solidFill>
                  <a:schemeClr val="tx2">
                    <a:lumMod val="25000"/>
                  </a:schemeClr>
                </a:solidFill>
                <a:effectLst>
                  <a:reflection blurRad="6350" stA="53000" endA="300" endPos="35500" dir="5400000" sy="-90000" algn="bl" rotWithShape="0"/>
                </a:effectLst>
              </a:rPr>
              <a:t>专题网站</a:t>
            </a:r>
            <a:endParaRPr lang="zh-CN" altLang="en-US" sz="1500" dirty="0">
              <a:ln w="0"/>
              <a:solidFill>
                <a:schemeClr val="tx2">
                  <a:lumMod val="25000"/>
                </a:schemeClr>
              </a:solidFill>
              <a:effectLst>
                <a:reflection blurRad="6350" stA="53000" endA="300" endPos="35500" dir="5400000" sy="-90000" algn="bl" rotWithShape="0"/>
              </a:effectLst>
            </a:endParaRPr>
          </a:p>
        </p:txBody>
      </p:sp>
      <p:sp>
        <p:nvSpPr>
          <p:cNvPr id="9" name="矩形 8"/>
          <p:cNvSpPr/>
          <p:nvPr/>
        </p:nvSpPr>
        <p:spPr>
          <a:xfrm>
            <a:off x="5771637" y="2076410"/>
            <a:ext cx="1484941" cy="623079"/>
          </a:xfrm>
          <a:prstGeom prst="rect">
            <a:avLst/>
          </a:prstGeom>
          <a:noFill/>
        </p:spPr>
        <p:txBody>
          <a:bodyPr wrap="none" lIns="68540" tIns="34270" rIns="68540" bIns="34270">
            <a:spAutoFit/>
          </a:bodyPr>
          <a:lstStyle/>
          <a:p>
            <a:pPr algn="ctr"/>
            <a:r>
              <a:rPr lang="zh-CN" altLang="en-US" sz="21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污染源监控</a:t>
            </a:r>
            <a:endParaRPr lang="en-US" altLang="zh-CN" sz="21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pPr algn="ctr"/>
            <a:r>
              <a:rPr lang="zh-CN" altLang="en-US" sz="1500" dirty="0">
                <a:ln w="0"/>
                <a:solidFill>
                  <a:schemeClr val="tx2">
                    <a:lumMod val="25000"/>
                  </a:schemeClr>
                </a:solidFill>
                <a:effectLst>
                  <a:reflection blurRad="6350" stA="53000" endA="300" endPos="35500" dir="5400000" sy="-90000" algn="bl" rotWithShape="0"/>
                </a:effectLst>
              </a:rPr>
              <a:t>微信服务号</a:t>
            </a:r>
            <a:endParaRPr lang="en-US" altLang="zh-CN" sz="1500" dirty="0">
              <a:ln w="0"/>
              <a:solidFill>
                <a:schemeClr val="tx2">
                  <a:lumMod val="25000"/>
                </a:schemeClr>
              </a:solidFill>
              <a:effectLst>
                <a:reflection blurRad="6350" stA="53000" endA="300" endPos="35500" dir="5400000" sy="-90000" algn="bl" rotWithShape="0"/>
              </a:effectLs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8"/>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9"/>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1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11"/>
</p:tagLst>
</file>

<file path=ppt/tags/tag8.xml><?xml version="1.0" encoding="utf-8"?>
<p:tagLst xmlns:p="http://schemas.openxmlformats.org/presentationml/2006/main">
  <p:tag name="KSO_WM_DIAGRAM_VIRTUALLY_FRAME" val="{&quot;height&quot;:244.55729166666669,&quot;left&quot;:205.1,&quot;top&quot;:100.45,&quot;width&quot;:465.05}"/>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i*1_1_1"/>
  <p:tag name="KSO_WM_TEMPLATE_CATEGORY" val="custom"/>
  <p:tag name="KSO_WM_TEMPLATE_INDEX" val="20202866"/>
  <p:tag name="KSO_WM_UNIT_LAYERLEVEL" val="1_1_1"/>
  <p:tag name="KSO_WM_TAG_VERSION" val="1.0"/>
  <p:tag name="KSO_WM_BEAUTIFY_FLAG" val="#wm#"/>
  <p:tag name="KSO_WM_DIAGRAM_GROUP_CODE" val="l1-1"/>
  <p:tag name="KSO_WM_UNIT_TYPE" val="l_h_i"/>
  <p:tag name="KSO_WM_UNIT_INDEX" val="1_1_1"/>
  <p:tag name="KSO_WM_UNIT_TEXT_FILL_FORE_SCHEMECOLOR_INDEX" val="13"/>
  <p:tag name="KSO_WM_UNIT_TEXT_FILL_TYPE" val="1"/>
  <p:tag name="KSO_WM_UNIT_USESOURCEFORMAT_APPLY" val="1"/>
  <p:tag name="KSO_WM_FULL_TEXT_BEAUTIFY_COPY_ID" val="14"/>
  <p:tag name="KSO_WM_DIAGRAM_VIRTUALLY_FRAME" val="{&quot;height&quot;:244.55729166666669,&quot;left&quot;:205.1,&quot;top&quot;:100.45,&quot;width&quot;:465.05}"/>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f*1_1_1"/>
  <p:tag name="KSO_WM_TEMPLATE_CATEGORY" val="custom"/>
  <p:tag name="KSO_WM_TEMPLATE_INDEX" val="20202866"/>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标题"/>
  <p:tag name="KSO_WM_UNIT_VALUE" val="9"/>
  <p:tag name="KSO_WM_UNIT_SUBTYPE" val="a"/>
  <p:tag name="KSO_WM_UNIT_TEXT_FILL_FORE_SCHEMECOLOR_INDEX" val="13"/>
  <p:tag name="KSO_WM_UNIT_TEXT_FILL_TYPE" val="1"/>
  <p:tag name="KSO_WM_UNIT_USESOURCEFORMAT_APPLY" val="1"/>
  <p:tag name="KSO_WM_FULL_TEXT_BEAUTIFY_COPY_ID" val="19"/>
  <p:tag name="KSO_WM_DIAGRAM_VIRTUALLY_FRAME" val="{&quot;height&quot;:244.55729166666669,&quot;left&quot;:205.1,&quot;top&quot;:100.45,&quot;width&quot;:465.05}"/>
</p:tagLst>
</file>

<file path=ppt/tags/tag11.xml><?xml version="1.0" encoding="utf-8"?>
<p:tagLst xmlns:p="http://schemas.openxmlformats.org/presentationml/2006/main">
  <p:tag name="KSO_WM_DIAGRAM_VIRTUALLY_FRAME" val="{&quot;height&quot;:244.55729166666669,&quot;left&quot;:272.45,&quot;top&quot;:100.45,&quot;width&quot;:397.7}"/>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i*1_1_1"/>
  <p:tag name="KSO_WM_TEMPLATE_CATEGORY" val="custom"/>
  <p:tag name="KSO_WM_TEMPLATE_INDEX" val="20202866"/>
  <p:tag name="KSO_WM_UNIT_LAYERLEVEL" val="1_1_1"/>
  <p:tag name="KSO_WM_TAG_VERSION" val="1.0"/>
  <p:tag name="KSO_WM_DIAGRAM_GROUP_CODE" val="l1-1"/>
  <p:tag name="KSO_WM_UNIT_TYPE" val="l_h_i"/>
  <p:tag name="KSO_WM_UNIT_INDEX" val="1_1_1"/>
  <p:tag name="KSO_WM_UNIT_TEXT_FILL_FORE_SCHEMECOLOR_INDEX" val="13"/>
  <p:tag name="KSO_WM_UNIT_TEXT_FILL_TYPE" val="1"/>
  <p:tag name="KSO_WM_UNIT_USESOURCEFORMAT_APPLY" val="1"/>
  <p:tag name="KSO_WM_FULL_TEXT_BEAUTIFY_COPY_ID" val="14"/>
  <p:tag name="KSO_WM_DIAGRAM_VIRTUALLY_FRAME" val="{&quot;height&quot;:244.55729166666669,&quot;left&quot;:272.45,&quot;top&quot;:100.45,&quot;width&quot;:397.7}"/>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f*1_1_1"/>
  <p:tag name="KSO_WM_TEMPLATE_CATEGORY" val="custom"/>
  <p:tag name="KSO_WM_TEMPLATE_INDEX" val="20202866"/>
  <p:tag name="KSO_WM_UNIT_LAYERLEVEL" val="1_1_1"/>
  <p:tag name="KSO_WM_TAG_VERSION" val="1.0"/>
  <p:tag name="KSO_WM_UNIT_NOCLEAR" val="0"/>
  <p:tag name="KSO_WM_DIAGRAM_GROUP_CODE" val="l1-1"/>
  <p:tag name="KSO_WM_UNIT_TYPE" val="l_h_f"/>
  <p:tag name="KSO_WM_UNIT_INDEX" val="1_1_1"/>
  <p:tag name="KSO_WM_UNIT_PRESET_TEXT" val="单击此处添加标题"/>
  <p:tag name="KSO_WM_UNIT_VALUE" val="9"/>
  <p:tag name="KSO_WM_UNIT_SUBTYPE" val="a"/>
  <p:tag name="KSO_WM_UNIT_TEXT_FILL_FORE_SCHEMECOLOR_INDEX" val="13"/>
  <p:tag name="KSO_WM_UNIT_TEXT_FILL_TYPE" val="1"/>
  <p:tag name="KSO_WM_UNIT_USESOURCEFORMAT_APPLY" val="1"/>
  <p:tag name="KSO_WM_FULL_TEXT_BEAUTIFY_COPY_ID" val="19"/>
  <p:tag name="KSO_WM_DIAGRAM_VIRTUALLY_FRAME" val="{&quot;height&quot;:244.55729166666669,&quot;left&quot;:272.45,&quot;top&quot;:100.45,&quot;width&quot;:397.7}"/>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i*1_1_1"/>
  <p:tag name="KSO_WM_TEMPLATE_CATEGORY" val="custom"/>
  <p:tag name="KSO_WM_TEMPLATE_INDEX" val="20202866"/>
  <p:tag name="KSO_WM_UNIT_LAYERLEVEL" val="1_1_1"/>
  <p:tag name="KSO_WM_TAG_VERSION" val="1.0"/>
  <p:tag name="KSO_WM_DIAGRAM_GROUP_CODE" val="l1-1"/>
  <p:tag name="KSO_WM_UNIT_TYPE" val="l_h_i"/>
  <p:tag name="KSO_WM_UNIT_INDEX" val="1_1_1"/>
  <p:tag name="KSO_WM_UNIT_TEXT_FILL_FORE_SCHEMECOLOR_INDEX" val="13"/>
  <p:tag name="KSO_WM_UNIT_TEXT_FILL_TYPE" val="1"/>
  <p:tag name="KSO_WM_UNIT_USESOURCEFORMAT_APPLY" val="1"/>
  <p:tag name="KSO_WM_FULL_TEXT_BEAUTIFY_COPY_ID" val="14"/>
  <p:tag name="KSO_WM_DIAGRAM_VIRTUALLY_FRAME" val="{&quot;height&quot;:244.55729166666669,&quot;left&quot;:272.45,&quot;top&quot;:100.45,&quot;width&quot;:397.7}"/>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f*1_1_1"/>
  <p:tag name="KSO_WM_TEMPLATE_CATEGORY" val="custom"/>
  <p:tag name="KSO_WM_TEMPLATE_INDEX" val="20202866"/>
  <p:tag name="KSO_WM_UNIT_LAYERLEVEL" val="1_1_1"/>
  <p:tag name="KSO_WM_TAG_VERSION" val="1.0"/>
  <p:tag name="KSO_WM_UNIT_NOCLEAR" val="0"/>
  <p:tag name="KSO_WM_DIAGRAM_GROUP_CODE" val="l1-1"/>
  <p:tag name="KSO_WM_UNIT_TYPE" val="l_h_f"/>
  <p:tag name="KSO_WM_UNIT_INDEX" val="1_1_1"/>
  <p:tag name="KSO_WM_UNIT_PRESET_TEXT" val="单击此处添加标题"/>
  <p:tag name="KSO_WM_UNIT_VALUE" val="9"/>
  <p:tag name="KSO_WM_UNIT_SUBTYPE" val="a"/>
  <p:tag name="KSO_WM_UNIT_TEXT_FILL_FORE_SCHEMECOLOR_INDEX" val="13"/>
  <p:tag name="KSO_WM_UNIT_TEXT_FILL_TYPE" val="1"/>
  <p:tag name="KSO_WM_UNIT_USESOURCEFORMAT_APPLY" val="1"/>
  <p:tag name="KSO_WM_FULL_TEXT_BEAUTIFY_COPY_ID" val="19"/>
  <p:tag name="KSO_WM_DIAGRAM_VIRTUALLY_FRAME" val="{&quot;height&quot;:244.55729166666669,&quot;left&quot;:272.45,&quot;top&quot;:100.45,&quot;width&quot;:397.7}"/>
</p:tagLst>
</file>

<file path=ppt/tags/tag16.xml><?xml version="1.0" encoding="utf-8"?>
<p:tagLst xmlns:p="http://schemas.openxmlformats.org/presentationml/2006/main">
  <p:tag name="KSO_WM_FULL_TEXT_BEAUTIFY_COPY_ID" val="150995742"/>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TAG_VERSION" val="1.0"/>
  <p:tag name="KSO_WM_TEMPLATE_CATEGORY" val="custom"/>
  <p:tag name="KSO_WM_TEMPLATE_INDEX" val="160337"/>
  <p:tag name="KSO_WM_UNIT_ID" val="custom160337_24*m_i*1_1"/>
  <p:tag name="KSO_WM_UNIT_CLEAR" val="1"/>
  <p:tag name="KSO_WM_UNIT_LAYERLEVEL" val="1_1"/>
  <p:tag name="KSO_WM_DIAGRAM_GROUP_CODE" val="m1-1"/>
  <p:tag name="KSO_WM_UNIT_LINE_FORE_SCHEMECOLOR_INDEX" val="14"/>
  <p:tag name="KSO_WM_UNIT_LINE_FILL_TYPE" val="2"/>
  <p:tag name="KSO_WM_UNIT_USESOURCEFORMAT_APPLY" val="1"/>
</p:tagLst>
</file>

<file path=ppt/tags/tag26.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874_2*l_h_i*1_1_1"/>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solidLine&quot;:{&quot;brightness&quot;:0.4000000059604645,&quot;colorType&quot;:1,&quot;foreColorIndex&quot;:5,&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874_2*l_h_f*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内容，简明扼要地阐述您的观点。根据需要可酌情增减文字。"/>
  <p:tag name="KSO_WM_UNIT_TEXT_FILL_FORE_SCHEMECOLOR_INDEX" val="1"/>
  <p:tag name="KSO_WM_UNIT_TEXT_FILL_TYPE" val="1"/>
  <p:tag name="KSO_WM_DIAGRAM_USE_COLOR_VALUE" val="{&quot;color_scheme&quot;:1,&quot;color_type&quot;:1,&quot;theme_color_indexes&quot;:[5,6,5,6,5,6]}"/>
</p:tagLst>
</file>

<file path=ppt/tags/tag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874_2*l_h_i*1_1_1"/>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solidLine&quot;:{&quot;brightness&quot;:0.4000000059604645,&quot;colorType&quot;:1,&quot;foreColorIndex&quot;:5,&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874_2*l_h_f*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内容，简明扼要地阐述您的观点。根据需要可酌情增减文字。"/>
  <p:tag name="KSO_WM_UNIT_TEXT_FILL_FORE_SCHEMECOLOR_INDEX" val="1"/>
  <p:tag name="KSO_WM_UNIT_TEXT_FILL_TYPE" val="1"/>
  <p:tag name="KSO_WM_DIAGRAM_USE_COLOR_VALUE" val="{&quot;color_scheme&quot;:1,&quot;color_type&quot;:1,&quot;theme_color_indexes&quot;:[5,6,5,6,5,6]}"/>
</p:tagLst>
</file>

<file path=ppt/tags/tag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874_2*l_h_i*1_1_1"/>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solidLine&quot;:{&quot;brightness&quot;:0.4000000059604645,&quot;colorType&quot;:1,&quot;foreColorIndex&quot;:5,&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874_2*l_h_f*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内容，简明扼要地阐述您的观点。根据需要可酌情增减文字。"/>
  <p:tag name="KSO_WM_UNIT_TEXT_FILL_FORE_SCHEMECOLOR_INDEX" val="1"/>
  <p:tag name="KSO_WM_UNIT_TEXT_FILL_TYPE" val="1"/>
  <p:tag name="KSO_WM_DIAGRAM_USE_COLOR_VALUE" val="{&quot;color_scheme&quot;:1,&quot;color_type&quot;:1,&quot;theme_color_indexes&quot;:[5,6,5,6,5,6]}"/>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874_2*l_h_i*1_1_1"/>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solidLine&quot;:{&quot;brightness&quot;:0.4000000059604645,&quot;colorType&quot;:1,&quot;foreColorIndex&quot;:5,&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874_2*l_h_f*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内容，简明扼要地阐述您的观点。根据需要可酌情增减文字。"/>
  <p:tag name="KSO_WM_UNIT_TEXT_FILL_FORE_SCHEMECOLOR_INDEX" val="1"/>
  <p:tag name="KSO_WM_UNIT_TEXT_FILL_TYPE" val="1"/>
  <p:tag name="KSO_WM_DIAGRAM_USE_COLOR_VALUE" val="{&quot;color_scheme&quot;:1,&quot;color_type&quot;:1,&quot;theme_color_indexes&quot;:[5,6,5,6,5,6]}"/>
</p:tagLst>
</file>

<file path=ppt/tags/tag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65.7455118110236,&quot;left&quot;:36.92818897637794,&quot;top&quot;:85.03661417322834,&quot;width&quot;:640.1951968503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8"/>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9"/>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10"/>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11"/>
</p:tagLst>
</file>

<file path=ppt/tags/tag55.xml><?xml version="1.0" encoding="utf-8"?>
<p:tagLst xmlns:p="http://schemas.openxmlformats.org/presentationml/2006/main">
  <p:tag name="KSO_WM_DIAGRAM_VIRTUALLY_FRAME" val="{&quot;height&quot;:244.55729166666669,&quot;left&quot;:205.1,&quot;top&quot;:100.45,&quot;width&quot;:465.05}"/>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i*1_1_1"/>
  <p:tag name="KSO_WM_TEMPLATE_CATEGORY" val="custom"/>
  <p:tag name="KSO_WM_TEMPLATE_INDEX" val="20202866"/>
  <p:tag name="KSO_WM_UNIT_LAYERLEVEL" val="1_1_1"/>
  <p:tag name="KSO_WM_TAG_VERSION" val="1.0"/>
  <p:tag name="KSO_WM_BEAUTIFY_FLAG" val="#wm#"/>
  <p:tag name="KSO_WM_DIAGRAM_GROUP_CODE" val="l1-1"/>
  <p:tag name="KSO_WM_UNIT_TYPE" val="l_h_i"/>
  <p:tag name="KSO_WM_UNIT_INDEX" val="1_1_1"/>
  <p:tag name="KSO_WM_UNIT_TEXT_FILL_FORE_SCHEMECOLOR_INDEX" val="13"/>
  <p:tag name="KSO_WM_UNIT_TEXT_FILL_TYPE" val="1"/>
  <p:tag name="KSO_WM_UNIT_USESOURCEFORMAT_APPLY" val="1"/>
  <p:tag name="KSO_WM_FULL_TEXT_BEAUTIFY_COPY_ID" val="14"/>
  <p:tag name="KSO_WM_DIAGRAM_VIRTUALLY_FRAME" val="{&quot;height&quot;:244.55729166666669,&quot;left&quot;:205.1,&quot;top&quot;:100.45,&quot;width&quot;:465.05}"/>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f*1_1_1"/>
  <p:tag name="KSO_WM_TEMPLATE_CATEGORY" val="custom"/>
  <p:tag name="KSO_WM_TEMPLATE_INDEX" val="20202866"/>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标题"/>
  <p:tag name="KSO_WM_UNIT_VALUE" val="9"/>
  <p:tag name="KSO_WM_UNIT_SUBTYPE" val="a"/>
  <p:tag name="KSO_WM_UNIT_TEXT_FILL_FORE_SCHEMECOLOR_INDEX" val="13"/>
  <p:tag name="KSO_WM_UNIT_TEXT_FILL_TYPE" val="1"/>
  <p:tag name="KSO_WM_UNIT_USESOURCEFORMAT_APPLY" val="1"/>
  <p:tag name="KSO_WM_FULL_TEXT_BEAUTIFY_COPY_ID" val="19"/>
  <p:tag name="KSO_WM_DIAGRAM_VIRTUALLY_FRAME" val="{&quot;height&quot;:244.55729166666669,&quot;left&quot;:205.1,&quot;top&quot;:100.45,&quot;width&quot;:465.05}"/>
</p:tagLst>
</file>

<file path=ppt/tags/tag58.xml><?xml version="1.0" encoding="utf-8"?>
<p:tagLst xmlns:p="http://schemas.openxmlformats.org/presentationml/2006/main">
  <p:tag name="KSO_WM_DIAGRAM_VIRTUALLY_FRAME" val="{&quot;height&quot;:244.55729166666669,&quot;left&quot;:272.45,&quot;top&quot;:100.45,&quot;width&quot;:397.7}"/>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i*1_1_1"/>
  <p:tag name="KSO_WM_TEMPLATE_CATEGORY" val="custom"/>
  <p:tag name="KSO_WM_TEMPLATE_INDEX" val="20202866"/>
  <p:tag name="KSO_WM_UNIT_LAYERLEVEL" val="1_1_1"/>
  <p:tag name="KSO_WM_TAG_VERSION" val="1.0"/>
  <p:tag name="KSO_WM_DIAGRAM_GROUP_CODE" val="l1-1"/>
  <p:tag name="KSO_WM_UNIT_TYPE" val="l_h_i"/>
  <p:tag name="KSO_WM_UNIT_INDEX" val="1_1_1"/>
  <p:tag name="KSO_WM_UNIT_TEXT_FILL_FORE_SCHEMECOLOR_INDEX" val="13"/>
  <p:tag name="KSO_WM_UNIT_TEXT_FILL_TYPE" val="1"/>
  <p:tag name="KSO_WM_UNIT_USESOURCEFORMAT_APPLY" val="1"/>
  <p:tag name="KSO_WM_FULL_TEXT_BEAUTIFY_COPY_ID" val="14"/>
  <p:tag name="KSO_WM_DIAGRAM_VIRTUALLY_FRAME" val="{&quot;height&quot;:244.55729166666669,&quot;left&quot;:272.45,&quot;top&quot;:100.45,&quot;width&quot;:397.7}"/>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f*1_1_1"/>
  <p:tag name="KSO_WM_TEMPLATE_CATEGORY" val="custom"/>
  <p:tag name="KSO_WM_TEMPLATE_INDEX" val="20202866"/>
  <p:tag name="KSO_WM_UNIT_LAYERLEVEL" val="1_1_1"/>
  <p:tag name="KSO_WM_TAG_VERSION" val="1.0"/>
  <p:tag name="KSO_WM_UNIT_NOCLEAR" val="0"/>
  <p:tag name="KSO_WM_DIAGRAM_GROUP_CODE" val="l1-1"/>
  <p:tag name="KSO_WM_UNIT_TYPE" val="l_h_f"/>
  <p:tag name="KSO_WM_UNIT_INDEX" val="1_1_1"/>
  <p:tag name="KSO_WM_UNIT_PRESET_TEXT" val="单击此处添加标题"/>
  <p:tag name="KSO_WM_UNIT_VALUE" val="9"/>
  <p:tag name="KSO_WM_UNIT_SUBTYPE" val="a"/>
  <p:tag name="KSO_WM_UNIT_TEXT_FILL_FORE_SCHEMECOLOR_INDEX" val="13"/>
  <p:tag name="KSO_WM_UNIT_TEXT_FILL_TYPE" val="1"/>
  <p:tag name="KSO_WM_UNIT_USESOURCEFORMAT_APPLY" val="1"/>
  <p:tag name="KSO_WM_FULL_TEXT_BEAUTIFY_COPY_ID" val="19"/>
  <p:tag name="KSO_WM_DIAGRAM_VIRTUALLY_FRAME" val="{&quot;height&quot;:244.55729166666669,&quot;left&quot;:272.45,&quot;top&quot;:100.45,&quot;width&quot;:397.7}"/>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i*1_1_1"/>
  <p:tag name="KSO_WM_TEMPLATE_CATEGORY" val="custom"/>
  <p:tag name="KSO_WM_TEMPLATE_INDEX" val="20202866"/>
  <p:tag name="KSO_WM_UNIT_LAYERLEVEL" val="1_1_1"/>
  <p:tag name="KSO_WM_TAG_VERSION" val="1.0"/>
  <p:tag name="KSO_WM_DIAGRAM_GROUP_CODE" val="l1-1"/>
  <p:tag name="KSO_WM_UNIT_TYPE" val="l_h_i"/>
  <p:tag name="KSO_WM_UNIT_INDEX" val="1_1_1"/>
  <p:tag name="KSO_WM_UNIT_TEXT_FILL_FORE_SCHEMECOLOR_INDEX" val="13"/>
  <p:tag name="KSO_WM_UNIT_TEXT_FILL_TYPE" val="1"/>
  <p:tag name="KSO_WM_UNIT_USESOURCEFORMAT_APPLY" val="1"/>
  <p:tag name="KSO_WM_FULL_TEXT_BEAUTIFY_COPY_ID" val="14"/>
  <p:tag name="KSO_WM_DIAGRAM_VIRTUALLY_FRAME" val="{&quot;height&quot;:244.55729166666669,&quot;left&quot;:272.45,&quot;top&quot;:100.45,&quot;width&quot;:397.7}"/>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f*1_1_1"/>
  <p:tag name="KSO_WM_TEMPLATE_CATEGORY" val="custom"/>
  <p:tag name="KSO_WM_TEMPLATE_INDEX" val="20202866"/>
  <p:tag name="KSO_WM_UNIT_LAYERLEVEL" val="1_1_1"/>
  <p:tag name="KSO_WM_TAG_VERSION" val="1.0"/>
  <p:tag name="KSO_WM_UNIT_NOCLEAR" val="0"/>
  <p:tag name="KSO_WM_DIAGRAM_GROUP_CODE" val="l1-1"/>
  <p:tag name="KSO_WM_UNIT_TYPE" val="l_h_f"/>
  <p:tag name="KSO_WM_UNIT_INDEX" val="1_1_1"/>
  <p:tag name="KSO_WM_UNIT_PRESET_TEXT" val="单击此处添加标题"/>
  <p:tag name="KSO_WM_UNIT_VALUE" val="9"/>
  <p:tag name="KSO_WM_UNIT_SUBTYPE" val="a"/>
  <p:tag name="KSO_WM_UNIT_TEXT_FILL_FORE_SCHEMECOLOR_INDEX" val="13"/>
  <p:tag name="KSO_WM_UNIT_TEXT_FILL_TYPE" val="1"/>
  <p:tag name="KSO_WM_UNIT_USESOURCEFORMAT_APPLY" val="1"/>
  <p:tag name="KSO_WM_FULL_TEXT_BEAUTIFY_COPY_ID" val="19"/>
  <p:tag name="KSO_WM_DIAGRAM_VIRTUALLY_FRAME" val="{&quot;height&quot;:244.55729166666669,&quot;left&quot;:272.45,&quot;top&quot;:100.45,&quot;width&quot;:397.7}"/>
</p:tagLst>
</file>

<file path=ppt/tags/tag63.xml><?xml version="1.0" encoding="utf-8"?>
<p:tagLst xmlns:p="http://schemas.openxmlformats.org/presentationml/2006/main">
  <p:tag name="KSO_WM_FULL_TEXT_BEAUTIFY_COPY_ID" val="150995742"/>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51_4*l_h_a*1_1_1"/>
  <p:tag name="KSO_WM_TEMPLATE_CATEGORY" val="diagram"/>
  <p:tag name="KSO_WM_TEMPLATE_INDEX" val="20231751"/>
  <p:tag name="KSO_WM_UNIT_LAYERLEVEL" val="1_1_1"/>
  <p:tag name="KSO_WM_TAG_VERSION" val="3.0"/>
  <p:tag name="KSO_WM_UNIT_TEXT_FILL_FORE_SCHEMECOLOR_INDEX_BRIGHTNESS" val="0.15"/>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388.5254360985944,&quot;left&quot;:-79.85,&quot;top&quot;:134.39960327148438,&quot;width&quot;:985.308496093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PRESET_TEXT" val="添加标题"/>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51_4*l_h_a*1_2_1"/>
  <p:tag name="KSO_WM_TEMPLATE_CATEGORY" val="diagram"/>
  <p:tag name="KSO_WM_TEMPLATE_INDEX" val="20231751"/>
  <p:tag name="KSO_WM_UNIT_LAYERLEVEL" val="1_1_1"/>
  <p:tag name="KSO_WM_TAG_VERSION" val="3.0"/>
  <p:tag name="KSO_WM_UNIT_TEXT_FILL_FORE_SCHEMECOLOR_INDEX_BRIGHTNESS" val="0.15"/>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388.5254360985944,&quot;left&quot;:-79.85,&quot;top&quot;:134.39960327148438,&quot;width&quot;:985.3084960937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PRESET_TEXT" val="添加标题"/>
  <p:tag name="KSO_WM_UNIT_FILL_TYPE" val="1"/>
  <p:tag name="KSO_WM_UNIT_FILL_FORE_SCHEMECOLOR_INDEX" val="6"/>
  <p:tag name="KSO_WM_UNIT_FILL_FORE_SCHEMECOLOR_INDEX_BRIGHTNESS" val="0"/>
  <p:tag name="KSO_WM_DIAGRAM_USE_COLOR_VALUE" val="{&quot;color_scheme&quot;:1,&quot;color_type&quot;:1,&quot;theme_color_indexes&quot;:[]}"/>
</p:tagLst>
</file>

<file path=ppt/tags/tag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51_4*l_h_a*1_3_1"/>
  <p:tag name="KSO_WM_TEMPLATE_CATEGORY" val="diagram"/>
  <p:tag name="KSO_WM_TEMPLATE_INDEX" val="20231751"/>
  <p:tag name="KSO_WM_UNIT_LAYERLEVEL" val="1_1_1"/>
  <p:tag name="KSO_WM_TAG_VERSION" val="3.0"/>
  <p:tag name="KSO_WM_UNIT_TEXT_FILL_FORE_SCHEMECOLOR_INDEX_BRIGHTNESS" val="0.15"/>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388.5254360985944,&quot;left&quot;:-79.85,&quot;top&quot;:134.39960327148438,&quot;width&quot;:985.308496093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PRESET_TEXT" val="添加标题"/>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6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51_4*l_h_a*1_4_1"/>
  <p:tag name="KSO_WM_TEMPLATE_CATEGORY" val="diagram"/>
  <p:tag name="KSO_WM_TEMPLATE_INDEX" val="20231751"/>
  <p:tag name="KSO_WM_UNIT_LAYERLEVEL" val="1_1_1"/>
  <p:tag name="KSO_WM_TAG_VERSION" val="3.0"/>
  <p:tag name="KSO_WM_UNIT_TEXT_FILL_FORE_SCHEMECOLOR_INDEX_BRIGHTNESS" val="0.15"/>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388.5254360985944,&quot;left&quot;:-79.85,&quot;top&quot;:134.39960327148438,&quot;width&quot;:985.3084960937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PRESET_TEXT" val="添加标题"/>
  <p:tag name="KSO_WM_UNIT_FILL_TYPE" val="1"/>
  <p:tag name="KSO_WM_UNIT_FILL_FORE_SCHEMECOLOR_INDEX" val="6"/>
  <p:tag name="KSO_WM_UNIT_FILL_FORE_SCHEMECOLOR_INDEX_BRIGHTNESS" val="0"/>
  <p:tag name="KSO_WM_DIAGRAM_USE_COLOR_VALUE" val="{&quot;color_scheme&quot;:1,&quot;color_type&quot;:1,&quot;theme_color_indexes&quot;:[]}"/>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751_4*l_h_a*1_5_1"/>
  <p:tag name="KSO_WM_TEMPLATE_CATEGORY" val="diagram"/>
  <p:tag name="KSO_WM_TEMPLATE_INDEX" val="20231751"/>
  <p:tag name="KSO_WM_UNIT_LAYERLEVEL" val="1_1_1"/>
  <p:tag name="KSO_WM_TAG_VERSION" val="3.0"/>
  <p:tag name="KSO_WM_UNIT_TEXT_FILL_FORE_SCHEMECOLOR_INDEX_BRIGHTNESS" val="0.15"/>
  <p:tag name="KSO_WM_DIAGRAM_VERSION" val="3"/>
  <p:tag name="KSO_WM_DIAGRAM_COLOR_TRICK" val="2"/>
  <p:tag name="KSO_WM_DIAGRAM_COLOR_TEXT_CAN_REMOVE" val="n"/>
  <p:tag name="KSO_WM_DIAGRAM_GROUP_CODE" val="l1-1"/>
  <p:tag name="KSO_WM_DIAGRAM_MAX_ITEMCNT" val="6"/>
  <p:tag name="KSO_WM_DIAGRAM_MIN_ITEMCNT" val="2"/>
  <p:tag name="KSO_WM_DIAGRAM_VIRTUALLY_FRAME" val="{&quot;height&quot;:388.5254360985944,&quot;left&quot;:-79.85,&quot;top&quot;:134.39960327148438,&quot;width&quot;:985.308496093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PRESET_TEXT" val="添加标题"/>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648,3322133,3321640]}"/>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custom20234482_1*i*3"/>
  <p:tag name="KSO_WM_TEMPLATE_CATEGORY" val="custom"/>
  <p:tag name="KSO_WM_TEMPLATE_INDEX" val="20234482"/>
  <p:tag name="KSO_WM_UNIT_LAYERLEVEL" val="1"/>
  <p:tag name="KSO_WM_TAG_VERSION" val="3.0"/>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custom20234482_1*i*4"/>
  <p:tag name="KSO_WM_TEMPLATE_CATEGORY" val="custom"/>
  <p:tag name="KSO_WM_TEMPLATE_INDEX" val="20234482"/>
  <p:tag name="KSO_WM_UNIT_LAYERLEVEL" val="1"/>
  <p:tag name="KSO_WM_TAG_VERSION" val="3.0"/>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custom20234482_1*i*1"/>
  <p:tag name="KSO_WM_TEMPLATE_CATEGORY" val="custom"/>
  <p:tag name="KSO_WM_TEMPLATE_INDEX" val="20234482"/>
  <p:tag name="KSO_WM_UNIT_LAYERLEVEL" val="1"/>
  <p:tag name="KSO_WM_TAG_VERSION" val="3.0"/>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custom20234482_1*i*2"/>
  <p:tag name="KSO_WM_TEMPLATE_CATEGORY" val="custom"/>
  <p:tag name="KSO_WM_TEMPLATE_INDEX" val="20234482"/>
  <p:tag name="KSO_WM_UNIT_LAYERLEVEL" val="1"/>
  <p:tag name="KSO_WM_TAG_VERSION" val="3.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482_1*i*7"/>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482_1*i*6"/>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BEAUTIFY_FLAG" val="#wm#"/>
</p:tagLst>
</file>

<file path=ppt/tags/tag82.xml><?xml version="1.0" encoding="utf-8"?>
<p:tagLst xmlns:p="http://schemas.openxmlformats.org/presentationml/2006/main">
  <p:tag name="KSO_WM_UNIT_SUBTYPE" val="a"/>
  <p:tag name="KSO_WM_UNIT_NOCLEAR" val="0"/>
  <p:tag name="KSO_WM_UNIT_VALUE" val="192"/>
  <p:tag name="KSO_WM_UNIT_HIGHLIGHT" val="0"/>
  <p:tag name="KSO_WM_UNIT_COMPATIBLE" val="0"/>
  <p:tag name="KSO_WM_UNIT_DIAGRAM_ISNUMVISUAL" val="0"/>
  <p:tag name="KSO_WM_UNIT_DIAGRAM_ISREFERUNIT" val="0"/>
  <p:tag name="KSO_WM_UNIT_TYPE" val="f"/>
  <p:tag name="KSO_WM_UNIT_INDEX" val="1"/>
  <p:tag name="KSO_WM_UNIT_ID" val="custom20234482_1*f*1"/>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gradient&quot;:[{&quot;brightness&quot;:0.550000011920929,&quot;colorType&quot;:1,&quot;foreColorIndex&quot;:5,&quot;pos&quot;:0,&quot;transparency&quot;:0.949999988079071},{&quot;brightness&quot;:0.5,&quot;colorType&quot;:1,&quot;foreColorIndex&quot;:5,&quot;pos&quot;:1,&quot;transparency&quot;:0.800000011920929}],&quot;type&quot;:3},&quot;glow&quot;:{&quot;colorType&quot;:0},&quot;line&quot;:{&quot;solidLine&quot;:{&quot;brightness&quot;:0,&quot;colorType&quot;:1,&quot;foreColorIndex&quot;:5,&quot;transparency&quot;:0.5},&quot;type&quot;:1},&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FILL_TYPE" val="3"/>
  <p:tag name="KSO_WM_UNIT_LINE_FORE_SCHEMECOLOR_INDEX" val="5"/>
  <p:tag name="KSO_WM_UNIT_TEXT_FILL_FORE_SCHEMECOLOR_INDEX" val="1"/>
  <p:tag name="KSO_WM_UNIT_TEXT_FILL_TYPE" val="1"/>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482_1*i*5"/>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5,&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BEAUTIFY_FLAG" val="#wm#"/>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custom20234482_1*i*3"/>
  <p:tag name="KSO_WM_TEMPLATE_CATEGORY" val="custom"/>
  <p:tag name="KSO_WM_TEMPLATE_INDEX" val="20234482"/>
  <p:tag name="KSO_WM_UNIT_LAYERLEVEL" val="1"/>
  <p:tag name="KSO_WM_TAG_VERSION" val="3.0"/>
</p:tagLst>
</file>

<file path=ppt/tags/tag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custom20234482_1*i*4"/>
  <p:tag name="KSO_WM_TEMPLATE_CATEGORY" val="custom"/>
  <p:tag name="KSO_WM_TEMPLATE_INDEX" val="20234482"/>
  <p:tag name="KSO_WM_UNIT_LAYERLEVEL" val="1"/>
  <p:tag name="KSO_WM_TAG_VERSION" val="3.0"/>
</p:tagLst>
</file>

<file path=ppt/tags/tag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custom20234482_1*i*1"/>
  <p:tag name="KSO_WM_TEMPLATE_CATEGORY" val="custom"/>
  <p:tag name="KSO_WM_TEMPLATE_INDEX" val="20234482"/>
  <p:tag name="KSO_WM_UNIT_LAYERLEVEL" val="1"/>
  <p:tag name="KSO_WM_TAG_VERSION" val="3.0"/>
</p:tagLst>
</file>

<file path=ppt/tags/tag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custom20234482_1*i*2"/>
  <p:tag name="KSO_WM_TEMPLATE_CATEGORY" val="custom"/>
  <p:tag name="KSO_WM_TEMPLATE_INDEX" val="20234482"/>
  <p:tag name="KSO_WM_UNIT_LAYERLEVEL" val="1"/>
  <p:tag name="KSO_WM_TAG_VERSION" val="3.0"/>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TABLE_ENDDRAG_ORIGIN_RECT" val="920*417"/>
  <p:tag name="TABLE_ENDDRAG_RECT" val="20*110*920*417"/>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TABLE_ENDDRAG_ORIGIN_RECT" val="920*423"/>
  <p:tag name="TABLE_ENDDRAG_RECT" val="20*110*920*423"/>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TABLE_ENDDRAG_ORIGIN_RECT" val="438*96"/>
  <p:tag name="TABLE_ENDDRAG_RECT" val="498*366*438*96"/>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i"/>
  <p:tag name="KSO_WM_UNIT_INDEX" val="1_1"/>
  <p:tag name="KSO_WM_UNIT_ID" val="diagram40492645_4*l_i*1_1"/>
  <p:tag name="KSO_WM_TEMPLATE_CATEGORY" val="diagram"/>
  <p:tag name="KSO_WM_TEMPLATE_INDEX" val="40492645"/>
  <p:tag name="KSO_WM_UNIT_LAYERLEVEL" val="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432.45330708661413,&quot;left&quot;:19.794724409448825,&quot;top&quot;:54.88007874015748,&quot;width&quot;:587.1516535433071}"/>
  <p:tag name="KSO_WM_DIAGRAM_COLOR_MATCH_VALUE" val="{&quot;shape&quot;:{&quot;fill&quot;:{&quot;solid&quot;:{&quot;brightness&quot;:0,&quot;colorType&quot;:2,&quot;rgb&quot;:&quot;#ffffff&quot;,&quot;transparency&quot;: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1"/>
  <p:tag name="KSO_WM_UNIT_ID" val="diagram40492645_4*l_h_i*1_1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5_1"/>
  <p:tag name="KSO_WM_UNIT_ID" val="diagram40492645_4*l_h_i*1_5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40492645_4*l_h_i*1_4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12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12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1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12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133.xml><?xml version="1.0" encoding="utf-8"?>
<p:tagLst xmlns:p="http://schemas.openxmlformats.org/presentationml/2006/main">
  <p:tag name="KSO_WM_UNIT_TEXT_PART_ID_V2" val="a-3-1"/>
  <p:tag name="KSO_WM_UNIT_ISCONTENTSTITLE" val="0"/>
  <p:tag name="KSO_WM_UNIT_ISNUMDGMTITLE" val="0"/>
  <p:tag name="KSO_WM_UNIT_PRESET_TEXT" val="单击此处可添加大标题内容"/>
  <p:tag name="KSO_WM_UNIT_NOCLEAR" val="0"/>
  <p:tag name="KSO_WM_UNIT_VALUE" val="17"/>
  <p:tag name="KSO_WM_UNIT_HIGHLIGHT" val="0"/>
  <p:tag name="KSO_WM_UNIT_COMPATIBLE" val="0"/>
  <p:tag name="KSO_WM_UNIT_DIAGRAM_ISNUMVISUAL" val="0"/>
  <p:tag name="KSO_WM_UNIT_DIAGRAM_ISREFERUNIT" val="0"/>
  <p:tag name="KSO_WM_UNIT_PLACING_PICTURE_MD4" val="0"/>
  <p:tag name="KSO_WM_UNIT_TYPE" val="a"/>
  <p:tag name="KSO_WM_UNIT_INDEX" val="1"/>
  <p:tag name="KSO_WM_UNIT_ID" val="diagram20204958_1*a*1"/>
  <p:tag name="KSO_WM_TEMPLATE_CATEGORY" val="diagram"/>
  <p:tag name="KSO_WM_TEMPLATE_INDEX" val="20204958"/>
  <p:tag name="KSO_WM_UNIT_LAYERLEVEL" val="1"/>
  <p:tag name="KSO_WM_TAG_VERSION" val="1.0"/>
  <p:tag name="KSO_WM_BEAUTIFY_FLAG" val="#wm#"/>
  <p:tag name="KSO_WM_UNIT_TEXT_FILL_FORE_SCHEMECOLOR_INDEX_BRIGHTNESS" val="0.15"/>
  <p:tag name="KSO_WM_UNIT_TEXT_FILL_FORE_SCHEMECOLOR_INDEX" val="13"/>
  <p:tag name="KSO_WM_UNIT_TEXT_FILL_TYPE" val="1"/>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DIAGRAM_VIRTUALLY_FRAME" val="{&quot;height&quot;:374.23070866141734,&quot;left&quot;:19.8,&quot;top&quot;:43.75,&quot;width&quot;:689.95}"/>
</p:tagLst>
</file>

<file path=ppt/tags/tag142.xml><?xml version="1.0" encoding="utf-8"?>
<p:tagLst xmlns:p="http://schemas.openxmlformats.org/presentationml/2006/main">
  <p:tag name="KSO_WM_DIAGRAM_VIRTUALLY_FRAME" val="{&quot;height&quot;:374.23070866141734,&quot;left&quot;:19.8,&quot;top&quot;:43.75,&quot;width&quot;:689.95}"/>
</p:tagLst>
</file>

<file path=ppt/tags/tag143.xml><?xml version="1.0" encoding="utf-8"?>
<p:tagLst xmlns:p="http://schemas.openxmlformats.org/presentationml/2006/main">
  <p:tag name="TABLE_ENDDRAG_ORIGIN_RECT" val="317*53"/>
  <p:tag name="TABLE_ENDDRAG_RECT" val="394*128*317*53"/>
</p:tagLst>
</file>

<file path=ppt/tags/tag144.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648,3322133,3321640]}"/>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DIAGRAM_VIRTUALLY_FRAME" val="{&quot;height&quot;:374.23070866141734,&quot;left&quot;:19.8,&quot;top&quot;:43.75,&quot;width&quot;:689.95}"/>
</p:tagLst>
</file>

<file path=ppt/tags/tag149.xml><?xml version="1.0" encoding="utf-8"?>
<p:tagLst xmlns:p="http://schemas.openxmlformats.org/presentationml/2006/main">
  <p:tag name="KSO_WM_DIAGRAM_VIRTUALLY_FRAME" val="{&quot;height&quot;:374.23070866141734,&quot;left&quot;:19.8,&quot;top&quot;:43.75,&quot;width&quot;:689.95}"/>
</p:tagLst>
</file>

<file path=ppt/tags/tag150.xml><?xml version="1.0" encoding="utf-8"?>
<p:tagLst xmlns:p="http://schemas.openxmlformats.org/presentationml/2006/main">
  <p:tag name="TABLE_ENDDRAG_ORIGIN_RECT" val="326*55"/>
  <p:tag name="TABLE_ENDDRAG_RECT" val="383*110*326*55"/>
</p:tagLst>
</file>

<file path=ppt/tags/tag151.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648,3322133,3321640]}"/>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DIAGRAM_VIRTUALLY_FRAME" val="{&quot;height&quot;:374.23070866141734,&quot;left&quot;:19.8,&quot;top&quot;:43.75,&quot;width&quot;:689.95}"/>
</p:tagLst>
</file>

<file path=ppt/tags/tag156.xml><?xml version="1.0" encoding="utf-8"?>
<p:tagLst xmlns:p="http://schemas.openxmlformats.org/presentationml/2006/main">
  <p:tag name="KSO_WM_DIAGRAM_VIRTUALLY_FRAME" val="{&quot;height&quot;:374.23070866141734,&quot;left&quot;:19.8,&quot;top&quot;:43.75,&quot;width&quot;:689.95}"/>
</p:tagLst>
</file>

<file path=ppt/tags/tag157.xml><?xml version="1.0" encoding="utf-8"?>
<p:tagLst xmlns:p="http://schemas.openxmlformats.org/presentationml/2006/main">
  <p:tag name="TABLE_ENDDRAG_ORIGIN_RECT" val="328*55"/>
  <p:tag name="TABLE_ENDDRAG_RECT" val="386*109*328*55"/>
</p:tagLst>
</file>

<file path=ppt/tags/tag158.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648,3322133,332164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1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1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2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2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3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3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5395_3*m_h_a*1_1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5395_3*m_h_a*1_2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5395_3*m_h_a*1_3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65.xml><?xml version="1.0" encoding="utf-8"?>
<p:tagLst xmlns:p="http://schemas.openxmlformats.org/presentationml/2006/main">
  <p:tag name="KSO_WM_DIAGRAM_VIRTUALLY_FRAME" val="{&quot;height&quot;:374.23070866141734,&quot;left&quot;:19.8,&quot;top&quot;:43.75,&quot;width&quot;:689.95}"/>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1*l_h_i*1_2_2"/>
  <p:tag name="KSO_WM_TEMPLATE_CATEGORY" val="diagram"/>
  <p:tag name="KSO_WM_TEMPLATE_INDEX" val="20231638"/>
  <p:tag name="KSO_WM_UNIT_LAYERLEVEL" val="1_1_1"/>
  <p:tag name="KSO_WM_TAG_VERSION" val="3.0"/>
  <p:tag name="KSO_WM_DIAGRAM_MAX_ITEMCNT" val="3"/>
  <p:tag name="KSO_WM_DIAGRAM_MIN_ITEMCNT" val="2"/>
  <p:tag name="KSO_WM_DIAGRAM_VIRTUALLY_FRAME" val="{&quot;height&quot;:128.8,&quot;left&quot;:136.88244325767693,&quot;top&quot;:276.2,&quot;width&quot;:583.5675567423231}"/>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800000011920929}],&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DIAGRAM_USE_COLOR_VALUE" val="{&quot;color_scheme&quot;:1,&quot;color_type&quot;:1,&quot;theme_color_indexes&quot;:[5,6,5,6,5,6]}"/>
</p:tagLst>
</file>

<file path=ppt/tags/tag1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1*l_h_f*1_2_1"/>
  <p:tag name="KSO_WM_TEMPLATE_CATEGORY" val="diagram"/>
  <p:tag name="KSO_WM_TEMPLATE_INDEX" val="20231638"/>
  <p:tag name="KSO_WM_UNIT_LAYERLEVEL" val="1_1_1"/>
  <p:tag name="KSO_WM_TAG_VERSION" val="3.0"/>
  <p:tag name="KSO_WM_DIAGRAM_GROUP_CODE" val="l1-1"/>
  <p:tag name="KSO_WM_DIAGRAM_MAX_ITEMCNT" val="3"/>
  <p:tag name="KSO_WM_DIAGRAM_MIN_ITEMCNT" val="2"/>
  <p:tag name="KSO_WM_DIAGRAM_VIRTUALLY_FRAME" val="{&quot;height&quot;:128.8,&quot;left&quot;:136.88244325767693,&quot;top&quot;:276.2,&quot;width&quot;:583.56755674232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TEXT_TYPE" val="1"/>
  <p:tag name="KSO_WM_UNIT_PRESET_TEXT" val="单击此处添加文本具体内容，简明扼要地阐述您的观点。根据需要可酌情增减文字，以便观者准确地理解您传达的思想。单击此处添加文本具体内容，简明扼要地阐述您的观点。"/>
  <p:tag name="KSO_WM_UNIT_TEXT_FILL_FORE_SCHEMECOLOR_INDEX" val="1"/>
  <p:tag name="KSO_WM_UNIT_TEXT_FILL_TYPE" val="1"/>
  <p:tag name="KSO_WM_DIAGRAM_USE_COLOR_VALUE" val="{&quot;color_scheme&quot;:1,&quot;color_type&quot;:1,&quot;theme_color_indexes&quot;:[5,6,5,6,5,6]}"/>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1*l_h_a*1_2_1"/>
  <p:tag name="KSO_WM_TEMPLATE_CATEGORY" val="diagram"/>
  <p:tag name="KSO_WM_TEMPLATE_INDEX" val="20231638"/>
  <p:tag name="KSO_WM_UNIT_LAYERLEVEL" val="1_1_1"/>
  <p:tag name="KSO_WM_TAG_VERSION" val="3.0"/>
  <p:tag name="KSO_WM_DIAGRAM_GROUP_CODE" val="l1-1"/>
  <p:tag name="KSO_WM_DIAGRAM_MAX_ITEMCNT" val="3"/>
  <p:tag name="KSO_WM_DIAGRAM_MIN_ITEMCNT" val="2"/>
  <p:tag name="KSO_WM_DIAGRAM_VIRTUALLY_FRAME" val="{&quot;height&quot;:151.7,&quot;left&quot;:141,&quot;top&quot;:253.3,&quot;width&quot;:57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PRESET_TEXT" val="单击此处&#10;添加标题"/>
  <p:tag name="KSO_WM_UNIT_TEXT_FILL_FORE_SCHEMECOLOR_INDEX" val="1"/>
  <p:tag name="KSO_WM_UNIT_TEXT_FILL_TYPE" val="1"/>
  <p:tag name="KSO_WM_DIAGRAM_USE_COLOR_VALUE" val="{&quot;color_scheme&quot;:1,&quot;color_type&quot;:1,&quot;theme_color_indexes&quot;:[5,6,5,6,5,6]}"/>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17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3318988]}"/>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1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1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2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2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3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3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5395_3*m_h_a*1_1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5395_3*m_h_a*1_2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5395_3*m_h_a*1_3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87.xml><?xml version="1.0" encoding="utf-8"?>
<p:tagLst xmlns:p="http://schemas.openxmlformats.org/presentationml/2006/main">
  <p:tag name="KSO_WM_DIAGRAM_VIRTUALLY_FRAME" val="{&quot;height&quot;:374.23070866141734,&quot;left&quot;:19.8,&quot;top&quot;:43.75,&quot;width&quot;:689.95}"/>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1*l_h_i*1_2_2"/>
  <p:tag name="KSO_WM_TEMPLATE_CATEGORY" val="diagram"/>
  <p:tag name="KSO_WM_TEMPLATE_INDEX" val="20231638"/>
  <p:tag name="KSO_WM_UNIT_LAYERLEVEL" val="1_1_1"/>
  <p:tag name="KSO_WM_TAG_VERSION" val="3.0"/>
  <p:tag name="KSO_WM_DIAGRAM_MAX_ITEMCNT" val="3"/>
  <p:tag name="KSO_WM_DIAGRAM_MIN_ITEMCNT" val="2"/>
  <p:tag name="KSO_WM_DIAGRAM_VIRTUALLY_FRAME" val="{&quot;height&quot;:108.2,&quot;left&quot;:132.6,&quot;top&quot;:274.95,&quot;width&quot;:391.2}"/>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800000011920929}],&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DIAGRAM_USE_COLOR_VALUE" val="{&quot;color_scheme&quot;:1,&quot;color_type&quot;:1,&quot;theme_color_indexes&quot;:[5,6,5,6,5,6]}"/>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1*l_h_f*1_2_1"/>
  <p:tag name="KSO_WM_TEMPLATE_CATEGORY" val="diagram"/>
  <p:tag name="KSO_WM_TEMPLATE_INDEX" val="20231638"/>
  <p:tag name="KSO_WM_UNIT_LAYERLEVEL" val="1_1_1"/>
  <p:tag name="KSO_WM_TAG_VERSION" val="3.0"/>
  <p:tag name="KSO_WM_DIAGRAM_GROUP_CODE" val="l1-1"/>
  <p:tag name="KSO_WM_DIAGRAM_MAX_ITEMCNT" val="3"/>
  <p:tag name="KSO_WM_DIAGRAM_MIN_ITEMCNT" val="2"/>
  <p:tag name="KSO_WM_DIAGRAM_VIRTUALLY_FRAME" val="{&quot;height&quot;:108.2,&quot;left&quot;:132.6,&quot;top&quot;:274.95,&quot;width&quot;:39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TEXT_TYPE" val="1"/>
  <p:tag name="KSO_WM_UNIT_PRESET_TEXT" val="单击此处添加文本具体内容，简明扼要地阐述您的观点。根据需要可酌情增减文字，以便观者准确地理解您传达的思想。单击此处添加文本具体内容，简明扼要地阐述您的观点。"/>
  <p:tag name="KSO_WM_UNIT_TEXT_FILL_FORE_SCHEMECOLOR_INDEX" val="1"/>
  <p:tag name="KSO_WM_UNIT_TEXT_FILL_TYPE" val="1"/>
  <p:tag name="KSO_WM_DIAGRAM_USE_COLOR_VALUE" val="{&quot;color_scheme&quot;:1,&quot;color_type&quot;:1,&quot;theme_color_indexes&quot;:[5,6,5,6,5,6]}"/>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1*l_h_a*1_2_1"/>
  <p:tag name="KSO_WM_TEMPLATE_CATEGORY" val="diagram"/>
  <p:tag name="KSO_WM_TEMPLATE_INDEX" val="20231638"/>
  <p:tag name="KSO_WM_UNIT_LAYERLEVEL" val="1_1_1"/>
  <p:tag name="KSO_WM_TAG_VERSION" val="3.0"/>
  <p:tag name="KSO_WM_DIAGRAM_GROUP_CODE" val="l1-1"/>
  <p:tag name="KSO_WM_DIAGRAM_MAX_ITEMCNT" val="3"/>
  <p:tag name="KSO_WM_DIAGRAM_MIN_ITEMCNT" val="2"/>
  <p:tag name="KSO_WM_DIAGRAM_VIRTUALLY_FRAME" val="{&quot;height&quot;:182.56070866141735,&quot;left&quot;:133.2,&quot;top&quot;:222.43929133858265,&quot;width&quot;:57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PRESET_TEXT" val="单击此处&#10;添加标题"/>
  <p:tag name="KSO_WM_UNIT_TEXT_FILL_FORE_SCHEMECOLOR_INDEX" val="1"/>
  <p:tag name="KSO_WM_UNIT_TEXT_FILL_TYPE" val="1"/>
  <p:tag name="KSO_WM_DIAGRAM_USE_COLOR_VALUE" val="{&quot;color_scheme&quot;:1,&quot;color_type&quot;:1,&quot;theme_color_indexes&quot;:[5,6,5,6,5,6]}"/>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19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
</p:tagLst>
</file>

<file path=ppt/tags/tag203.xml><?xml version="1.0" encoding="utf-8"?>
<p:tagLst xmlns:p="http://schemas.openxmlformats.org/presentationml/2006/main">
  <p:tag name="TABLE_ENDDRAG_ORIGIN_RECT" val="561*317"/>
  <p:tag name="TABLE_ENDDRAG_RECT" val="10*191*561*317"/>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648,3322133,3321640]}"/>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1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1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2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2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3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3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5395_3*m_h_a*1_1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5395_3*m_h_a*1_2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5395_3*m_h_a*1_3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14.xml><?xml version="1.0" encoding="utf-8"?>
<p:tagLst xmlns:p="http://schemas.openxmlformats.org/presentationml/2006/main">
  <p:tag name="KSO_WM_DIAGRAM_VIRTUALLY_FRAME" val="{&quot;height&quot;:374.23070866141734,&quot;left&quot;:19.8,&quot;top&quot;:43.75,&quot;width&quot;:689.95}"/>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2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2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1*l_h_a*1_2_1"/>
  <p:tag name="KSO_WM_TEMPLATE_CATEGORY" val="diagram"/>
  <p:tag name="KSO_WM_TEMPLATE_INDEX" val="20231638"/>
  <p:tag name="KSO_WM_UNIT_LAYERLEVEL" val="1_1_1"/>
  <p:tag name="KSO_WM_TAG_VERSION" val="3.0"/>
  <p:tag name="KSO_WM_DIAGRAM_GROUP_CODE" val="l1-1"/>
  <p:tag name="KSO_WM_DIAGRAM_MAX_ITEMCNT" val="3"/>
  <p:tag name="KSO_WM_DIAGRAM_MIN_ITEMCNT" val="2"/>
  <p:tag name="KSO_WM_DIAGRAM_VIRTUALLY_FRAME" val="{&quot;height&quot;:182.56070866141735,&quot;left&quot;:155.8422041584478,&quot;top&quot;:222.43929133858265,&quot;width&quot;:556.80779584155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PRESET_TEXT" val="单击此处&#10;添加标题"/>
  <p:tag name="KSO_WM_UNIT_TEXT_FILL_FORE_SCHEMECOLOR_INDEX" val="1"/>
  <p:tag name="KSO_WM_UNIT_TEXT_FILL_TYPE" val="1"/>
  <p:tag name="KSO_WM_DIAGRAM_USE_COLOR_VALUE" val="{&quot;color_scheme&quot;:1,&quot;color_type&quot;:1,&quot;theme_color_indexes&quot;:[5,6,5,6,5,6]}"/>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2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1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1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2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2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3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3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5395_3*m_h_a*1_1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5395_3*m_h_a*1_2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3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5395_3*m_h_a*1_3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34.xml><?xml version="1.0" encoding="utf-8"?>
<p:tagLst xmlns:p="http://schemas.openxmlformats.org/presentationml/2006/main">
  <p:tag name="KSO_WM_DIAGRAM_VIRTUALLY_FRAME" val="{&quot;height&quot;:374.23070866141734,&quot;left&quot;:19.8,&quot;top&quot;:43.75,&quot;width&quot;:689.95}"/>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2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1*l_h_i*1_2_2"/>
  <p:tag name="KSO_WM_TEMPLATE_CATEGORY" val="diagram"/>
  <p:tag name="KSO_WM_TEMPLATE_INDEX" val="20231638"/>
  <p:tag name="KSO_WM_UNIT_LAYERLEVEL" val="1_1_1"/>
  <p:tag name="KSO_WM_TAG_VERSION" val="3.0"/>
  <p:tag name="KSO_WM_DIAGRAM_MAX_ITEMCNT" val="3"/>
  <p:tag name="KSO_WM_DIAGRAM_MIN_ITEMCNT" val="2"/>
  <p:tag name="KSO_WM_DIAGRAM_VIRTUALLY_FRAME" val="{&quot;height&quot;:182.56070866141735,&quot;left&quot;:155.8422041584478,&quot;top&quot;:222.43929133858265,&quot;width&quot;:556.8077958415522}"/>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800000011920929}],&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3"/>
  <p:tag name="KSO_WM_DIAGRAM_USE_COLOR_VALUE" val="{&quot;color_scheme&quot;:1,&quot;color_type&quot;:1,&quot;theme_color_indexes&quot;:[5,6,5,6,5,6]}"/>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1*l_h_f*1_2_1"/>
  <p:tag name="KSO_WM_TEMPLATE_CATEGORY" val="diagram"/>
  <p:tag name="KSO_WM_TEMPLATE_INDEX" val="20231638"/>
  <p:tag name="KSO_WM_UNIT_LAYERLEVEL" val="1_1_1"/>
  <p:tag name="KSO_WM_TAG_VERSION" val="3.0"/>
  <p:tag name="KSO_WM_DIAGRAM_GROUP_CODE" val="l1-1"/>
  <p:tag name="KSO_WM_DIAGRAM_MAX_ITEMCNT" val="3"/>
  <p:tag name="KSO_WM_DIAGRAM_MIN_ITEMCNT" val="2"/>
  <p:tag name="KSO_WM_DIAGRAM_VIRTUALLY_FRAME" val="{&quot;height&quot;:182.56070866141735,&quot;left&quot;:155.8422041584478,&quot;top&quot;:222.43929133858265,&quot;width&quot;:556.80779584155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PRESET_TEXT" val="单击此处添加文本具体内容，简明扼要地阐述您的观点。根据需要可酌情增减文字，以便观者准确地理解您传达的思想。单击此处添加文本具体内容，简明扼要地阐述您的观点。"/>
  <p:tag name="KSO_WM_UNIT_TEXT_FILL_FORE_SCHEMECOLOR_INDEX" val="1"/>
  <p:tag name="KSO_WM_UNIT_TEXT_FILL_TYPE" val="1"/>
  <p:tag name="KSO_WM_DIAGRAM_USE_COLOR_VALUE" val="{&quot;color_scheme&quot;:1,&quot;color_type&quot;:1,&quot;theme_color_indexes&quot;:[5,6,5,6,5,6]}"/>
</p:tagLst>
</file>

<file path=ppt/tags/tag2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38_1*l_h_a*1_2_1"/>
  <p:tag name="KSO_WM_TEMPLATE_CATEGORY" val="diagram"/>
  <p:tag name="KSO_WM_TEMPLATE_INDEX" val="20231638"/>
  <p:tag name="KSO_WM_UNIT_LAYERLEVEL" val="1_1_1"/>
  <p:tag name="KSO_WM_TAG_VERSION" val="3.0"/>
  <p:tag name="KSO_WM_DIAGRAM_GROUP_CODE" val="l1-1"/>
  <p:tag name="KSO_WM_DIAGRAM_MAX_ITEMCNT" val="3"/>
  <p:tag name="KSO_WM_DIAGRAM_MIN_ITEMCNT" val="2"/>
  <p:tag name="KSO_WM_DIAGRAM_VIRTUALLY_FRAME" val="{&quot;height&quot;:182.56070866141735,&quot;left&quot;:155.8422041584478,&quot;top&quot;:222.43929133858265,&quot;width&quot;:556.80779584155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PRESET_TEXT" val="单击此处&#10;添加标题"/>
  <p:tag name="KSO_WM_UNIT_TEXT_FILL_FORE_SCHEMECOLOR_INDEX" val="1"/>
  <p:tag name="KSO_WM_UNIT_TEXT_FILL_TYPE" val="1"/>
  <p:tag name="KSO_WM_DIAGRAM_USE_COLOR_VALUE" val="{&quot;color_scheme&quot;:1,&quot;color_type&quot;:1,&quot;theme_color_indexes&quot;:[5,6,5,6,5,6]}"/>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1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1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2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2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3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3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5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5395_3*m_h_a*1_1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5395_3*m_h_a*1_2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5395_3*m_h_a*1_3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57.xml><?xml version="1.0" encoding="utf-8"?>
<p:tagLst xmlns:p="http://schemas.openxmlformats.org/presentationml/2006/main">
  <p:tag name="KSO_WM_DIAGRAM_VIRTUALLY_FRAME" val="{&quot;height&quot;:374.23070866141734,&quot;left&quot;:19.8,&quot;top&quot;:43.75,&quot;width&quot;:689.95}"/>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2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262.xml><?xml version="1.0" encoding="utf-8"?>
<p:tagLst xmlns:p="http://schemas.openxmlformats.org/presentationml/2006/main">
  <p:tag name="KSO_WM_DIAGRAM_VIRTUALLY_FRAME" val="{&quot;height&quot;:134.2,&quot;left&quot;:144.55,&quot;top&quot;:247.45,&quot;width&quot;:521.1514232481028}"/>
  <p:tag name="KSO_WM_UNIT_HIGHLIGHT" val="0"/>
  <p:tag name="KSO_WM_UNIT_COMPATIBLE" val="0"/>
  <p:tag name="KSO_WM_UNIT_DIAGRAM_ISNUMVISUAL" val="0"/>
  <p:tag name="KSO_WM_UNIT_DIAGRAM_ISREFERUNIT" val="0"/>
  <p:tag name="KSO_WM_UNIT_ID" val="diagram20233205_2*l_h_i*1_1_4"/>
  <p:tag name="KSO_WM_TEMPLATE_CATEGORY" val="diagram"/>
  <p:tag name="KSO_WM_TEMPLATE_INDEX" val="20233205"/>
  <p:tag name="KSO_WM_UNIT_LAYERLEVEL" val="1_1_1"/>
  <p:tag name="KSO_WM_TAG_VERSION" val="3.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263.xml><?xml version="1.0" encoding="utf-8"?>
<p:tagLst xmlns:p="http://schemas.openxmlformats.org/presentationml/2006/main">
  <p:tag name="KSO_WM_DIAGRAM_VIRTUALLY_FRAME" val="{&quot;height&quot;:134.2,&quot;left&quot;:144.55,&quot;top&quot;:247.45,&quot;width&quot;:521.1514232481028}"/>
  <p:tag name="KSO_WM_UNIT_HIGHLIGHT" val="0"/>
  <p:tag name="KSO_WM_UNIT_COMPATIBLE" val="0"/>
  <p:tag name="KSO_WM_UNIT_DIAGRAM_ISNUMVISUAL" val="0"/>
  <p:tag name="KSO_WM_UNIT_DIAGRAM_ISREFERUNIT" val="0"/>
  <p:tag name="KSO_WM_UNIT_ID" val="diagram20233205_2*l_h_f*1_1_1"/>
  <p:tag name="KSO_WM_TEMPLATE_CATEGORY" val="diagram"/>
  <p:tag name="KSO_WM_TEMPLATE_INDEX" val="20233205"/>
  <p:tag name="KSO_WM_UNIT_LAYERLEVEL" val="1_1_1"/>
  <p:tag name="KSO_WM_TAG_VERSION" val="3.0"/>
  <p:tag name="KSO_WM_UNIT_SUBTYPE" val="a"/>
  <p:tag name="KSO_WM_UNIT_NOCLEAR" val="0"/>
  <p:tag name="KSO_WM_DIAGRAM_GROUP_CODE" val="l1-1"/>
  <p:tag name="KSO_WM_UNIT_TYPE" val="l_h_f"/>
  <p:tag name="KSO_WM_UNIT_INDEX" val="1_1_1"/>
  <p:tag name="KSO_WM_UNIT_VALUE" val="14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2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5_2*l_h_a*1_1_1"/>
  <p:tag name="KSO_WM_TEMPLATE_CATEGORY" val="diagram"/>
  <p:tag name="KSO_WM_TEMPLATE_INDEX" val="20233205"/>
  <p:tag name="KSO_WM_UNIT_LAYERLEVEL" val="1_1_1"/>
  <p:tag name="KSO_WM_TAG_VERSION" val="3.0"/>
  <p:tag name="KSO_WM_UNIT_TEXT_FILL_FORE_SCHEMECOLOR_INDEX_BRIGHTNESS" val="0.15"/>
  <p:tag name="KSO_WM_DIAGRAM_GROUP_CODE" val="l1-1"/>
  <p:tag name="KSO_WM_DIAGRAM_VIRTUALLY_FRAME" val="{&quot;height&quot;:134.2,&quot;left&quot;:144.55,&quot;top&quot;:247.45,&quot;width&quot;:521.1514232481028}"/>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 name="KSO_WM_DIAGRAM_USE_COLOR_VALUE" val="{&quot;color_scheme&quot;:1,&quot;color_type&quot;:1,&quot;theme_color_indexes&quot;:[5,6,5,6,5,6]}"/>
</p:tagLst>
</file>

<file path=ppt/tags/tag2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5_2*l_h_a*1_2_1"/>
  <p:tag name="KSO_WM_TEMPLATE_CATEGORY" val="diagram"/>
  <p:tag name="KSO_WM_TEMPLATE_INDEX" val="20233205"/>
  <p:tag name="KSO_WM_UNIT_LAYERLEVEL" val="1_1_1"/>
  <p:tag name="KSO_WM_TAG_VERSION" val="3.0"/>
  <p:tag name="KSO_WM_UNIT_TEXT_FILL_FORE_SCHEMECOLOR_INDEX_BRIGHTNESS" val="0.15"/>
  <p:tag name="KSO_WM_DIAGRAM_GROUP_CODE" val="l1-1"/>
  <p:tag name="KSO_WM_DIAGRAM_VIRTUALLY_FRAME" val="{&quot;height&quot;:134.2,&quot;left&quot;:144.55,&quot;top&quot;:247.45,&quot;width&quot;:521.1514232481028}"/>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 name="KSO_WM_DIAGRAM_USE_COLOR_VALUE" val="{&quot;color_scheme&quot;:1,&quot;color_type&quot;:1,&quot;theme_color_indexes&quot;:[5,6,5,6,5,6]}"/>
</p:tagLst>
</file>

<file path=ppt/tags/tag2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3205_2*l_h_a*1_3_1"/>
  <p:tag name="KSO_WM_TEMPLATE_CATEGORY" val="diagram"/>
  <p:tag name="KSO_WM_TEMPLATE_INDEX" val="20233205"/>
  <p:tag name="KSO_WM_UNIT_LAYERLEVEL" val="1_1_1"/>
  <p:tag name="KSO_WM_TAG_VERSION" val="3.0"/>
  <p:tag name="KSO_WM_UNIT_TEXT_FILL_FORE_SCHEMECOLOR_INDEX_BRIGHTNESS" val="0.15"/>
  <p:tag name="KSO_WM_DIAGRAM_GROUP_CODE" val="l1-1"/>
  <p:tag name="KSO_WM_DIAGRAM_VIRTUALLY_FRAME" val="{&quot;height&quot;:134.2,&quot;left&quot;:144.55,&quot;top&quot;:247.45,&quot;width&quot;:521.1514232481028}"/>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 name="KSO_WM_DIAGRAM_USE_COLOR_VALUE" val="{&quot;color_scheme&quot;:1,&quot;color_type&quot;:1,&quot;theme_color_indexes&quot;:[5,6,5,6,5,6]}"/>
</p:tagLst>
</file>

<file path=ppt/tags/tag267.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i*1_1_4"/>
  <p:tag name="KSO_WM_TEMPLATE_CATEGORY" val="diagram"/>
  <p:tag name="KSO_WM_TEMPLATE_INDEX" val="20233205"/>
  <p:tag name="KSO_WM_UNIT_LAYERLEVEL" val="1_1_1"/>
  <p:tag name="KSO_WM_TAG_VERSION" val="3.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268.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f*1_1_1"/>
  <p:tag name="KSO_WM_TEMPLATE_CATEGORY" val="diagram"/>
  <p:tag name="KSO_WM_TEMPLATE_INDEX" val="20233205"/>
  <p:tag name="KSO_WM_UNIT_LAYERLEVEL" val="1_1_1"/>
  <p:tag name="KSO_WM_TAG_VERSION" val="3.0"/>
  <p:tag name="KSO_WM_UNIT_SUBTYPE" val="a"/>
  <p:tag name="KSO_WM_UNIT_NOCLEAR" val="0"/>
  <p:tag name="KSO_WM_DIAGRAM_GROUP_CODE" val="l1-1"/>
  <p:tag name="KSO_WM_UNIT_TYPE" val="l_h_f"/>
  <p:tag name="KSO_WM_UNIT_INDEX" val="1_1_1"/>
  <p:tag name="KSO_WM_UNIT_VALUE" val="14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269.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i*1_1_4"/>
  <p:tag name="KSO_WM_TEMPLATE_CATEGORY" val="diagram"/>
  <p:tag name="KSO_WM_TEMPLATE_INDEX" val="20233205"/>
  <p:tag name="KSO_WM_UNIT_LAYERLEVEL" val="1_1_1"/>
  <p:tag name="KSO_WM_TAG_VERSION" val="3.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270.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f*1_1_1"/>
  <p:tag name="KSO_WM_TEMPLATE_CATEGORY" val="diagram"/>
  <p:tag name="KSO_WM_TEMPLATE_INDEX" val="20233205"/>
  <p:tag name="KSO_WM_UNIT_LAYERLEVEL" val="1_1_1"/>
  <p:tag name="KSO_WM_TAG_VERSION" val="3.0"/>
  <p:tag name="KSO_WM_UNIT_SUBTYPE" val="a"/>
  <p:tag name="KSO_WM_UNIT_NOCLEAR" val="0"/>
  <p:tag name="KSO_WM_DIAGRAM_GROUP_CODE" val="l1-1"/>
  <p:tag name="KSO_WM_UNIT_TYPE" val="l_h_f"/>
  <p:tag name="KSO_WM_UNIT_INDEX" val="1_1_1"/>
  <p:tag name="KSO_WM_UNIT_VALUE" val="14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3322235]}"/>
</p:tagLst>
</file>

<file path=ppt/tags/tag2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1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1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2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2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3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3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8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5395_3*m_h_a*1_1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5395_3*m_h_a*1_2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5395_3*m_h_a*1_3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85.xml><?xml version="1.0" encoding="utf-8"?>
<p:tagLst xmlns:p="http://schemas.openxmlformats.org/presentationml/2006/main">
  <p:tag name="KSO_WM_DIAGRAM_VIRTUALLY_FRAME" val="{&quot;height&quot;:374.23070866141734,&quot;left&quot;:19.8,&quot;top&quot;:43.75,&quot;width&quot;:689.95}"/>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2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1*l_h_i*1_2_2"/>
  <p:tag name="KSO_WM_TEMPLATE_CATEGORY" val="diagram"/>
  <p:tag name="KSO_WM_TEMPLATE_INDEX" val="20231638"/>
  <p:tag name="KSO_WM_UNIT_LAYERLEVEL" val="1_1_1"/>
  <p:tag name="KSO_WM_TAG_VERSION" val="3.0"/>
  <p:tag name="KSO_WM_DIAGRAM_MAX_ITEMCNT" val="3"/>
  <p:tag name="KSO_WM_DIAGRAM_MIN_ITEMCNT" val="2"/>
  <p:tag name="KSO_WM_DIAGRAM_VIRTUALLY_FRAME" val="{&quot;height&quot;:182.56070866141735,&quot;left&quot;:155.8422041584478,&quot;top&quot;:222.43929133858265,&quot;width&quot;:556.8077958415522}"/>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800000011920929}],&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3"/>
  <p:tag name="KSO_WM_DIAGRAM_USE_COLOR_VALUE" val="{&quot;color_scheme&quot;:1,&quot;color_type&quot;:1,&quot;theme_color_indexes&quot;:[5,6,5,6,5,6]}"/>
</p:tagLst>
</file>

<file path=ppt/tags/tag29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1*l_h_f*1_2_1"/>
  <p:tag name="KSO_WM_TEMPLATE_CATEGORY" val="diagram"/>
  <p:tag name="KSO_WM_TEMPLATE_INDEX" val="20231638"/>
  <p:tag name="KSO_WM_UNIT_LAYERLEVEL" val="1_1_1"/>
  <p:tag name="KSO_WM_TAG_VERSION" val="3.0"/>
  <p:tag name="KSO_WM_DIAGRAM_GROUP_CODE" val="l1-1"/>
  <p:tag name="KSO_WM_DIAGRAM_MAX_ITEMCNT" val="3"/>
  <p:tag name="KSO_WM_DIAGRAM_MIN_ITEMCNT" val="2"/>
  <p:tag name="KSO_WM_DIAGRAM_VIRTUALLY_FRAME" val="{&quot;height&quot;:182.56070866141735,&quot;left&quot;:155.8422041584478,&quot;top&quot;:222.43929133858265,&quot;width&quot;:556.80779584155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PRESET_TEXT" val="单击此处添加文本具体内容，简明扼要地阐述您的观点。根据需要可酌情增减文字，以便观者准确地理解您传达的思想。单击此处添加文本具体内容，简明扼要地阐述您的观点。"/>
  <p:tag name="KSO_WM_UNIT_TEXT_FILL_FORE_SCHEMECOLOR_INDEX" val="1"/>
  <p:tag name="KSO_WM_UNIT_TEXT_FILL_TYPE" val="1"/>
  <p:tag name="KSO_WM_DIAGRAM_USE_COLOR_VALUE" val="{&quot;color_scheme&quot;:1,&quot;color_type&quot;:1,&quot;theme_color_indexes&quot;:[5,6,5,6,5,6]}"/>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2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1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1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2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2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3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3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5395_3*m_h_a*1_1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5395_3*m_h_a*1_2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5395_3*m_h_a*1_3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06.xml><?xml version="1.0" encoding="utf-8"?>
<p:tagLst xmlns:p="http://schemas.openxmlformats.org/presentationml/2006/main">
  <p:tag name="KSO_WM_DIAGRAM_VIRTUALLY_FRAME" val="{&quot;height&quot;:374.23070866141734,&quot;left&quot;:19.8,&quot;top&quot;:43.75,&quot;width&quot;:689.95}"/>
</p:tagLst>
</file>

<file path=ppt/tags/tag3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311.xml><?xml version="1.0" encoding="utf-8"?>
<p:tagLst xmlns:p="http://schemas.openxmlformats.org/presentationml/2006/main">
  <p:tag name="KSO_WM_DIAGRAM_VIRTUALLY_FRAME" val="{&quot;height&quot;:134.2,&quot;left&quot;:144.55,&quot;top&quot;:247.45,&quot;width&quot;:521.1514232481028}"/>
  <p:tag name="KSO_WM_UNIT_HIGHLIGHT" val="0"/>
  <p:tag name="KSO_WM_UNIT_COMPATIBLE" val="0"/>
  <p:tag name="KSO_WM_UNIT_DIAGRAM_ISNUMVISUAL" val="0"/>
  <p:tag name="KSO_WM_UNIT_DIAGRAM_ISREFERUNIT" val="0"/>
  <p:tag name="KSO_WM_UNIT_ID" val="diagram20233205_2*l_h_i*1_1_4"/>
  <p:tag name="KSO_WM_TEMPLATE_CATEGORY" val="diagram"/>
  <p:tag name="KSO_WM_TEMPLATE_INDEX" val="20233205"/>
  <p:tag name="KSO_WM_UNIT_LAYERLEVEL" val="1_1_1"/>
  <p:tag name="KSO_WM_TAG_VERSION" val="3.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312.xml><?xml version="1.0" encoding="utf-8"?>
<p:tagLst xmlns:p="http://schemas.openxmlformats.org/presentationml/2006/main">
  <p:tag name="KSO_WM_DIAGRAM_VIRTUALLY_FRAME" val="{&quot;height&quot;:134.2,&quot;left&quot;:144.55,&quot;top&quot;:247.45,&quot;width&quot;:521.1514232481028}"/>
  <p:tag name="KSO_WM_UNIT_HIGHLIGHT" val="0"/>
  <p:tag name="KSO_WM_UNIT_COMPATIBLE" val="0"/>
  <p:tag name="KSO_WM_UNIT_DIAGRAM_ISNUMVISUAL" val="0"/>
  <p:tag name="KSO_WM_UNIT_DIAGRAM_ISREFERUNIT" val="0"/>
  <p:tag name="KSO_WM_UNIT_ID" val="diagram20233205_2*l_h_f*1_1_1"/>
  <p:tag name="KSO_WM_TEMPLATE_CATEGORY" val="diagram"/>
  <p:tag name="KSO_WM_TEMPLATE_INDEX" val="20233205"/>
  <p:tag name="KSO_WM_UNIT_LAYERLEVEL" val="1_1_1"/>
  <p:tag name="KSO_WM_TAG_VERSION" val="3.0"/>
  <p:tag name="KSO_WM_UNIT_SUBTYPE" val="a"/>
  <p:tag name="KSO_WM_UNIT_NOCLEAR" val="0"/>
  <p:tag name="KSO_WM_DIAGRAM_GROUP_CODE" val="l1-1"/>
  <p:tag name="KSO_WM_UNIT_TYPE" val="l_h_f"/>
  <p:tag name="KSO_WM_UNIT_INDEX" val="1_1_1"/>
  <p:tag name="KSO_WM_UNIT_VALUE" val="14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5_2*l_h_a*1_1_1"/>
  <p:tag name="KSO_WM_TEMPLATE_CATEGORY" val="diagram"/>
  <p:tag name="KSO_WM_TEMPLATE_INDEX" val="20233205"/>
  <p:tag name="KSO_WM_UNIT_LAYERLEVEL" val="1_1_1"/>
  <p:tag name="KSO_WM_TAG_VERSION" val="3.0"/>
  <p:tag name="KSO_WM_UNIT_TEXT_FILL_FORE_SCHEMECOLOR_INDEX_BRIGHTNESS" val="0.15"/>
  <p:tag name="KSO_WM_DIAGRAM_GROUP_CODE" val="l1-1"/>
  <p:tag name="KSO_WM_DIAGRAM_VIRTUALLY_FRAME" val="{&quot;height&quot;:134.2,&quot;left&quot;:144.55,&quot;top&quot;:247.45,&quot;width&quot;:521.1514232481028}"/>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项标题"/>
  <p:tag name="KSO_WM_UNIT_TEXT_FILL_FORE_SCHEMECOLOR_INDEX" val="1"/>
  <p:tag name="KSO_WM_UNIT_TEXT_FILL_TYPE" val="1"/>
  <p:tag name="KSO_WM_DIAGRAM_USE_COLOR_VALUE" val="{&quot;color_scheme&quot;:1,&quot;color_type&quot;:1,&quot;theme_color_indexes&quot;:[5,6,5,6,5,6]}"/>
</p:tagLst>
</file>

<file path=ppt/tags/tag3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5_2*l_h_a*1_2_1"/>
  <p:tag name="KSO_WM_TEMPLATE_CATEGORY" val="diagram"/>
  <p:tag name="KSO_WM_TEMPLATE_INDEX" val="20233205"/>
  <p:tag name="KSO_WM_UNIT_LAYERLEVEL" val="1_1_1"/>
  <p:tag name="KSO_WM_TAG_VERSION" val="3.0"/>
  <p:tag name="KSO_WM_UNIT_TEXT_FILL_FORE_SCHEMECOLOR_INDEX_BRIGHTNESS" val="0.15"/>
  <p:tag name="KSO_WM_DIAGRAM_GROUP_CODE" val="l1-1"/>
  <p:tag name="KSO_WM_DIAGRAM_VIRTUALLY_FRAME" val="{&quot;height&quot;:134.2,&quot;left&quot;:144.55,&quot;top&quot;:247.45,&quot;width&quot;:521.1514232481028}"/>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项标题"/>
  <p:tag name="KSO_WM_UNIT_TEXT_FILL_FORE_SCHEMECOLOR_INDEX" val="1"/>
  <p:tag name="KSO_WM_UNIT_TEXT_FILL_TYPE" val="1"/>
  <p:tag name="KSO_WM_DIAGRAM_USE_COLOR_VALUE" val="{&quot;color_scheme&quot;:1,&quot;color_type&quot;:1,&quot;theme_color_indexes&quot;:[5,6,5,6,5,6]}"/>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3205_2*l_h_a*1_3_1"/>
  <p:tag name="KSO_WM_TEMPLATE_CATEGORY" val="diagram"/>
  <p:tag name="KSO_WM_TEMPLATE_INDEX" val="20233205"/>
  <p:tag name="KSO_WM_UNIT_LAYERLEVEL" val="1_1_1"/>
  <p:tag name="KSO_WM_TAG_VERSION" val="3.0"/>
  <p:tag name="KSO_WM_UNIT_TEXT_FILL_FORE_SCHEMECOLOR_INDEX_BRIGHTNESS" val="0.15"/>
  <p:tag name="KSO_WM_DIAGRAM_GROUP_CODE" val="l1-1"/>
  <p:tag name="KSO_WM_DIAGRAM_VIRTUALLY_FRAME" val="{&quot;height&quot;:134.2,&quot;left&quot;:144.55,&quot;top&quot;:247.45,&quot;width&quot;:521.1514232481028}"/>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项标题"/>
  <p:tag name="KSO_WM_UNIT_TEXT_FILL_FORE_SCHEMECOLOR_INDEX" val="1"/>
  <p:tag name="KSO_WM_UNIT_TEXT_FILL_TYPE" val="1"/>
  <p:tag name="KSO_WM_DIAGRAM_USE_COLOR_VALUE" val="{&quot;color_scheme&quot;:1,&quot;color_type&quot;:1,&quot;theme_color_indexes&quot;:[5,6,5,6,5,6]}"/>
</p:tagLst>
</file>

<file path=ppt/tags/tag316.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i*1_1_4"/>
  <p:tag name="KSO_WM_TEMPLATE_CATEGORY" val="diagram"/>
  <p:tag name="KSO_WM_TEMPLATE_INDEX" val="20233205"/>
  <p:tag name="KSO_WM_UNIT_LAYERLEVEL" val="1_1_1"/>
  <p:tag name="KSO_WM_TAG_VERSION" val="3.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317.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f*1_1_1"/>
  <p:tag name="KSO_WM_TEMPLATE_CATEGORY" val="diagram"/>
  <p:tag name="KSO_WM_TEMPLATE_INDEX" val="20233205"/>
  <p:tag name="KSO_WM_UNIT_LAYERLEVEL" val="1_1_1"/>
  <p:tag name="KSO_WM_TAG_VERSION" val="3.0"/>
  <p:tag name="KSO_WM_UNIT_SUBTYPE" val="a"/>
  <p:tag name="KSO_WM_UNIT_NOCLEAR" val="0"/>
  <p:tag name="KSO_WM_DIAGRAM_GROUP_CODE" val="l1-1"/>
  <p:tag name="KSO_WM_UNIT_TYPE" val="l_h_f"/>
  <p:tag name="KSO_WM_UNIT_INDEX" val="1_1_1"/>
  <p:tag name="KSO_WM_UNIT_VALUE" val="14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318.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i*1_1_4"/>
  <p:tag name="KSO_WM_TEMPLATE_CATEGORY" val="diagram"/>
  <p:tag name="KSO_WM_TEMPLATE_INDEX" val="20233205"/>
  <p:tag name="KSO_WM_UNIT_LAYERLEVEL" val="1_1_1"/>
  <p:tag name="KSO_WM_TAG_VERSION" val="3.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319.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f*1_1_1"/>
  <p:tag name="KSO_WM_TEMPLATE_CATEGORY" val="diagram"/>
  <p:tag name="KSO_WM_TEMPLATE_INDEX" val="20233205"/>
  <p:tag name="KSO_WM_UNIT_LAYERLEVEL" val="1_1_1"/>
  <p:tag name="KSO_WM_TAG_VERSION" val="3.0"/>
  <p:tag name="KSO_WM_UNIT_SUBTYPE" val="a"/>
  <p:tag name="KSO_WM_UNIT_NOCLEAR" val="0"/>
  <p:tag name="KSO_WM_DIAGRAM_GROUP_CODE" val="l1-1"/>
  <p:tag name="KSO_WM_UNIT_TYPE" val="l_h_f"/>
  <p:tag name="KSO_WM_UNIT_INDEX" val="1_1_1"/>
  <p:tag name="KSO_WM_UNIT_VALUE" val="14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2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
</p:tagLst>
</file>

<file path=ppt/tags/tag328.xml><?xml version="1.0" encoding="utf-8"?>
<p:tagLst xmlns:p="http://schemas.openxmlformats.org/presentationml/2006/main">
  <p:tag name="KSO_WM_UNIT_SHADOW_SCHEMECOLOR_INDEX_BRIGHTNESS" val="0"/>
  <p:tag name="KSO_WM_UNIT_SHADOW_SCHEMECOLOR_INDEX" val="5"/>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m1-1"/>
  <p:tag name="KSO_WM_UNIT_ID" val="diagram20230931_2*m_h_i*1_1_2"/>
  <p:tag name="KSO_WM_TEMPLATE_CATEGORY" val="diagram"/>
  <p:tag name="KSO_WM_TEMPLATE_INDEX" val="20230931"/>
  <p:tag name="KSO_WM_UNIT_LAYERLEVEL" val="1_1_1"/>
  <p:tag name="KSO_WM_TAG_VERSION" val="3.0"/>
  <p:tag name="KSO_WM_DIAGRAM_VERSION" val="3"/>
  <p:tag name="KSO_WM_DIAGRAM_COLOR_TRICK" val="2"/>
  <p:tag name="KSO_WM_DIAGRAM_COLOR_TEXT_CAN_REMOVE" val="n"/>
  <p:tag name="KSO_WM_UNIT_TYPE" val="m_h_i"/>
  <p:tag name="KSO_WM_UNIT_INDEX" val="1_1_2"/>
  <p:tag name="KSO_WM_UNIT_FILL_FORE_SCHEMECOLOR_INDEX" val="14"/>
  <p:tag name="KSO_WM_UNIT_FILL_FORE_SCHEMECOLOR_INDEX_BRIGHTNESS" val="0"/>
  <p:tag name="KSO_WM_DIAGRAM_MAX_ITEMCNT" val="6"/>
  <p:tag name="KSO_WM_DIAGRAM_MIN_ITEMCNT" val="2"/>
  <p:tag name="KSO_WM_DIAGRAM_VIRTUALLY_FRAME" val="{&quot;height&quot;:301.2957480314961,&quot;left&quot;:14.26740157480315,&quot;top&quot;:83.4,&quot;width&quot;:692.3977952755905}"/>
  <p:tag name="KSO_WM_DIAGRAM_COLOR_MATCH_VALUE" val="{&quot;shape&quot;:{&quot;fill&quot;:{&quot;type&quot;:0},&quot;glow&quot;:{&quot;colorType&quot;:0},&quot;line&quot;:{&quot;type&quot;:0},&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brightness&quot;:-0.25,&quot;colorType&quot;:1,&quot;foreColorIndex&quot;:5,&quot;transparency&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29.xml><?xml version="1.0" encoding="utf-8"?>
<p:tagLst xmlns:p="http://schemas.openxmlformats.org/presentationml/2006/main">
  <p:tag name="KSO_WM_UNIT_SHADOW_SCHEMECOLOR_INDEX_BRIGHTNESS" val="0"/>
  <p:tag name="KSO_WM_UNIT_SHADOW_SCHEMECOLOR_INDEX" val="5"/>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m1-1"/>
  <p:tag name="KSO_WM_UNIT_ID" val="diagram20230931_2*m_h_i*1_1_3"/>
  <p:tag name="KSO_WM_TEMPLATE_CATEGORY" val="diagram"/>
  <p:tag name="KSO_WM_TEMPLATE_INDEX" val="20230931"/>
  <p:tag name="KSO_WM_UNIT_LAYERLEVEL" val="1_1_1"/>
  <p:tag name="KSO_WM_TAG_VERSION" val="3.0"/>
  <p:tag name="KSO_WM_DIAGRAM_VERSION" val="3"/>
  <p:tag name="KSO_WM_DIAGRAM_COLOR_TRICK" val="2"/>
  <p:tag name="KSO_WM_DIAGRAM_COLOR_TEXT_CAN_REMOVE" val="n"/>
  <p:tag name="KSO_WM_UNIT_TYPE" val="m_h_i"/>
  <p:tag name="KSO_WM_UNIT_INDEX" val="1_1_3"/>
  <p:tag name="KSO_WM_UNIT_FILL_FORE_SCHEMECOLOR_INDEX" val="14"/>
  <p:tag name="KSO_WM_UNIT_FILL_FORE_SCHEMECOLOR_INDEX_BRIGHTNESS" val="0"/>
  <p:tag name="KSO_WM_DIAGRAM_MAX_ITEMCNT" val="6"/>
  <p:tag name="KSO_WM_DIAGRAM_MIN_ITEMCNT" val="2"/>
  <p:tag name="KSO_WM_DIAGRAM_VIRTUALLY_FRAME" val="{&quot;height&quot;:301.2957480314961,&quot;left&quot;:14.26740157480315,&quot;top&quot;:83.4,&quot;width&quot;:692.3977952755905}"/>
  <p:tag name="KSO_WM_DIAGRAM_COLOR_MATCH_VALUE" val="{&quot;shape&quot;:{&quot;fill&quot;:{&quot;type&quot;:0},&quot;glow&quot;:{&quot;colorType&quot;:0},&quot;line&quot;:{&quot;gradient&quot;:[{&quot;brightness&quot;:0.4000000059604645,&quot;colorType&quot;:1,&quot;foreColorIndex&quot;:5,&quot;pos&quot;:0.15000000596046448,&quot;transparency&quot;:0.4000000059604645},{&quot;brightness&quot;:0.4000000059604645,&quot;colorType&quot;:1,&quot;foreColorIndex&quot;:5,&quot;pos&quot;:0.8500000238418579,&quot;transparency&quot;:0.4000000059604645},{&quot;brightness&quot;:0,&quot;colorType&quot;:2,&quot;pos&quot;:0.5,&quot;rgb&quot;:&quot;#ffffff&quot;,&quot;transparency&quot;:0.4000000059604645}],&quot;type&quot;:2},&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brightness&quot;:-0.25,&quot;colorType&quot;:1,&quot;foreColorIndex&quot;:5,&quot;transparency&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DIAGRAM_VIRTUALLY_FRAME" val="{&quot;height&quot;:374.23070866141734,&quot;left&quot;:19.8,&quot;top&quot;:43.75,&quot;width&quot;:689.95}"/>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1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1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2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2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3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3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5395_3*m_h_a*1_1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5395_3*m_h_a*1_2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5395_3*m_h_a*1_3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348.xml><?xml version="1.0" encoding="utf-8"?>
<p:tagLst xmlns:p="http://schemas.openxmlformats.org/presentationml/2006/main">
  <p:tag name="KSO_WM_DIAGRAM_VIRTUALLY_FRAME" val="{&quot;height&quot;:134.2,&quot;left&quot;:144.55,&quot;top&quot;:247.45,&quot;width&quot;:521.1514232481028}"/>
  <p:tag name="KSO_WM_UNIT_HIGHLIGHT" val="0"/>
  <p:tag name="KSO_WM_UNIT_COMPATIBLE" val="0"/>
  <p:tag name="KSO_WM_UNIT_DIAGRAM_ISNUMVISUAL" val="0"/>
  <p:tag name="KSO_WM_UNIT_DIAGRAM_ISREFERUNIT" val="0"/>
  <p:tag name="KSO_WM_UNIT_ID" val="diagram20233205_2*l_h_i*1_1_4"/>
  <p:tag name="KSO_WM_TEMPLATE_CATEGORY" val="diagram"/>
  <p:tag name="KSO_WM_TEMPLATE_INDEX" val="20233205"/>
  <p:tag name="KSO_WM_UNIT_LAYERLEVEL" val="1_1_1"/>
  <p:tag name="KSO_WM_TAG_VERSION" val="3.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349.xml><?xml version="1.0" encoding="utf-8"?>
<p:tagLst xmlns:p="http://schemas.openxmlformats.org/presentationml/2006/main">
  <p:tag name="KSO_WM_DIAGRAM_VIRTUALLY_FRAME" val="{&quot;height&quot;:134.2,&quot;left&quot;:144.55,&quot;top&quot;:247.45,&quot;width&quot;:521.1514232481028}"/>
  <p:tag name="KSO_WM_UNIT_HIGHLIGHT" val="0"/>
  <p:tag name="KSO_WM_UNIT_COMPATIBLE" val="0"/>
  <p:tag name="KSO_WM_UNIT_DIAGRAM_ISNUMVISUAL" val="0"/>
  <p:tag name="KSO_WM_UNIT_DIAGRAM_ISREFERUNIT" val="0"/>
  <p:tag name="KSO_WM_UNIT_ID" val="diagram20233205_2*l_h_f*1_1_1"/>
  <p:tag name="KSO_WM_TEMPLATE_CATEGORY" val="diagram"/>
  <p:tag name="KSO_WM_TEMPLATE_INDEX" val="20233205"/>
  <p:tag name="KSO_WM_UNIT_LAYERLEVEL" val="1_1_1"/>
  <p:tag name="KSO_WM_TAG_VERSION" val="3.0"/>
  <p:tag name="KSO_WM_UNIT_SUBTYPE" val="a"/>
  <p:tag name="KSO_WM_UNIT_NOCLEAR" val="0"/>
  <p:tag name="KSO_WM_DIAGRAM_GROUP_CODE" val="l1-1"/>
  <p:tag name="KSO_WM_UNIT_TYPE" val="l_h_f"/>
  <p:tag name="KSO_WM_UNIT_INDEX" val="1_1_1"/>
  <p:tag name="KSO_WM_UNIT_VALUE" val="14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3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5_2*l_h_a*1_1_1"/>
  <p:tag name="KSO_WM_TEMPLATE_CATEGORY" val="diagram"/>
  <p:tag name="KSO_WM_TEMPLATE_INDEX" val="20233205"/>
  <p:tag name="KSO_WM_UNIT_LAYERLEVEL" val="1_1_1"/>
  <p:tag name="KSO_WM_TAG_VERSION" val="3.0"/>
  <p:tag name="KSO_WM_UNIT_TEXT_FILL_FORE_SCHEMECOLOR_INDEX_BRIGHTNESS" val="0.15"/>
  <p:tag name="KSO_WM_DIAGRAM_GROUP_CODE" val="l1-1"/>
  <p:tag name="KSO_WM_DIAGRAM_VIRTUALLY_FRAME" val="{&quot;height&quot;:134.2,&quot;left&quot;:144.55,&quot;top&quot;:247.45,&quot;width&quot;:521.1514232481028}"/>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项标题"/>
  <p:tag name="KSO_WM_UNIT_TEXT_FILL_FORE_SCHEMECOLOR_INDEX" val="1"/>
  <p:tag name="KSO_WM_UNIT_TEXT_FILL_TYPE" val="1"/>
  <p:tag name="KSO_WM_DIAGRAM_USE_COLOR_VALUE" val="{&quot;color_scheme&quot;:1,&quot;color_type&quot;:1,&quot;theme_color_indexes&quot;:[5,6,5,6,5,6]}"/>
</p:tagLst>
</file>

<file path=ppt/tags/tag3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5_2*l_h_a*1_2_1"/>
  <p:tag name="KSO_WM_TEMPLATE_CATEGORY" val="diagram"/>
  <p:tag name="KSO_WM_TEMPLATE_INDEX" val="20233205"/>
  <p:tag name="KSO_WM_UNIT_LAYERLEVEL" val="1_1_1"/>
  <p:tag name="KSO_WM_TAG_VERSION" val="3.0"/>
  <p:tag name="KSO_WM_UNIT_TEXT_FILL_FORE_SCHEMECOLOR_INDEX_BRIGHTNESS" val="0.15"/>
  <p:tag name="KSO_WM_DIAGRAM_GROUP_CODE" val="l1-1"/>
  <p:tag name="KSO_WM_DIAGRAM_VIRTUALLY_FRAME" val="{&quot;height&quot;:134.2,&quot;left&quot;:144.55,&quot;top&quot;:247.45,&quot;width&quot;:521.1514232481028}"/>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项标题"/>
  <p:tag name="KSO_WM_UNIT_TEXT_FILL_FORE_SCHEMECOLOR_INDEX" val="1"/>
  <p:tag name="KSO_WM_UNIT_TEXT_FILL_TYPE" val="1"/>
  <p:tag name="KSO_WM_DIAGRAM_USE_COLOR_VALUE" val="{&quot;color_scheme&quot;:1,&quot;color_type&quot;:1,&quot;theme_color_indexes&quot;:[5,6,5,6,5,6]}"/>
</p:tagLst>
</file>

<file path=ppt/tags/tag3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3205_2*l_h_a*1_3_1"/>
  <p:tag name="KSO_WM_TEMPLATE_CATEGORY" val="diagram"/>
  <p:tag name="KSO_WM_TEMPLATE_INDEX" val="20233205"/>
  <p:tag name="KSO_WM_UNIT_LAYERLEVEL" val="1_1_1"/>
  <p:tag name="KSO_WM_TAG_VERSION" val="3.0"/>
  <p:tag name="KSO_WM_UNIT_TEXT_FILL_FORE_SCHEMECOLOR_INDEX_BRIGHTNESS" val="0.15"/>
  <p:tag name="KSO_WM_DIAGRAM_GROUP_CODE" val="l1-1"/>
  <p:tag name="KSO_WM_DIAGRAM_VIRTUALLY_FRAME" val="{&quot;height&quot;:134.2,&quot;left&quot;:144.55,&quot;top&quot;:247.45,&quot;width&quot;:521.1514232481028}"/>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项标题"/>
  <p:tag name="KSO_WM_UNIT_TEXT_FILL_FORE_SCHEMECOLOR_INDEX" val="1"/>
  <p:tag name="KSO_WM_UNIT_TEXT_FILL_TYPE" val="1"/>
  <p:tag name="KSO_WM_DIAGRAM_USE_COLOR_VALUE" val="{&quot;color_scheme&quot;:1,&quot;color_type&quot;:1,&quot;theme_color_indexes&quot;:[5,6,5,6,5,6]}"/>
</p:tagLst>
</file>

<file path=ppt/tags/tag353.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i*1_1_4"/>
  <p:tag name="KSO_WM_TEMPLATE_CATEGORY" val="diagram"/>
  <p:tag name="KSO_WM_TEMPLATE_INDEX" val="20233205"/>
  <p:tag name="KSO_WM_UNIT_LAYERLEVEL" val="1_1_1"/>
  <p:tag name="KSO_WM_TAG_VERSION" val="3.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354.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f*1_1_1"/>
  <p:tag name="KSO_WM_TEMPLATE_CATEGORY" val="diagram"/>
  <p:tag name="KSO_WM_TEMPLATE_INDEX" val="20233205"/>
  <p:tag name="KSO_WM_UNIT_LAYERLEVEL" val="1_1_1"/>
  <p:tag name="KSO_WM_TAG_VERSION" val="3.0"/>
  <p:tag name="KSO_WM_UNIT_SUBTYPE" val="a"/>
  <p:tag name="KSO_WM_UNIT_NOCLEAR" val="0"/>
  <p:tag name="KSO_WM_DIAGRAM_GROUP_CODE" val="l1-1"/>
  <p:tag name="KSO_WM_UNIT_TYPE" val="l_h_f"/>
  <p:tag name="KSO_WM_UNIT_INDEX" val="1_1_1"/>
  <p:tag name="KSO_WM_UNIT_VALUE" val="14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355.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i*1_1_4"/>
  <p:tag name="KSO_WM_TEMPLATE_CATEGORY" val="diagram"/>
  <p:tag name="KSO_WM_TEMPLATE_INDEX" val="20233205"/>
  <p:tag name="KSO_WM_UNIT_LAYERLEVEL" val="1_1_1"/>
  <p:tag name="KSO_WM_TAG_VERSION" val="3.0"/>
  <p:tag name="KSO_WM_DIAGRAM_GROUP_CODE" val="l1-1"/>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356.xml><?xml version="1.0" encoding="utf-8"?>
<p:tagLst xmlns:p="http://schemas.openxmlformats.org/presentationml/2006/main">
  <p:tag name="KSO_WM_DIAGRAM_VIRTUALLY_FRAME" val="{&quot;height&quot;:133.8,&quot;left&quot;:144.55,&quot;top&quot;:247.85,&quot;width&quot;:521.1514232481028}"/>
  <p:tag name="KSO_WM_UNIT_HIGHLIGHT" val="0"/>
  <p:tag name="KSO_WM_UNIT_COMPATIBLE" val="0"/>
  <p:tag name="KSO_WM_UNIT_DIAGRAM_ISNUMVISUAL" val="0"/>
  <p:tag name="KSO_WM_UNIT_DIAGRAM_ISREFERUNIT" val="0"/>
  <p:tag name="KSO_WM_UNIT_ID" val="diagram20233205_2*l_h_f*1_1_1"/>
  <p:tag name="KSO_WM_TEMPLATE_CATEGORY" val="diagram"/>
  <p:tag name="KSO_WM_TEMPLATE_INDEX" val="20233205"/>
  <p:tag name="KSO_WM_UNIT_LAYERLEVEL" val="1_1_1"/>
  <p:tag name="KSO_WM_TAG_VERSION" val="3.0"/>
  <p:tag name="KSO_WM_UNIT_SUBTYPE" val="a"/>
  <p:tag name="KSO_WM_UNIT_NOCLEAR" val="0"/>
  <p:tag name="KSO_WM_DIAGRAM_GROUP_CODE" val="l1-1"/>
  <p:tag name="KSO_WM_UNIT_TYPE" val="l_h_f"/>
  <p:tag name="KSO_WM_UNIT_INDEX" val="1_1_1"/>
  <p:tag name="KSO_WM_UNIT_VALUE" val="144"/>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1*l_h_i*1_2_2"/>
  <p:tag name="KSO_WM_TEMPLATE_CATEGORY" val="diagram"/>
  <p:tag name="KSO_WM_TEMPLATE_INDEX" val="20231638"/>
  <p:tag name="KSO_WM_UNIT_LAYERLEVEL" val="1_1_1"/>
  <p:tag name="KSO_WM_TAG_VERSION" val="3.0"/>
  <p:tag name="KSO_WM_DIAGRAM_MAX_ITEMCNT" val="3"/>
  <p:tag name="KSO_WM_DIAGRAM_MIN_ITEMCNT" val="2"/>
  <p:tag name="KSO_WM_DIAGRAM_VIRTUALLY_FRAME" val="{&quot;height&quot;:182.56070866141735,&quot;left&quot;:133.2,&quot;top&quot;:222.43929133858265,&quot;width&quot;:579.45}"/>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800000011920929}],&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3"/>
  <p:tag name="KSO_WM_DIAGRAM_USE_COLOR_VALUE" val="{&quot;color_scheme&quot;:1,&quot;color_type&quot;:1,&quot;theme_color_indexes&quot;:[5,6,5,6,5,6]}"/>
</p:tagLst>
</file>

<file path=ppt/tags/tag36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38_1*l_h_f*1_2_1"/>
  <p:tag name="KSO_WM_TEMPLATE_CATEGORY" val="diagram"/>
  <p:tag name="KSO_WM_TEMPLATE_INDEX" val="20231638"/>
  <p:tag name="KSO_WM_UNIT_LAYERLEVEL" val="1_1_1"/>
  <p:tag name="KSO_WM_TAG_VERSION" val="3.0"/>
  <p:tag name="KSO_WM_DIAGRAM_GROUP_CODE" val="l1-1"/>
  <p:tag name="KSO_WM_DIAGRAM_MAX_ITEMCNT" val="3"/>
  <p:tag name="KSO_WM_DIAGRAM_MIN_ITEMCNT" val="2"/>
  <p:tag name="KSO_WM_DIAGRAM_VIRTUALLY_FRAME" val="{&quot;height&quot;:182.56070866141735,&quot;left&quot;:133.2,&quot;top&quot;:222.43929133858265,&quot;width&quot;:579.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PRESET_TEXT" val="单击此处添加文本具体内容，简明扼要地阐述您的观点。根据需要可酌情增减文字，以便观者准确地理解您传达的思想。单击此处添加文本具体内容，简明扼要地阐述您的观点。"/>
  <p:tag name="KSO_WM_UNIT_TEXT_FILL_FORE_SCHEMECOLOR_INDEX" val="1"/>
  <p:tag name="KSO_WM_UNIT_TEXT_FILL_TYPE" val="1"/>
  <p:tag name="KSO_WM_DIAGRAM_USE_COLOR_VALUE" val="{&quot;color_scheme&quot;:1,&quot;color_type&quot;:1,&quot;theme_color_indexes&quot;:[5,6,5,6,5,6]}"/>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
</p:tagLst>
</file>

<file path=ppt/tags/tag367.xml><?xml version="1.0" encoding="utf-8"?>
<p:tagLst xmlns:p="http://schemas.openxmlformats.org/presentationml/2006/main">
  <p:tag name="KSO_WM_DIAGRAM_VIRTUALLY_FRAME" val="{&quot;height&quot;:374.23070866141734,&quot;left&quot;:19.8,&quot;top&quot;:43.75,&quot;width&quot;:689.95}"/>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1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1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2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2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3*m_h_i*1_3_1"/>
  <p:tag name="KSO_WM_TEMPLATE_CATEGORY" val="diagram"/>
  <p:tag name="KSO_WM_TEMPLATE_INDEX" val="20235395"/>
  <p:tag name="KSO_WM_UNIT_LAYERLEVEL" val="1_1_1"/>
  <p:tag name="KSO_WM_TAG_VERSION" val="3.0"/>
  <p:tag name="KSO_WM_BEAUTIFY_FLAG" val="#wm#"/>
  <p:tag name="KSO_WM_UNIT_SUBTYPE" val="nb"/>
  <p:tag name="KSO_WM_UNIT_TYPE" val="m_h_i"/>
  <p:tag name="KSO_WM_UNIT_INDEX" val="1_3_1"/>
  <p:tag name="KSO_WM_DIAGRAM_VERSION" val="3"/>
  <p:tag name="KSO_WM_DIAGRAM_COLOR_TRICK" val="2"/>
  <p:tag name="KSO_WM_DIAGRAM_COLOR_TEXT_CAN_REMOVE" val="n"/>
  <p:tag name="KSO_WM_DIAGRAM_GROUP_CODE" val="m1-1"/>
  <p:tag name="KSO_WM_UNIT_FILL_TYPE" val="3"/>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5395_3*m_h_a*1_1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5395_3*m_h_a*1_2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5395_3*m_h_a*1_3_1"/>
  <p:tag name="KSO_WM_TEMPLATE_CATEGORY" val="diagram"/>
  <p:tag name="KSO_WM_TEMPLATE_INDEX" val="20235395"/>
  <p:tag name="KSO_WM_UNIT_LAYERLEVEL" val="1_1_1"/>
  <p:tag name="KSO_WM_TAG_VERSION" val="3.0"/>
  <p:tag name="KSO_WM_BEAUTIFY_FLAG" val="#wm#"/>
  <p:tag name="KSO_WM_UNIT_TEXT_TYPE" val="1"/>
  <p:tag name="KSO_WM_DIAGRAM_VERSION" val="3"/>
  <p:tag name="KSO_WM_DIAGRAM_COLOR_TRICK" val="2"/>
  <p:tag name="KSO_WM_DIAGRAM_COLOR_TEXT_CAN_REMOVE" val="n"/>
  <p:tag name="KSO_WM_DIAGRAM_GROUP_CODE" val="m1-1"/>
  <p:tag name="KSO_WM_UNIT_PRESET_TEXT" val="添加标题"/>
  <p:tag name="KSO_WM_UNIT_TEXT_FILL_FORE_SCHEMECOLOR_INDEX" val="1"/>
  <p:tag name="KSO_WM_UNIT_TEXT_FILL_TYPE" val="1"/>
  <p:tag name="KSO_WM_DIAGRAM_MAX_ITEMCNT" val="6"/>
  <p:tag name="KSO_WM_DIAGRAM_MIN_ITEMCNT" val="3"/>
  <p:tag name="KSO_WM_DIAGRAM_VIRTUALLY_FRAME" val="{&quot;height&quot;:69.50141732283467,&quot;left&quot;:5.75,&quot;top&quot;:57.0048031496063,&quot;width&quot;:70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7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
</p:tagLst>
</file>

<file path=ppt/tags/tag381.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1"/>
  <p:tag name="KSO_WM_UNIT_ID" val="diagram40492645_4*l_h_i*1_1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40492645_4*l_h_i*1_4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39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0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05.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648,3322133,3321640,3322475]}"/>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1"/>
  <p:tag name="KSO_WM_UNIT_ID" val="diagram40492645_4*l_h_i*1_1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40492645_4*l_h_i*1_4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5189_1*l_h_i*1_1_1"/>
  <p:tag name="KSO_WM_TEMPLATE_CATEGORY" val="diagram"/>
  <p:tag name="KSO_WM_TEMPLATE_INDEX" val="20235189"/>
  <p:tag name="KSO_WM_UNIT_LAYERLEVEL" val="1_1_1"/>
  <p:tag name="KSO_WM_TAG_VERSION" val="3.0"/>
  <p:tag name="KSO_WM_BEAUTIFY_FLAG" val="#wm#"/>
  <p:tag name="KSO_WM_DIAGRAM_VERSION" val="3"/>
  <p:tag name="KSO_WM_DIAGRAM_COLOR_TRICK" val="2"/>
  <p:tag name="KSO_WM_DIAGRAM_COLOR_TEXT_CAN_REMOVE" val="n"/>
  <p:tag name="KSO_WM_UNIT_FILL_TYPE" val="3"/>
  <p:tag name="KSO_WM_DIAGRAM_MAX_ITEMCNT" val="2"/>
  <p:tag name="KSO_WM_DIAGRAM_MIN_ITEMCNT" val="2"/>
  <p:tag name="KSO_WM_DIAGRAM_VIRTUALLY_FRAME" val="{&quot;height&quot;:64.7,&quot;left&quot;:190.63047244094486,&quot;top&quot;:72.1,&quot;width&quot;:516.2695275590552}"/>
  <p:tag name="KSO_WM_DIAGRAM_COLOR_MATCH_VALUE" val="{&quot;shape&quot;:{&quot;fill&quot;:{&quot;gradient&quot;:[{&quot;brightness&quot;:0.4000000059604645,&quot;colorType&quot;:1,&quot;foreColorIndex&quot;:5,&quot;pos&quot;:0,&quot;transparency&quot;:0.949999988079071},{&quot;brightness&quot;:0.4000000059604645,&quot;colorType&quot;:1,&quot;foreColorIndex&quot;:5,&quot;pos&quot;:1,&quot;transparency&quot;:0.800000011920929}],&quot;type&quot;:3},&quot;glow&quot;:{&quot;colorType&quot;:0},&quot;line&quot;:{&quot;gradient&quot;:[{&quot;brightness&quot;:0,&quot;colorType&quot;:1,&quot;foreColorIndex&quot;:5,&quot;pos&quot;:1,&quot;transparency&quot;:1},{&quot;brightness&quot;:0,&quot;colorType&quot;:1,&quot;foreColorIndex&quot;:5,&quot;pos&quot;:0,&quot;transparency&quot;:0.5600000023841858}],&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5189_1*l_h_f*1_1_1"/>
  <p:tag name="KSO_WM_TEMPLATE_CATEGORY" val="diagram"/>
  <p:tag name="KSO_WM_TEMPLATE_INDEX" val="20235189"/>
  <p:tag name="KSO_WM_UNIT_LAYERLEVEL" val="1_1_1"/>
  <p:tag name="KSO_WM_TAG_VERSION" val="3.0"/>
  <p:tag name="KSO_WM_DIAGRAM_MAX_ITEMCNT" val="2"/>
  <p:tag name="KSO_WM_DIAGRAM_MIN_ITEMCNT" val="2"/>
  <p:tag name="KSO_WM_DIAGRAM_VIRTUALLY_FRAME" val="{&quot;height&quot;:64.7,&quot;left&quot;:190.63047244094486,&quot;top&quot;:72.1,&quot;width&quot;:516.26952755905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TYPE" val="1"/>
  <p:tag name="KSO_WM_UNIT_TEXT_LAYER_COUNT" val="1"/>
  <p:tag name="KSO_WM_BEAUTIFY_FLAG" val="#wm#"/>
  <p:tag name="KSO_WM_DIAGRAM_VERSION" val="3"/>
  <p:tag name="KSO_WM_DIAGRAM_COLOR_TRICK" val="2"/>
  <p:tag name="KSO_WM_DIAGRAM_COLOR_TEXT_CAN_REMOVE" val="n"/>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5,6,5,6,5,6]}"/>
</p:tagLst>
</file>

<file path=ppt/tags/tag424.xml><?xml version="1.0" encoding="utf-8"?>
<p:tagLst xmlns:p="http://schemas.openxmlformats.org/presentationml/2006/main">
  <p:tag name="KSO_WM_DIAGRAM_VIRTUALLY_FRAME" val="{&quot;height&quot;:374.23070866141734,&quot;left&quot;:19.8,&quot;top&quot;:43.75,&quot;width&quot;:689.95}"/>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BEAUTIFY_FLAG" val=""/>
</p:tagLst>
</file>

<file path=ppt/tags/tag427.xml><?xml version="1.0" encoding="utf-8"?>
<p:tagLst xmlns:p="http://schemas.openxmlformats.org/presentationml/2006/main">
  <p:tag name="KSO_WM_BEAUTIFY_FLAG" val=""/>
</p:tagLst>
</file>

<file path=ppt/tags/tag428.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1"/>
  <p:tag name="KSO_WM_UNIT_ID" val="diagram40492645_4*l_h_i*1_1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40492645_4*l_h_i*1_4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3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4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45.xml><?xml version="1.0" encoding="utf-8"?>
<p:tagLst xmlns:p="http://schemas.openxmlformats.org/presentationml/2006/main">
  <p:tag name="KSO_WM_DIAGRAM_VIRTUALLY_FRAME" val="{&quot;height&quot;:374.23070866141734,&quot;left&quot;:19.8,&quot;top&quot;:43.75,&quot;width&quot;:689.95}"/>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38_1*l_h_i*1_2_2"/>
  <p:tag name="KSO_WM_TEMPLATE_CATEGORY" val="diagram"/>
  <p:tag name="KSO_WM_TEMPLATE_INDEX" val="20231638"/>
  <p:tag name="KSO_WM_UNIT_LAYERLEVEL" val="1_1_1"/>
  <p:tag name="KSO_WM_TAG_VERSION" val="3.0"/>
  <p:tag name="KSO_WM_DIAGRAM_MAX_ITEMCNT" val="3"/>
  <p:tag name="KSO_WM_DIAGRAM_MIN_ITEMCNT" val="2"/>
  <p:tag name="KSO_WM_DIAGRAM_VIRTUALLY_FRAME" val="{&quot;height&quot;:182.56070866141735,&quot;left&quot;:155.8422041584478,&quot;top&quot;:222.43929133858265,&quot;width&quot;:556.8077958415522}"/>
  <p:tag name="KSO_WM_DIAGRAM_COLOR_MATCH_VALUE" val="{&quot;shape&quot;:{&quot;fill&quot;:{&quot;gradient&quot;:[{&quot;brightness&quot;:0.949999988079071,&quot;colorType&quot;:1,&quot;foreColorIndex&quot;:5,&quot;pos&quot;:0,&quot;transparency&quot;:1},{&quot;brightness&quot;:0.800000011920929,&quot;colorType&quot;:1,&quot;foreColorIndex&quot;:5,&quot;pos&quot;:1,&quot;transparency&quot;:0.800000011920929}],&quot;type&quot;:3},&quot;glow&quot;:{&quot;colorType&quot;:0},&quot;line&quot;:{&quot;gradient&quot;:[{&quot;brightness&quot;:0.800000011920929,&quot;colorType&quot;:1,&quot;foreColorIndex&quot;:5,&quot;pos&quot;:0,&quot;transparency&quot;:0},{&quot;brightness&quot;:0.4000000059604645,&quot;colorType&quot;:1,&quot;foreColorIndex&quot;:5,&quot;pos&quot;:1,&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3"/>
  <p:tag name="KSO_WM_DIAGRAM_USE_COLOR_VALUE" val="{&quot;color_scheme&quot;:1,&quot;color_type&quot;:1,&quot;theme_color_indexes&quot;:[5,6,5,6,5,6]}"/>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1"/>
  <p:tag name="KSO_WM_UNIT_ID" val="diagram40492645_4*l_h_i*1_1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40492645_4*l_h_i*1_4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6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67.xml><?xml version="1.0" encoding="utf-8"?>
<p:tagLst xmlns:p="http://schemas.openxmlformats.org/presentationml/2006/main">
  <p:tag name="KSO_WM_DIAGRAM_VIRTUALLY_FRAME" val="{&quot;height&quot;:374.23070866141734,&quot;left&quot;:19.8,&quot;top&quot;:43.75,&quot;width&quot;:689.95}"/>
</p:tagLst>
</file>

<file path=ppt/tags/tag468.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5146_1*l_h_f*1_1_1"/>
  <p:tag name="KSO_WM_TEMPLATE_CATEGORY" val="diagram"/>
  <p:tag name="KSO_WM_TEMPLATE_INDEX" val="20235146"/>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以便观者准确地理解您传达的思想。单击此处添加文本具体内容，简明扼要地阐述您的观点。"/>
  <p:tag name="KSO_WM_UNIT_FILL_TYPE" val="1"/>
  <p:tag name="KSO_WM_UNIT_FILL_FORE_SCHEMECOLOR_INDEX" val="5"/>
  <p:tag name="KSO_WM_UNIT_FILL_FORE_SCHEMECOLOR_INDEX_BRIGHTNESS" val="0.4"/>
  <p:tag name="KSO_WM_UNIT_TEXT_FILL_FORE_SCHEMECOLOR_INDEX" val="1"/>
  <p:tag name="KSO_WM_UNIT_TEXT_FILL_TYPE" val="1"/>
  <p:tag name="KSO_WM_UNIT_TEXT_TYPE" val="1"/>
  <p:tag name="KSO_WM_DIAGRAM_MAX_ITEMCNT" val="4"/>
  <p:tag name="KSO_WM_DIAGRAM_MIN_ITEMCNT" val="2"/>
  <p:tag name="KSO_WM_DIAGRAM_VIRTUALLY_FRAME" val="{&quot;height&quot;:119.39262928753301,&quot;left&quot;:232.25,&quot;top&quot;:287.6573707124671,&quot;width&quot;:463.75}"/>
  <p:tag name="KSO_WM_DIAGRAM_COLOR_MATCH_VALUE" val="{&quot;shape&quot;:{&quot;fill&quot;:{&quot;solid&quot;:{&quot;brightness&quot;:0.4000000059604645,&quot;colorType&quot;:1,&quot;foreColorIndex&quot;:5,&quot;transparency&quot;:0.8799999952316284},&quot;type&quot;:1},&quot;glow&quot;:{&quot;colorType&quot;:0},&quot;line&quot;:{&quot;gradient&quot;:[{&quot;brightness&quot;:0,&quot;colorType&quot;:1,&quot;foreColorIndex&quot;:5,&quot;pos&quot;:1,&quot;transparency&quot;:0.8500000238418579},{&quot;brightness&quot;:0,&quot;colorType&quot;:1,&quot;foreColorIndex&quot;:5,&quot;pos&quot;:0,&quot;transparency&quot;:0.4000000059604645}],&quot;type&quot;:2},&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69.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5146_1*l_h_f*1_2_1"/>
  <p:tag name="KSO_WM_TEMPLATE_CATEGORY" val="diagram"/>
  <p:tag name="KSO_WM_TEMPLATE_INDEX" val="20235146"/>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以便观者准确地理解您传达的思想。单击此处添加文本具体内容，简明扼要地阐述您的观点。"/>
  <p:tag name="KSO_WM_UNIT_FILL_TYPE" val="1"/>
  <p:tag name="KSO_WM_UNIT_FILL_FORE_SCHEMECOLOR_INDEX" val="5"/>
  <p:tag name="KSO_WM_UNIT_FILL_FORE_SCHEMECOLOR_INDEX_BRIGHTNESS" val="0.4"/>
  <p:tag name="KSO_WM_UNIT_TEXT_FILL_FORE_SCHEMECOLOR_INDEX" val="1"/>
  <p:tag name="KSO_WM_UNIT_TEXT_FILL_TYPE" val="1"/>
  <p:tag name="KSO_WM_UNIT_TEXT_TYPE" val="1"/>
  <p:tag name="KSO_WM_DIAGRAM_MAX_ITEMCNT" val="4"/>
  <p:tag name="KSO_WM_DIAGRAM_MIN_ITEMCNT" val="2"/>
  <p:tag name="KSO_WM_DIAGRAM_VIRTUALLY_FRAME" val="{&quot;height&quot;:119.39262928753301,&quot;left&quot;:232.25,&quot;top&quot;:287.6573707124671,&quot;width&quot;:463.75}"/>
  <p:tag name="KSO_WM_DIAGRAM_COLOR_MATCH_VALUE" val="{&quot;shape&quot;:{&quot;fill&quot;:{&quot;solid&quot;:{&quot;brightness&quot;:0.4000000059604645,&quot;colorType&quot;:1,&quot;foreColorIndex&quot;:5,&quot;transparency&quot;:0.8799999952316284},&quot;type&quot;:1},&quot;glow&quot;:{&quot;colorType&quot;:0},&quot;line&quot;:{&quot;gradient&quot;:[{&quot;brightness&quot;:0,&quot;colorType&quot;:1,&quot;foreColorIndex&quot;:5,&quot;pos&quot;:1,&quot;transparency&quot;:0.8500000238418579},{&quot;brightness&quot;:0,&quot;colorType&quot;:1,&quot;foreColorIndex&quot;:5,&quot;pos&quot;:0,&quot;transparency&quot;:0.4000000059604645}],&quot;type&quot;:2},&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5146_1*l_h_i*1_1_1"/>
  <p:tag name="KSO_WM_TEMPLATE_CATEGORY" val="diagram"/>
  <p:tag name="KSO_WM_TEMPLATE_INDEX" val="20235146"/>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4"/>
  <p:tag name="KSO_WM_DIAGRAM_MIN_ITEMCNT" val="2"/>
  <p:tag name="KSO_WM_DIAGRAM_VIRTUALLY_FRAME" val="{&quot;height&quot;:119.39262928753301,&quot;left&quot;:232.25,&quot;top&quot;:287.6573707124671,&quot;width&quot;:463.75}"/>
  <p:tag name="KSO_WM_DIAGRAM_COLOR_MATCH_VALUE" val="{&quot;shape&quot;:{&quot;fill&quot;:{&quot;gradient&quot;:[{&quot;brightness&quot;:0.4000000059604645,&quot;colorType&quot;:1,&quot;foreColorIndex&quot;:5,&quot;pos&quot;:1,&quot;transparency&quot;:0.28999999165534973},{&quot;brightness&quot;:0,&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5146_1*l_h_i*1_2_1"/>
  <p:tag name="KSO_WM_TEMPLATE_CATEGORY" val="diagram"/>
  <p:tag name="KSO_WM_TEMPLATE_INDEX" val="20235146"/>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4"/>
  <p:tag name="KSO_WM_DIAGRAM_MIN_ITEMCNT" val="2"/>
  <p:tag name="KSO_WM_DIAGRAM_VIRTUALLY_FRAME" val="{&quot;height&quot;:119.39262928753301,&quot;left&quot;:232.25,&quot;top&quot;:287.6573707124671,&quot;width&quot;:463.75}"/>
  <p:tag name="KSO_WM_DIAGRAM_COLOR_MATCH_VALUE" val="{&quot;shape&quot;:{&quot;fill&quot;:{&quot;gradient&quot;:[{&quot;brightness&quot;:0.4000000059604645,&quot;colorType&quot;:1,&quot;foreColorIndex&quot;:5,&quot;pos&quot;:1,&quot;transparency&quot;:0.28999999165534973},{&quot;brightness&quot;:0,&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72.xml><?xml version="1.0" encoding="utf-8"?>
<p:tagLst xmlns:p="http://schemas.openxmlformats.org/presentationml/2006/main">
  <p:tag name="KSO_WM_BEAUTIFY_FLAG" val=""/>
</p:tagLst>
</file>

<file path=ppt/tags/tag473.xml><?xml version="1.0" encoding="utf-8"?>
<p:tagLst xmlns:p="http://schemas.openxmlformats.org/presentationml/2006/main">
  <p:tag name="KSO_WM_BEAUTIFY_FLAG" val=""/>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3401778]}"/>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1"/>
  <p:tag name="KSO_WM_UNIT_ID" val="diagram40492645_4*l_h_i*1_1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40492645_4*l_h_i*1_4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8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8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4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492.xml><?xml version="1.0" encoding="utf-8"?>
<p:tagLst xmlns:p="http://schemas.openxmlformats.org/presentationml/2006/main">
  <p:tag name="KSO_WM_DIAGRAM_VIRTUALLY_FRAME" val="{&quot;height&quot;:374.23070866141734,&quot;left&quot;:19.8,&quot;top&quot;:43.75,&quot;width&quot;:689.95}"/>
</p:tagLst>
</file>

<file path=ppt/tags/tag493.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5146_1*l_h_f*1_2_1"/>
  <p:tag name="KSO_WM_TEMPLATE_CATEGORY" val="diagram"/>
  <p:tag name="KSO_WM_TEMPLATE_INDEX" val="20235146"/>
  <p:tag name="KSO_WM_UNIT_LAYERLEVEL" val="1_1_1"/>
  <p:tag name="KSO_WM_TAG_VERSION" val="3.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以便观者准确地理解您传达的思想。单击此处添加文本具体内容，简明扼要地阐述您的观点。"/>
  <p:tag name="KSO_WM_UNIT_FILL_TYPE" val="1"/>
  <p:tag name="KSO_WM_UNIT_FILL_FORE_SCHEMECOLOR_INDEX" val="5"/>
  <p:tag name="KSO_WM_UNIT_FILL_FORE_SCHEMECOLOR_INDEX_BRIGHTNESS" val="0.4"/>
  <p:tag name="KSO_WM_UNIT_TEXT_FILL_FORE_SCHEMECOLOR_INDEX" val="1"/>
  <p:tag name="KSO_WM_UNIT_TEXT_FILL_TYPE" val="1"/>
  <p:tag name="KSO_WM_UNIT_TEXT_TYPE" val="1"/>
  <p:tag name="KSO_WM_DIAGRAM_MAX_ITEMCNT" val="4"/>
  <p:tag name="KSO_WM_DIAGRAM_MIN_ITEMCNT" val="2"/>
  <p:tag name="KSO_WM_DIAGRAM_VIRTUALLY_FRAME" val="{&quot;height&quot;:60.61906810617743,&quot;left&quot;:219.55,&quot;top&quot;:64.58093189382257,&quot;width&quot;:473.8}"/>
  <p:tag name="KSO_WM_DIAGRAM_COLOR_MATCH_VALUE" val="{&quot;shape&quot;:{&quot;fill&quot;:{&quot;solid&quot;:{&quot;brightness&quot;:0.4000000059604645,&quot;colorType&quot;:1,&quot;foreColorIndex&quot;:5,&quot;transparency&quot;:0.8799999952316284},&quot;type&quot;:1},&quot;glow&quot;:{&quot;colorType&quot;:0},&quot;line&quot;:{&quot;gradient&quot;:[{&quot;brightness&quot;:0,&quot;colorType&quot;:1,&quot;foreColorIndex&quot;:5,&quot;pos&quot;:1,&quot;transparency&quot;:0.8500000238418579},{&quot;brightness&quot;:0,&quot;colorType&quot;:1,&quot;foreColorIndex&quot;:5,&quot;pos&quot;:0,&quot;transparency&quot;:0.4000000059604645}],&quot;type&quot;:2},&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5146_1*l_h_i*1_2_1"/>
  <p:tag name="KSO_WM_TEMPLATE_CATEGORY" val="diagram"/>
  <p:tag name="KSO_WM_TEMPLATE_INDEX" val="20235146"/>
  <p:tag name="KSO_WM_UNIT_LAYERLEVEL" val="1_1_1"/>
  <p:tag name="KSO_WM_TAG_VERSION" val="3.0"/>
  <p:tag name="KSO_WM_BEAUTIFY_FLAG" val="#wm#"/>
  <p:tag name="KSO_WM_DIAGRAM_VERSION" val="3"/>
  <p:tag name="KSO_WM_DIAGRAM_COLOR_TRICK" val="1"/>
  <p:tag name="KSO_WM_DIAGRAM_COLOR_TEXT_CAN_REMOVE" val="n"/>
  <p:tag name="KSO_WM_UNIT_FILL_TYPE" val="3"/>
  <p:tag name="KSO_WM_DIAGRAM_MAX_ITEMCNT" val="4"/>
  <p:tag name="KSO_WM_DIAGRAM_MIN_ITEMCNT" val="2"/>
  <p:tag name="KSO_WM_DIAGRAM_VIRTUALLY_FRAME" val="{&quot;height&quot;:60.61906810617743,&quot;left&quot;:219.55,&quot;top&quot;:64.58093189382257,&quot;width&quot;:473.8}"/>
  <p:tag name="KSO_WM_DIAGRAM_COLOR_MATCH_VALUE" val="{&quot;shape&quot;:{&quot;fill&quot;:{&quot;gradient&quot;:[{&quot;brightness&quot;:0.4000000059604645,&quot;colorType&quot;:1,&quot;foreColorIndex&quot;:5,&quot;pos&quot;:1,&quot;transparency&quot;:0.28999999165534973},{&quot;brightness&quot;:0,&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95.xml><?xml version="1.0" encoding="utf-8"?>
<p:tagLst xmlns:p="http://schemas.openxmlformats.org/presentationml/2006/main">
  <p:tag name="KSO_WM_BEAUTIFY_FLAG" val=""/>
</p:tagLst>
</file>

<file path=ppt/tags/tag496.xml><?xml version="1.0" encoding="utf-8"?>
<p:tagLst xmlns:p="http://schemas.openxmlformats.org/presentationml/2006/main">
  <p:tag name="KSO_WM_BEAUTIFY_FLAG" val=""/>
</p:tagLst>
</file>

<file path=ppt/tags/tag497.xml><?xml version="1.0" encoding="utf-8"?>
<p:tagLst xmlns:p="http://schemas.openxmlformats.org/presentationml/2006/main">
  <p:tag name="KSO_WM_BEAUTIFY_FLAG" val=""/>
</p:tagLst>
</file>

<file path=ppt/tags/tag498.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3401778]}"/>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1"/>
  <p:tag name="KSO_WM_UNIT_ID" val="diagram40492645_4*l_h_i*1_1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40492645_4*l_h_i*1_2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5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40492645_4*l_h_i*1_3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40492645_4*l_h_i*1_4_1"/>
  <p:tag name="KSO_WM_TEMPLATE_CATEGORY" val="diagram"/>
  <p:tag name="KSO_WM_TEMPLATE_INDEX" val="40492645"/>
  <p:tag name="KSO_WM_UNIT_LAYERLEVEL" val="1_1_1"/>
  <p:tag name="KSO_WM_TAG_VERSION" val="3.0"/>
  <p:tag name="KSO_WM_DIAGRAM_VERSION" val="3"/>
  <p:tag name="KSO_WM_DIAGRAM_COLOR_TRICK" val="1"/>
  <p:tag name="KSO_WM_DIAGRAM_COLOR_TEXT_CAN_REMOVE" val="n"/>
  <p:tag name="KSO_WM_DIAGRAM_GROUP_CODE" val="l1-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338.19000000000005,&quot;left&quot;:19.794724409448825,&quot;top&quot;:54.88007874015748,&quot;width&quot;:587.151653543307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874_2*l_h_i*1_3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874_2*l_h_i*1_3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874_2*l_h_i*1_1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874_2*l_h_i*1_1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5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5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5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74_2*l_h_a*1_1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334.15,&quot;left&quot;:39.18425196850394,&quot;top&quot;:53.7,&quot;width&quot;:646.46574803149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5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874_2*l_h_a*1_3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170.67228346456687,&quot;left&quot;:47.72818897637795,&quot;top&quot;:104.13661417322837,&quot;width&quot;:637.92181102362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874_2*l_h_i*1_2_3"/>
  <p:tag name="KSO_WM_TEMPLATE_CATEGORY" val="diagram"/>
  <p:tag name="KSO_WM_TEMPLATE_INDEX" val="20231874"/>
  <p:tag name="KSO_WM_UNIT_LAYERLEVEL" val="1_1_1"/>
  <p:tag name="KSO_WM_TAG_VERSION" val="3.0"/>
  <p:tag name="KSO_WM_UNIT_FILL_FORE_SCHEMECOLOR_INDEX" val="14"/>
  <p:tag name="KSO_WM_UNIT_FILL_FORE_SCHEMECOLOR_INDEX_BRIGHTNESS" val="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gradient&quot;:[{&quot;brightness&quot;:0.6000000238418579,&quot;colorType&quot;:1,&quot;foreColorIndex&quot;:5,&quot;pos&quot;:0,&quot;transparency&quot;:0.699999988079071},{&quot;brightness&quot;:0.4000000059604645,&quot;colorType&quot;:1,&quot;foreColorIndex&quot;:5,&quot;pos&quot;:1,&quot;transparency&quot;:0.44999998807907104}],&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DIAGRAM_USE_COLOR_VALUE" val="{&quot;color_scheme&quot;:1,&quot;color_type&quot;:1,&quot;theme_color_indexes&quot;:[5,6,5,6,5,6]}"/>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874_2*l_h_i*1_2_2"/>
  <p:tag name="KSO_WM_TEMPLATE_CATEGORY" val="diagram"/>
  <p:tag name="KSO_WM_TEMPLATE_INDEX" val="20231874"/>
  <p:tag name="KSO_WM_UNIT_LAYERLEVEL" val="1_1_1"/>
  <p:tag name="KSO_WM_TAG_VERSION" val="3.0"/>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solidLine&quot;:{&quot;brightness&quot;:0.6000000238418579,&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MD-PA" val="v1.0.0"/>
  <p:tag name="KSO_WM_DIAGRAM_VERSION" val="3"/>
  <p:tag name="KSO_WM_DIAGRAM_COLOR_TRICK" val="1"/>
  <p:tag name="KSO_WM_DIAGRAM_COLOR_TEXT_CAN_REMOVE" val="n"/>
  <p:tag name="KSO_WM_UNIT_LINE_FORE_SCHEMECOLOR_INDEX" val="5"/>
  <p:tag name="KSO_WM_DIAGRAM_USE_COLOR_VALUE" val="{&quot;color_scheme&quot;:1,&quot;color_type&quot;:1,&quot;theme_color_indexes&quot;:[5,6,5,6,5,6]}"/>
</p:tagLst>
</file>

<file path=ppt/tags/tag5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74_2*l_h_a*1_2_1"/>
  <p:tag name="KSO_WM_TEMPLATE_CATEGORY" val="diagram"/>
  <p:tag name="KSO_WM_TEMPLATE_INDEX" val="20231874"/>
  <p:tag name="KSO_WM_UNIT_LAYERLEVEL" val="1_1_1"/>
  <p:tag name="KSO_WM_TAG_VERSION" val="3.0"/>
  <p:tag name="KSO_WM_UNIT_TEXT_FILL_FORE_SCHEMECOLOR_INDEX_BRIGHTNESS" val="0.15"/>
  <p:tag name="MD-PA" val="v1.0.0"/>
  <p:tag name="KSO_WM_DIAGRAM_GROUP_CODE" val="l1-1"/>
  <p:tag name="KSO_WM_DIAGRAM_VERSION" val="3"/>
  <p:tag name="KSO_WM_DIAGRAM_COLOR_TRICK" val="1"/>
  <p:tag name="KSO_WM_DIAGRAM_COLOR_TEXT_CAN_REMOVE" val="n"/>
  <p:tag name="KSO_WM_DIAGRAM_MAX_ITEMCNT" val="3"/>
  <p:tag name="KSO_WM_DIAGRAM_MIN_ITEMCNT" val="2"/>
  <p:tag name="KSO_WM_DIAGRAM_VIRTUALLY_FRAME" val="{&quot;height&quot;:283.1133858267716,&quot;left&quot;:47.05,&quot;top&quot;:104.13661417322837,&quot;width&quot;:638.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4000000059604645,&quot;colorType&quot;:1,&quot;foreColorIndex&quot;:5,&quot;pos&quot;:0.05000000074505806,&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10;加项标题"/>
  <p:tag name="KSO_WM_UNIT_TEXT_FILL_FORE_SCHEMECOLOR_INDEX" val="3"/>
  <p:tag name="KSO_WM_UNIT_TEXT_FILL_TYPE" val="3"/>
  <p:tag name="KSO_WM_DIAGRAM_USE_COLOR_VALUE" val="{&quot;color_scheme&quot;:1,&quot;color_type&quot;:1,&quot;theme_color_indexes&quot;:[5,6,5,6,5,6]}"/>
</p:tagLst>
</file>

<file path=ppt/tags/tag515.xml><?xml version="1.0" encoding="utf-8"?>
<p:tagLst xmlns:p="http://schemas.openxmlformats.org/presentationml/2006/main">
  <p:tag name="KSO_WM_DIAGRAM_VIRTUALLY_FRAME" val="{&quot;height&quot;:374.23070866141734,&quot;left&quot;:19.8,&quot;top&quot;:43.75,&quot;width&quot;:689.95}"/>
</p:tagLst>
</file>

<file path=ppt/tags/tag516.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5146_1*l_h_f*1_1_1"/>
  <p:tag name="KSO_WM_TEMPLATE_CATEGORY" val="diagram"/>
  <p:tag name="KSO_WM_TEMPLATE_INDEX" val="20235146"/>
  <p:tag name="KSO_WM_UNIT_LAYERLEVEL" val="1_1_1"/>
  <p:tag name="KSO_WM_TAG_VERSION" val="3.0"/>
  <p:tag name="KSO_WM_DIAGRAM_VERSION" val="3"/>
  <p:tag name="KSO_WM_DIAGRAM_COLOR_TRICK" val="1"/>
  <p:tag name="KSO_WM_DIAGRAM_COLOR_TEXT_CAN_REMOVE" val="n"/>
  <p:tag name="KSO_WM_UNIT_PRESET_TEXT" val="单击此处添加文本具体内容，简明扼要地阐述您的观点。根据需要可酌情增减文字，以便观者准确地理解您传达的思想。单击此处添加文本具体内容，简明扼要地阐述您的观点。"/>
  <p:tag name="KSO_WM_UNIT_FILL_TYPE" val="1"/>
  <p:tag name="KSO_WM_UNIT_FILL_FORE_SCHEMECOLOR_INDEX" val="5"/>
  <p:tag name="KSO_WM_UNIT_FILL_FORE_SCHEMECOLOR_INDEX_BRIGHTNESS" val="0.4"/>
  <p:tag name="KSO_WM_UNIT_TEXT_FILL_FORE_SCHEMECOLOR_INDEX" val="1"/>
  <p:tag name="KSO_WM_UNIT_TEXT_FILL_TYPE" val="1"/>
  <p:tag name="KSO_WM_UNIT_TEXT_TYPE" val="1"/>
  <p:tag name="KSO_WM_DIAGRAM_MAX_ITEMCNT" val="4"/>
  <p:tag name="KSO_WM_DIAGRAM_MIN_ITEMCNT" val="2"/>
  <p:tag name="KSO_WM_DIAGRAM_VIRTUALLY_FRAME" val="{&quot;height&quot;:119.39262928753301,&quot;left&quot;:232.25,&quot;top&quot;:287.6573707124671,&quot;width&quot;:463.75}"/>
  <p:tag name="KSO_WM_DIAGRAM_COLOR_MATCH_VALUE" val="{&quot;shape&quot;:{&quot;fill&quot;:{&quot;solid&quot;:{&quot;brightness&quot;:0.4000000059604645,&quot;colorType&quot;:1,&quot;foreColorIndex&quot;:5,&quot;transparency&quot;:0.8799999952316284},&quot;type&quot;:1},&quot;glow&quot;:{&quot;colorType&quot;:0},&quot;line&quot;:{&quot;gradient&quot;:[{&quot;brightness&quot;:0,&quot;colorType&quot;:1,&quot;foreColorIndex&quot;:5,&quot;pos&quot;:1,&quot;transparency&quot;:0.8500000238418579},{&quot;brightness&quot;:0,&quot;colorType&quot;:1,&quot;foreColorIndex&quot;:5,&quot;pos&quot;:0,&quot;transparency&quot;:0.4000000059604645}],&quot;type&quot;:2},&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517.xml><?xml version="1.0" encoding="utf-8"?>
<p:tagLst xmlns:p="http://schemas.openxmlformats.org/presentationml/2006/main">
  <p:tag name="KSO_WM_BEAUTIFY_FLAG" val=""/>
</p:tagLst>
</file>

<file path=ppt/tags/tag518.xml><?xml version="1.0" encoding="utf-8"?>
<p:tagLst xmlns:p="http://schemas.openxmlformats.org/presentationml/2006/main">
  <p:tag name="KSO_WM_BEAUTIFY_FLAG" val=""/>
</p:tagLst>
</file>

<file path=ppt/tags/tag519.xml><?xml version="1.0" encoding="utf-8"?>
<p:tagLst xmlns:p="http://schemas.openxmlformats.org/presentationml/2006/main">
  <p:tag name="KSO_WM_BEAUTIFY_FLAG" val=""/>
</p:tagLst>
</file>

<file path=ppt/tags/tag520.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140,3312292,3312646,3402933,3322139,3401778]}"/>
</p:tagLst>
</file>

<file path=ppt/tags/tag521.xml><?xml version="1.0" encoding="utf-8"?>
<p:tagLst xmlns:p="http://schemas.openxmlformats.org/presentationml/2006/main">
  <p:tag name="KSO_WM_BEAUTIFY_FLAG" val=""/>
</p:tagLst>
</file>

<file path=ppt/tags/tag522.xml><?xml version="1.0" encoding="utf-8"?>
<p:tagLst xmlns:p="http://schemas.openxmlformats.org/presentationml/2006/main">
  <p:tag name="KSO_WM_BEAUTIFY_FLAG" val=""/>
</p:tagLst>
</file>

<file path=ppt/tags/tag523.xml><?xml version="1.0" encoding="utf-8"?>
<p:tagLst xmlns:p="http://schemas.openxmlformats.org/presentationml/2006/main">
  <p:tag name="KSO_WM_BEAUTIFY_FLAG" val=""/>
</p:tagLst>
</file>

<file path=ppt/tags/tag524.xml><?xml version="1.0" encoding="utf-8"?>
<p:tagLst xmlns:p="http://schemas.openxmlformats.org/presentationml/2006/main">
  <p:tag name="KSO_WM_DIAGRAM_VIRTUALLY_FRAME" val="{&quot;height&quot;:374.23070866141734,&quot;left&quot;:19.8,&quot;top&quot;:43.75,&quot;width&quot;:689.95}"/>
</p:tagLst>
</file>

<file path=ppt/tags/tag525.xml><?xml version="1.0" encoding="utf-8"?>
<p:tagLst xmlns:p="http://schemas.openxmlformats.org/presentationml/2006/main">
  <p:tag name="KSO_WM_DIAGRAM_VIRTUALLY_FRAME" val="{&quot;height&quot;:374.23070866141734,&quot;left&quot;:19.8,&quot;top&quot;:43.75,&quot;width&quot;:689.95}"/>
</p:tagLst>
</file>

<file path=ppt/tags/tag526.xml><?xml version="1.0" encoding="utf-8"?>
<p:tagLst xmlns:p="http://schemas.openxmlformats.org/presentationml/2006/main">
  <p:tag name="TABLE_ENDDRAG_ORIGIN_RECT" val="307*91"/>
  <p:tag name="TABLE_ENDDRAG_RECT" val="394*112*307*91"/>
</p:tagLst>
</file>

<file path=ppt/tags/tag527.xml><?xml version="1.0" encoding="utf-8"?>
<p:tagLst xmlns:p="http://schemas.openxmlformats.org/presentationml/2006/main">
  <p:tag name="KSO_WM_BEAUTIFY_FLAG" val=""/>
</p:tagLst>
</file>

<file path=ppt/tags/tag528.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2648,3322133,3321640]}"/>
</p:tagLst>
</file>

<file path=ppt/tags/tag529.xml><?xml version="1.0" encoding="utf-8"?>
<p:tagLst xmlns:p="http://schemas.openxmlformats.org/presentationml/2006/main">
  <p:tag name="KSO_WM_BEAUTIFY_FLAG" val=""/>
</p:tagLst>
</file>

<file path=ppt/tags/tag530.xml><?xml version="1.0" encoding="utf-8"?>
<p:tagLst xmlns:p="http://schemas.openxmlformats.org/presentationml/2006/main">
  <p:tag name="KSO_WM_BEAUTIFY_FLAG" val=""/>
</p:tagLst>
</file>

<file path=ppt/tags/tag531.xml><?xml version="1.0" encoding="utf-8"?>
<p:tagLst xmlns:p="http://schemas.openxmlformats.org/presentationml/2006/main">
  <p:tag name="KSO_WM_BEAUTIFY_FLAG" val=""/>
</p:tagLst>
</file>

<file path=ppt/tags/tag532.xml><?xml version="1.0" encoding="utf-8"?>
<p:tagLst xmlns:p="http://schemas.openxmlformats.org/presentationml/2006/main">
  <p:tag name="KSO_WM_BEAUTIFY_FLAG" val=""/>
</p:tagLst>
</file>

<file path=ppt/tags/tag533.xml><?xml version="1.0" encoding="utf-8"?>
<p:tagLst xmlns:p="http://schemas.openxmlformats.org/presentationml/2006/main">
  <p:tag name="KSO_WM_BEAUTIFY_FLAG" val=""/>
</p:tagLst>
</file>

<file path=ppt/tags/tag534.xml><?xml version="1.0" encoding="utf-8"?>
<p:tagLst xmlns:p="http://schemas.openxmlformats.org/presentationml/2006/main">
  <p:tag name="KSO_WM_BEAUTIFY_FLAG" val=""/>
</p:tagLst>
</file>

<file path=ppt/tags/tag535.xml><?xml version="1.0" encoding="utf-8"?>
<p:tagLst xmlns:p="http://schemas.openxmlformats.org/presentationml/2006/main">
  <p:tag name="KSO_WM_BEAUTIFY_FLAG" val=""/>
</p:tagLst>
</file>

<file path=ppt/tags/tag536.xml><?xml version="1.0" encoding="utf-8"?>
<p:tagLst xmlns:p="http://schemas.openxmlformats.org/presentationml/2006/main">
  <p:tag name="KSO_WM_BEAUTIFY_FLAG" val=""/>
</p:tagLst>
</file>

<file path=ppt/tags/tag537.xml><?xml version="1.0" encoding="utf-8"?>
<p:tagLst xmlns:p="http://schemas.openxmlformats.org/presentationml/2006/main">
  <p:tag name="KSO_WM_BEAUTIFY_FLAG" val=""/>
</p:tagLst>
</file>

<file path=ppt/tags/tag538.xml><?xml version="1.0" encoding="utf-8"?>
<p:tagLst xmlns:p="http://schemas.openxmlformats.org/presentationml/2006/main">
  <p:tag name="TABLE_ENDDRAG_ORIGIN_RECT" val="321*211"/>
  <p:tag name="TABLE_ENDDRAG_RECT" val="14*150*321*212"/>
</p:tagLst>
</file>

<file path=ppt/tags/tag539.xml><?xml version="1.0" encoding="utf-8"?>
<p:tagLst xmlns:p="http://schemas.openxmlformats.org/presentationml/2006/main">
  <p:tag name="KSO_WM_BEAUTIFY_FLAG" val=""/>
</p:tagLst>
</file>

<file path=ppt/tags/tag540.xml><?xml version="1.0" encoding="utf-8"?>
<p:tagLst xmlns:p="http://schemas.openxmlformats.org/presentationml/2006/main">
  <p:tag name="KSO_WM_BEAUTIFY_FLAG" val=""/>
</p:tagLst>
</file>

<file path=ppt/tags/tag541.xml><?xml version="1.0" encoding="utf-8"?>
<p:tagLst xmlns:p="http://schemas.openxmlformats.org/presentationml/2006/main">
  <p:tag name="KSO_WM_BEAUTIFY_FLAG" val=""/>
</p:tagLst>
</file>

<file path=ppt/tags/tag5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custom20234482_1*i*3"/>
  <p:tag name="KSO_WM_TEMPLATE_CATEGORY" val="custom"/>
  <p:tag name="KSO_WM_TEMPLATE_INDEX" val="20234482"/>
  <p:tag name="KSO_WM_UNIT_LAYERLEVEL" val="1"/>
  <p:tag name="KSO_WM_TAG_VERSION" val="3.0"/>
</p:tagLst>
</file>

<file path=ppt/tags/tag54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custom20234482_1*i*4"/>
  <p:tag name="KSO_WM_TEMPLATE_CATEGORY" val="custom"/>
  <p:tag name="KSO_WM_TEMPLATE_INDEX" val="20234482"/>
  <p:tag name="KSO_WM_UNIT_LAYERLEVEL" val="1"/>
  <p:tag name="KSO_WM_TAG_VERSION" val="3.0"/>
</p:tagLst>
</file>

<file path=ppt/tags/tag5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1"/>
  <p:tag name="KSO_WM_UNIT_ID" val="custom20234482_1*i*1"/>
  <p:tag name="KSO_WM_TEMPLATE_CATEGORY" val="custom"/>
  <p:tag name="KSO_WM_TEMPLATE_INDEX" val="20234482"/>
  <p:tag name="KSO_WM_UNIT_LAYERLEVEL" val="1"/>
  <p:tag name="KSO_WM_TAG_VERSION" val="3.0"/>
</p:tagLst>
</file>

<file path=ppt/tags/tag54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custom20234482_1*i*2"/>
  <p:tag name="KSO_WM_TEMPLATE_CATEGORY" val="custom"/>
  <p:tag name="KSO_WM_TEMPLATE_INDEX" val="20234482"/>
  <p:tag name="KSO_WM_UNIT_LAYERLEVEL" val="1"/>
  <p:tag name="KSO_WM_TAG_VERSION" val="3.0"/>
</p:tagLst>
</file>

<file path=ppt/tags/tag546.xml><?xml version="1.0" encoding="utf-8"?>
<p:tagLst xmlns:p="http://schemas.openxmlformats.org/presentationml/2006/main">
  <p:tag name="TABLE_ENDDRAG_ORIGIN_RECT" val="252*250"/>
  <p:tag name="TABLE_ENDDRAG_RECT" val="423*174*252*250"/>
</p:tagLst>
</file>

<file path=ppt/tags/tag547.xml><?xml version="1.0" encoding="utf-8"?>
<p:tagLst xmlns:p="http://schemas.openxmlformats.org/presentationml/2006/main">
  <p:tag name="TABLE_ENDDRAG_ORIGIN_RECT" val="212*229"/>
  <p:tag name="TABLE_ENDDRAG_RECT" val="691*174*212*229"/>
  <p:tag name="TABLE_AUTOADJUST_FLAG" val="1"/>
</p:tagLst>
</file>

<file path=ppt/tags/tag548.xml><?xml version="1.0" encoding="utf-8"?>
<p:tagLst xmlns:p="http://schemas.openxmlformats.org/presentationml/2006/main">
  <p:tag name="KSO_WM_BEAUTIFY_FLAG" val=""/>
</p:tagLst>
</file>

<file path=ppt/tags/tag549.xml><?xml version="1.0" encoding="utf-8"?>
<p:tagLst xmlns:p="http://schemas.openxmlformats.org/presentationml/2006/main">
  <p:tag name="KSO_WM_BEAUTIFY_FLAG" val=""/>
</p:tagLst>
</file>

<file path=ppt/tags/tag550.xml><?xml version="1.0" encoding="utf-8"?>
<p:tagLst xmlns:p="http://schemas.openxmlformats.org/presentationml/2006/main">
  <p:tag name="KSO_WM_BEAUTIFY_FLAG" val=""/>
</p:tagLst>
</file>

<file path=ppt/tags/tag551.xml><?xml version="1.0" encoding="utf-8"?>
<p:tagLst xmlns:p="http://schemas.openxmlformats.org/presentationml/2006/main">
  <p:tag name="TABLE_ENDDRAG_ORIGIN_RECT" val="599*398"/>
  <p:tag name="TABLE_ENDDRAG_RECT" val="351*84*599*398"/>
</p:tagLst>
</file>

<file path=ppt/tags/tag552.xml><?xml version="1.0" encoding="utf-8"?>
<p:tagLst xmlns:p="http://schemas.openxmlformats.org/presentationml/2006/main">
  <p:tag name="KSO_WM_UNIT_PLACING_PICTURE_USER_VIEWPORT" val="{&quot;height&quot;:8496,&quot;width&quot;:7308}"/>
</p:tagLst>
</file>

<file path=ppt/tags/tag553.xml><?xml version="1.0" encoding="utf-8"?>
<p:tagLst xmlns:p="http://schemas.openxmlformats.org/presentationml/2006/main">
  <p:tag name="KSO_WM_BEAUTIFY_FLAG" val=""/>
</p:tagLst>
</file>

<file path=ppt/tags/tag554.xml><?xml version="1.0" encoding="utf-8"?>
<p:tagLst xmlns:p="http://schemas.openxmlformats.org/presentationml/2006/main">
  <p:tag name="KSO_WM_BEAUTIFY_FLAG" val=""/>
</p:tagLst>
</file>

<file path=ppt/tags/tag555.xml><?xml version="1.0" encoding="utf-8"?>
<p:tagLst xmlns:p="http://schemas.openxmlformats.org/presentationml/2006/main">
  <p:tag name="KSO_WM_BEAUTIFY_FLAG" val=""/>
</p:tagLst>
</file>

<file path=ppt/tags/tag556.xml><?xml version="1.0" encoding="utf-8"?>
<p:tagLst xmlns:p="http://schemas.openxmlformats.org/presentationml/2006/main">
  <p:tag name="TABLE_ENDDRAG_ORIGIN_RECT" val="602*453"/>
  <p:tag name="TABLE_ENDDRAG_RECT" val="357*80*602*453"/>
  <p:tag name="TABLE_AUTOADJUST_FLAG" val="1"/>
</p:tagLst>
</file>

<file path=ppt/tags/tag557.xml><?xml version="1.0" encoding="utf-8"?>
<p:tagLst xmlns:p="http://schemas.openxmlformats.org/presentationml/2006/main">
  <p:tag name="KSO_WM_BEAUTIFY_FLAG" val=""/>
</p:tagLst>
</file>

<file path=ppt/tags/tag558.xml><?xml version="1.0" encoding="utf-8"?>
<p:tagLst xmlns:p="http://schemas.openxmlformats.org/presentationml/2006/main">
  <p:tag name="KSO_WM_BEAUTIFY_FLAG" val=""/>
</p:tagLst>
</file>

<file path=ppt/tags/tag559.xml><?xml version="1.0" encoding="utf-8"?>
<p:tagLst xmlns:p="http://schemas.openxmlformats.org/presentationml/2006/main">
  <p:tag name="KSO_WM_BEAUTIFY_FLAG" val=""/>
</p:tagLst>
</file>

<file path=ppt/tags/tag560.xml><?xml version="1.0" encoding="utf-8"?>
<p:tagLst xmlns:p="http://schemas.openxmlformats.org/presentationml/2006/main">
  <p:tag name="KSO_WM_BEAUTIFY_FLAG" val=""/>
</p:tagLst>
</file>

<file path=ppt/tags/tag561.xml><?xml version="1.0" encoding="utf-8"?>
<p:tagLst xmlns:p="http://schemas.openxmlformats.org/presentationml/2006/main">
  <p:tag name="KSO_WM_BEAUTIFY_FLAG" val=""/>
</p:tagLst>
</file>

<file path=ppt/tags/tag562.xml><?xml version="1.0" encoding="utf-8"?>
<p:tagLst xmlns:p="http://schemas.openxmlformats.org/presentationml/2006/main">
  <p:tag name="KSO_WM_BEAUTIFY_FLAG" val=""/>
</p:tagLst>
</file>

<file path=ppt/tags/tag563.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13&quot;:[20481688,4722044],&quot;65&quot;:[20204958],&quot;70&quot;:[3312648,3322133,3321640]}"/>
</p:tagLst>
</file>

<file path=ppt/tags/tag564.xml><?xml version="1.0" encoding="utf-8"?>
<p:tagLst xmlns:p="http://schemas.openxmlformats.org/presentationml/2006/main">
  <p:tag name="TABLE_ENDDRAG_ORIGIN_RECT" val="943*381"/>
  <p:tag name="TABLE_ENDDRAG_RECT" val="9*149*943*381"/>
</p:tagLst>
</file>

<file path=ppt/tags/tag565.xml><?xml version="1.0" encoding="utf-8"?>
<p:tagLst xmlns:p="http://schemas.openxmlformats.org/presentationml/2006/main">
  <p:tag name="KSO_WM_BEAUTIFY_FLAG" val=""/>
</p:tagLst>
</file>

<file path=ppt/tags/tag566.xml><?xml version="1.0" encoding="utf-8"?>
<p:tagLst xmlns:p="http://schemas.openxmlformats.org/presentationml/2006/main">
  <p:tag name="KSO_WM_BEAUTIFY_FLAG" val=""/>
</p:tagLst>
</file>

<file path=ppt/tags/tag567.xml><?xml version="1.0" encoding="utf-8"?>
<p:tagLst xmlns:p="http://schemas.openxmlformats.org/presentationml/2006/main">
  <p:tag name="KSO_WM_BEAUTIFY_FLAG" val=""/>
</p:tagLst>
</file>

<file path=ppt/tags/tag5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2_1"/>
  <p:tag name="KSO_WM_TEMPLATE_CATEGORY" val="diagram"/>
  <p:tag name="KSO_WM_TEMPLATE_INDEX" val="20231087"/>
  <p:tag name="KSO_WM_UNIT_LAYERLEVEL" val="1_1_1"/>
  <p:tag name="KSO_WM_TAG_VERSION" val="3.0"/>
  <p:tag name="KSO_WM_DIAGRAM_GROUP_CODE" val="n1-1"/>
  <p:tag name="KSO_WM_UNIT_TYPE" val="n_h_i"/>
  <p:tag name="KSO_WM_UNIT_INDEX" val="1_2_1"/>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7300000190734863,&quot;transparency&quot;:0.75},{&quot;brightness&quot;:0,&quot;colorType&quot;:1,&quot;foreColorIndex&quot;:5,&quot;pos&quot;:1,&quot;transparency&quot;:0.6000000238418579},{&quot;brightness&quot;:0,&quot;colorType&quot;:1,&quot;foreColorIndex&quot;:5,&quot;pos&quot;:0.5699999928474426,&quot;transparency&quot;:0.800000011920929},{&quot;brightness&quot;:0,&quot;colorType&quot;:1,&quot;foreColorIndex&quot;:5,&quot;pos&quot;:0.4399999976158142,&quot;transparency&quot;:0.949999988079071}],&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USE_COLOR_VALUE" val="{&quot;color_scheme&quot;:1,&quot;color_type&quot;:1,&quot;theme_color_indexes&quot;:[5,6,5,6,5,6]}"/>
</p:tagLst>
</file>

<file path=ppt/tags/tag5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1087_2*n_h_h_f*1_2_1_1"/>
  <p:tag name="KSO_WM_TEMPLATE_CATEGORY" val="diagram"/>
  <p:tag name="KSO_WM_TEMPLATE_INDEX" val="20231087"/>
  <p:tag name="KSO_WM_UNIT_LAYERLEVEL" val="1_1_1_1"/>
  <p:tag name="KSO_WM_TAG_VERSION" val="3.0"/>
  <p:tag name="KSO_WM_DIAGRAM_GROUP_CODE" val="n1-1"/>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LAYER_COUNT" val="1"/>
  <p:tag name="KSO_WM_BEAUTIFY_FLAG" val="#wm#"/>
  <p:tag name="KSO_WM_UNIT_TEXT_TYPE" val="1"/>
  <p:tag name="KSO_WM_UNIT_PRESET_TEXT" val="单击此处输入你的项正文，文字是您思想的提炼，请尽量言简意赅的阐述观点。"/>
  <p:tag name="KSO_WM_UNIT_TEXT_FILL_FORE_SCHEMECOLOR_INDEX" val="1"/>
  <p:tag name="KSO_WM_UNIT_TEXT_FILL_TYPE" val="1"/>
  <p:tag name="KSO_WM_DIAGRAM_USE_COLOR_VALUE" val="{&quot;color_scheme&quot;:1,&quot;color_type&quot;:1,&quot;theme_color_indexes&quot;:[5,6,5,6,5,6]}"/>
</p:tagLst>
</file>

<file path=ppt/tags/tag5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2_1"/>
  <p:tag name="KSO_WM_UNIT_ID" val="diagram20231087_2*n_h_h_f*1_2_2_1"/>
  <p:tag name="KSO_WM_TEMPLATE_CATEGORY" val="diagram"/>
  <p:tag name="KSO_WM_TEMPLATE_INDEX" val="20231087"/>
  <p:tag name="KSO_WM_UNIT_LAYERLEVEL" val="1_1_1_1"/>
  <p:tag name="KSO_WM_TAG_VERSION" val="3.0"/>
  <p:tag name="KSO_WM_DIAGRAM_GROUP_CODE" val="n1-1"/>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LAYER_COUNT" val="1"/>
  <p:tag name="KSO_WM_BEAUTIFY_FLAG" val="#wm#"/>
  <p:tag name="KSO_WM_UNIT_TEXT_TYPE" val="1"/>
  <p:tag name="KSO_WM_UNIT_PRESET_TEXT" val="单击此处输入你的项正文，文字是您思想的提炼，请尽量言简意赅的阐述观点。"/>
  <p:tag name="KSO_WM_UNIT_TEXT_FILL_FORE_SCHEMECOLOR_INDEX" val="1"/>
  <p:tag name="KSO_WM_UNIT_TEXT_FILL_TYPE" val="1"/>
  <p:tag name="KSO_WM_DIAGRAM_USE_COLOR_VALUE" val="{&quot;color_scheme&quot;:1,&quot;color_type&quot;:1,&quot;theme_color_indexes&quot;:[5,6,5,6,5,6]}"/>
</p:tagLst>
</file>

<file path=ppt/tags/tag5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31087_2*n_h_h_i*1_2_1_1"/>
  <p:tag name="KSO_WM_TEMPLATE_CATEGORY" val="diagram"/>
  <p:tag name="KSO_WM_TEMPLATE_INDEX" val="20231087"/>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10000000149011612,&quot;colorType&quot;:1,&quot;foreColorIndex&quot;:5,&quot;pos&quot;:0.009999999776482582,&quot;transparency&quot;:0},{&quot;brightness&quot;:0.699999988079071,&quot;colorType&quot;:1,&quot;foreColorIndex&quot;:5,&quot;pos&quot;:0.8600000143051147,&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31087_2*n_h_h_i*1_2_2_1"/>
  <p:tag name="KSO_WM_TEMPLATE_CATEGORY" val="diagram"/>
  <p:tag name="KSO_WM_TEMPLATE_INDEX" val="20231087"/>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10000000149011612,&quot;colorType&quot;:1,&quot;foreColorIndex&quot;:5,&quot;pos&quot;:0.009999999776482582,&quot;transparency&quot;:0},{&quot;brightness&quot;:0.699999988079071,&quot;colorType&quot;:1,&quot;foreColorIndex&quot;:5,&quot;pos&quot;:0.8600000143051147,&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3_1"/>
  <p:tag name="KSO_WM_UNIT_ID" val="diagram20231087_2*n_h_h_f*1_2_3_1"/>
  <p:tag name="KSO_WM_TEMPLATE_CATEGORY" val="diagram"/>
  <p:tag name="KSO_WM_TEMPLATE_INDEX" val="20231087"/>
  <p:tag name="KSO_WM_UNIT_LAYERLEVEL" val="1_1_1_1"/>
  <p:tag name="KSO_WM_TAG_VERSION" val="3.0"/>
  <p:tag name="KSO_WM_DIAGRAM_GROUP_CODE" val="n1-1"/>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LAYER_COUNT" val="1"/>
  <p:tag name="KSO_WM_BEAUTIFY_FLAG" val="#wm#"/>
  <p:tag name="KSO_WM_UNIT_TEXT_TYPE" val="1"/>
  <p:tag name="KSO_WM_UNIT_PRESET_TEXT" val="单击此处输入你的项正文，文字是您思想的提炼，请尽量言简意赅的阐述观点。"/>
  <p:tag name="KSO_WM_UNIT_TEXT_FILL_FORE_SCHEMECOLOR_INDEX" val="1"/>
  <p:tag name="KSO_WM_UNIT_TEXT_FILL_TYPE" val="1"/>
  <p:tag name="KSO_WM_DIAGRAM_USE_COLOR_VALUE" val="{&quot;color_scheme&quot;:1,&quot;color_type&quot;:1,&quot;theme_color_indexes&quot;:[5,6,5,6,5,6]}"/>
</p:tagLst>
</file>

<file path=ppt/tags/tag5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1087_2*n_h_h_i*1_2_3_1"/>
  <p:tag name="KSO_WM_TEMPLATE_CATEGORY" val="diagram"/>
  <p:tag name="KSO_WM_TEMPLATE_INDEX" val="20231087"/>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10000000149011612,&quot;colorType&quot;:1,&quot;foreColorIndex&quot;:5,&quot;pos&quot;:0.009999999776482582,&quot;transparency&quot;:0},{&quot;brightness&quot;:0.699999988079071,&quot;colorType&quot;:1,&quot;foreColorIndex&quot;:5,&quot;pos&quot;:0.8600000143051147,&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87_2*n_h_h_x*1_2_1_1"/>
  <p:tag name="KSO_WM_TEMPLATE_CATEGORY" val="diagram"/>
  <p:tag name="KSO_WM_TEMPLATE_INDEX" val="20231087"/>
  <p:tag name="KSO_WM_UNIT_LAYERLEVEL" val="1_1_1_1"/>
  <p:tag name="KSO_WM_TAG_VERSION" val="3.0"/>
  <p:tag name="KSO_WM_DIAGRAM_VERSION" val="3"/>
  <p:tag name="KSO_WM_DIAGRAM_COLOR_TRICK" val="1"/>
  <p:tag name="KSO_WM_DIAGRAM_COLOR_TEXT_CAN_REMOVE" val="n"/>
  <p:tag name="KSO_WM_UNIT_VALUE" val="74*63"/>
  <p:tag name="KSO_WM_UNIT_TYPE" val="n_h_h_x"/>
  <p:tag name="KSO_WM_UNIT_INDEX" val="1_2_1_1"/>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2"/>
  <p:tag name="KSO_WM_UNIT_FILL_FORE_SCHEMECOLOR_INDEX_BRIGHTNESS" val="0"/>
  <p:tag name="KSO_WM_DIAGRAM_USE_COLOR_VALUE" val="{&quot;color_scheme&quot;:1,&quot;color_type&quot;:1,&quot;theme_color_indexes&quot;:[5,6,5,6,5,6]}"/>
</p:tagLst>
</file>

<file path=ppt/tags/tag5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87_2*n_h_h_x*1_2_3_1"/>
  <p:tag name="KSO_WM_TEMPLATE_CATEGORY" val="diagram"/>
  <p:tag name="KSO_WM_TEMPLATE_INDEX" val="20231087"/>
  <p:tag name="KSO_WM_UNIT_LAYERLEVEL" val="1_1_1_1"/>
  <p:tag name="KSO_WM_TAG_VERSION" val="3.0"/>
  <p:tag name="KSO_WM_DIAGRAM_VERSION" val="3"/>
  <p:tag name="KSO_WM_DIAGRAM_COLOR_TRICK" val="1"/>
  <p:tag name="KSO_WM_DIAGRAM_COLOR_TEXT_CAN_REMOVE" val="n"/>
  <p:tag name="KSO_WM_UNIT_VALUE" val="64*64"/>
  <p:tag name="KSO_WM_UNIT_TYPE" val="n_h_h_x"/>
  <p:tag name="KSO_WM_UNIT_INDEX" val="1_2_3_1"/>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2"/>
  <p:tag name="KSO_WM_UNIT_FILL_FORE_SCHEMECOLOR_INDEX_BRIGHTNESS" val="0"/>
  <p:tag name="KSO_WM_DIAGRAM_USE_COLOR_VALUE" val="{&quot;color_scheme&quot;:1,&quot;color_type&quot;:1,&quot;theme_color_indexes&quot;:[5,6,5,6,5,6]}"/>
</p:tagLst>
</file>

<file path=ppt/tags/tag5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87_2*n_h_h_x*1_2_2_1"/>
  <p:tag name="KSO_WM_TEMPLATE_CATEGORY" val="diagram"/>
  <p:tag name="KSO_WM_TEMPLATE_INDEX" val="20231087"/>
  <p:tag name="KSO_WM_UNIT_LAYERLEVEL" val="1_1_1_1"/>
  <p:tag name="KSO_WM_TAG_VERSION" val="3.0"/>
  <p:tag name="KSO_WM_DIAGRAM_VERSION" val="3"/>
  <p:tag name="KSO_WM_DIAGRAM_COLOR_TRICK" val="1"/>
  <p:tag name="KSO_WM_DIAGRAM_COLOR_TEXT_CAN_REMOVE" val="n"/>
  <p:tag name="KSO_WM_UNIT_VALUE" val="65*58"/>
  <p:tag name="KSO_WM_UNIT_TYPE" val="n_h_h_x"/>
  <p:tag name="KSO_WM_UNIT_INDEX" val="1_2_2_1"/>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2"/>
  <p:tag name="KSO_WM_UNIT_FILL_FORE_SCHEMECOLOR_INDEX_BRIGHTNESS" val="0"/>
  <p:tag name="KSO_WM_DIAGRAM_USE_COLOR_VALUE" val="{&quot;color_scheme&quot;:1,&quot;color_type&quot;:1,&quot;theme_color_indexes&quot;:[5,6,5,6,5,6]}"/>
</p:tagLst>
</file>

<file path=ppt/tags/tag5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10"/>
  <p:tag name="KSO_WM_TEMPLATE_CATEGORY" val="diagram"/>
  <p:tag name="KSO_WM_TEMPLATE_INDEX" val="20231087"/>
  <p:tag name="KSO_WM_UNIT_LAYERLEVEL" val="1_1_1"/>
  <p:tag name="KSO_WM_TAG_VERSION" val="3.0"/>
  <p:tag name="KSO_WM_DIAGRAM_GROUP_CODE" val="n1-1"/>
  <p:tag name="KSO_WM_UNIT_TYPE" val="n_h_i"/>
  <p:tag name="KSO_WM_UNIT_INDEX" val="1_1_10"/>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4000000059604645,&quot;colorType&quot;:1,&quot;foreColorIndex&quot;:5,&quot;pos&quot;:0.03999999910593033,&quot;transparency&quot;:0},{&quot;brightness&quot;:-0.019999999552965164,&quot;colorType&quot;:1,&quot;foreColorIndex&quot;:14,&quot;pos&quot;:0.44999998807907104,&quot;transparency&quot;:0.75},{&quot;brightness&quot;:0.4000000059604645,&quot;colorType&quot;:1,&quot;foreColorIndex&quot;:5,&quot;pos&quot;:1,&quot;transparency&quot;:0}],&quot;type&quot;:3},&quot;glow&quot;:{&quot;colorType&quot;:0},&quot;line&quot;:{&quot;gradient&quot;:[{&quot;brightness&quot;:0,&quot;colorType&quot;:1,&quot;foreColorIndex&quot;:5,&quot;pos&quot;:0,&quot;transparency&quot;:1},{&quot;brightness&quot;:0,&quot;colorType&quot;:1,&quot;foreColorIndex&quot;:5,&quot;pos&quot;:0.7300000190734863,&quot;transparency&quot;:0.5},{&quot;brightness&quot;:0,&quot;colorType&quot;:1,&quot;foreColorIndex&quot;:5,&quot;pos&quot;:1,&quot;transparency&quot;:0.6000000238418579},{&quot;brightness&quot;:0,&quot;colorType&quot;:1,&quot;foreColorIndex&quot;:5,&quot;pos&quot;:0.5699999928474426,&quot;transparency&quot;:0.800000011920929},{&quot;brightness&quot;:0,&quot;colorType&quot;:1,&quot;foreColorIndex&quot;:5,&quot;pos&quot;:0.4399999976158142,&quot;transparency&quot;:1}],&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11"/>
  <p:tag name="KSO_WM_TEMPLATE_CATEGORY" val="diagram"/>
  <p:tag name="KSO_WM_TEMPLATE_INDEX" val="20231087"/>
  <p:tag name="KSO_WM_UNIT_LAYERLEVEL" val="1_1_1"/>
  <p:tag name="KSO_WM_TAG_VERSION" val="3.0"/>
  <p:tag name="KSO_WM_DIAGRAM_GROUP_CODE" val="n1-1"/>
  <p:tag name="KSO_WM_UNIT_TYPE" val="n_h_i"/>
  <p:tag name="KSO_WM_UNIT_INDEX" val="1_1_11"/>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type&quot;:0},&quot;glow&quot;:{&quot;colorType&quot;:0},&quot;line&quot;:{&quot;gradient&quot;:[{&quot;brightness&quot;:0,&quot;colorType&quot;:1,&quot;foreColorIndex&quot;:5,&quot;pos&quot;:1,&quot;transparency&quot;:1},{&quot;brightness&quot;:0,&quot;colorType&quot;:1,&quot;foreColorIndex&quot;:5,&quot;pos&quot;:0.20000000298023224,&quot;transparency&quot;:0.5899999737739563},{&quot;brightness&quot;:0,&quot;colorType&quot;:1,&quot;foreColorIndex&quot;:5,&quot;pos&quot;:0,&quot;transparency&quot;:0.3499999940395355}],&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USE_COLOR_VALUE" val="{&quot;color_scheme&quot;:1,&quot;color_type&quot;:1,&quot;theme_color_indexes&quot;:[5,6,5,6,5,6]}"/>
</p:tagLst>
</file>

<file path=ppt/tags/tag5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6"/>
  <p:tag name="KSO_WM_TEMPLATE_CATEGORY" val="diagram"/>
  <p:tag name="KSO_WM_TEMPLATE_INDEX" val="20231087"/>
  <p:tag name="KSO_WM_UNIT_LAYERLEVEL" val="1_1_1"/>
  <p:tag name="KSO_WM_TAG_VERSION" val="3.0"/>
  <p:tag name="KSO_WM_DIAGRAM_GROUP_CODE" val="n1-1"/>
  <p:tag name="KSO_WM_UNIT_TYPE" val="n_h_i"/>
  <p:tag name="KSO_WM_UNIT_INDEX" val="1_1_6"/>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solid&quot;:{&quot;brightness&quot;:0.800000011920929,&quot;colorType&quot;:1,&quot;foreColorIndex&quot;:5,&quot;transparency&quot;:0.5600000023841858},&quot;type&quot;:1},&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8"/>
  <p:tag name="KSO_WM_DIAGRAM_USE_COLOR_VALUE" val="{&quot;color_scheme&quot;:1,&quot;color_type&quot;:1,&quot;theme_color_indexes&quot;:[5,6,5,6,5,6]}"/>
</p:tagLst>
</file>

<file path=ppt/tags/tag5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9"/>
  <p:tag name="KSO_WM_TEMPLATE_CATEGORY" val="diagram"/>
  <p:tag name="KSO_WM_TEMPLATE_INDEX" val="20231087"/>
  <p:tag name="KSO_WM_UNIT_LAYERLEVEL" val="1_1_1"/>
  <p:tag name="KSO_WM_TAG_VERSION" val="3.0"/>
  <p:tag name="KSO_WM_DIAGRAM_GROUP_CODE" val="n1-1"/>
  <p:tag name="KSO_WM_UNIT_TYPE" val="n_h_i"/>
  <p:tag name="KSO_WM_UNIT_INDEX" val="1_1_9"/>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20000000298023224,&quot;colorType&quot;:1,&quot;foreColorIndex&quot;:5,&quot;pos&quot;:0,&quot;transparency&quot;:0.4000000059604645},{&quot;brightness&quot;:0.699999988079071,&quot;colorType&quot;:1,&quot;foreColorIndex&quot;:5,&quot;pos&quot;:0.7699999809265137,&quot;transparency&quot;:0.5},{&quot;brightness&quot;:0.3799999952316284,&quot;colorType&quot;:1,&quot;foreColorIndex&quot;:5,&quot;pos&quot;:1,&quot;transparency&quot;:0.5}],&quot;type&quot;:3},&quot;glow&quot;:{&quot;colorType&quot;:0},&quot;line&quot;:{&quot;gradient&quot;:[{&quot;brightness&quot;:0,&quot;colorType&quot;:1,&quot;foreColorIndex&quot;:5,&quot;pos&quot;:0,&quot;transparency&quot;:1},{&quot;brightness&quot;:0,&quot;colorType&quot;:1,&quot;foreColorIndex&quot;:5,&quot;pos&quot;:0.7300000190734863,&quot;transparency&quot;:0.75},{&quot;brightness&quot;:0,&quot;colorType&quot;:1,&quot;foreColorIndex&quot;:5,&quot;pos&quot;:1,&quot;transparency&quot;:0.6000000238418579},{&quot;brightness&quot;:0,&quot;colorType&quot;:1,&quot;foreColorIndex&quot;:5,&quot;pos&quot;:0.5699999928474426,&quot;transparency&quot;:0.800000011920929},{&quot;brightness&quot;:0,&quot;colorType&quot;:1,&quot;foreColorIndex&quot;:5,&quot;pos&quot;:0.4399999976158142,&quot;transparency&quot;:1}],&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8"/>
  <p:tag name="KSO_WM_TEMPLATE_CATEGORY" val="diagram"/>
  <p:tag name="KSO_WM_TEMPLATE_INDEX" val="20231087"/>
  <p:tag name="KSO_WM_UNIT_LAYERLEVEL" val="1_1_1"/>
  <p:tag name="KSO_WM_TAG_VERSION" val="3.0"/>
  <p:tag name="KSO_WM_DIAGRAM_GROUP_CODE" val="n1-1"/>
  <p:tag name="KSO_WM_UNIT_TYPE" val="n_h_i"/>
  <p:tag name="KSO_WM_UNIT_INDEX" val="1_1_8"/>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type&quot;:0},&quot;glow&quot;:{&quot;colorType&quot;:0},&quot;line&quot;:{&quot;gradient&quot;:[{&quot;brightness&quot;:0,&quot;colorType&quot;:1,&quot;foreColorIndex&quot;:5,&quot;pos&quot;:0,&quot;transparency&quot;:0.949999988079071},{&quot;brightness&quot;:0,&quot;colorType&quot;:1,&quot;foreColorIndex&quot;:5,&quot;pos&quot;:0.6399999856948853,&quot;transparency&quot;:0.75},{&quot;brightness&quot;:0,&quot;colorType&quot;:1,&quot;foreColorIndex&quot;:5,&quot;pos&quot;:1,&quot;transparency&quot;:1},{&quot;brightness&quot;:0,&quot;colorType&quot;:1,&quot;foreColorIndex&quot;:5,&quot;pos&quot;:0.5699999928474426,&quot;transparency&quot;:0.800000011920929},{&quot;brightness&quot;:0,&quot;colorType&quot;:1,&quot;foreColorIndex&quot;:5,&quot;pos&quot;:0.4399999976158142,&quot;transparency&quot;:0.949999988079071}],&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USE_COLOR_VALUE" val="{&quot;color_scheme&quot;:1,&quot;color_type&quot;:1,&quot;theme_color_indexes&quot;:[5,6,5,6,5,6]}"/>
</p:tagLst>
</file>

<file path=ppt/tags/tag5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7"/>
  <p:tag name="KSO_WM_TEMPLATE_CATEGORY" val="diagram"/>
  <p:tag name="KSO_WM_TEMPLATE_INDEX" val="20231087"/>
  <p:tag name="KSO_WM_UNIT_LAYERLEVEL" val="1_1_1"/>
  <p:tag name="KSO_WM_TAG_VERSION" val="3.0"/>
  <p:tag name="KSO_WM_DIAGRAM_GROUP_CODE" val="n1-1"/>
  <p:tag name="KSO_WM_UNIT_TYPE" val="n_h_i"/>
  <p:tag name="KSO_WM_UNIT_INDEX" val="1_1_7"/>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quot;colorType&quot;:1,&quot;foreColorIndex&quot;:5,&quot;pos&quot;:0,&quot;transparency&quot;:1},{&quot;brightness&quot;:0,&quot;colorType&quot;:1,&quot;foreColorIndex&quot;:16,&quot;pos&quot;:0.3700000047683716,&quot;transparency&quot;:0},{&quot;brightness&quot;:0,&quot;colorType&quot;:1,&quot;foreColorIndex&quot;:16,&quot;pos&quot;:0.8100000023841858,&quot;transparency&quot;:0},{&quot;brightness&quot;:0.4000000059604645,&quot;colorType&quot;:1,&quot;foreColorIndex&quot;:5,&quot;pos&quot;:1,&quot;transparency&quot;:0}],&quot;type&quot;:3},&quot;glow&quot;:{&quot;colorType&quot;:0},&quot;line&quot;:{&quot;gradient&quot;:[{&quot;brightness&quot;:0,&quot;colorType&quot;:1,&quot;foreColorIndex&quot;:5,&quot;pos&quot;:0,&quot;transparency&quot;:0.800000011920929},{&quot;brightness&quot;:0,&quot;colorType&quot;:1,&quot;foreColorIndex&quot;:5,&quot;pos&quot;:0.7300000190734863,&quot;transparency&quot;:0.75},{&quot;brightness&quot;:0,&quot;colorType&quot;:1,&quot;foreColorIndex&quot;:5,&quot;pos&quot;:1,&quot;transparency&quot;:0.6000000238418579},{&quot;brightness&quot;:0,&quot;colorType&quot;:1,&quot;foreColorIndex&quot;:5,&quot;pos&quot;:0.5699999928474426,&quot;transparency&quot;:0.800000011920929},{&quot;brightness&quot;:0,&quot;colorType&quot;:1,&quot;foreColorIndex&quot;:5,&quot;pos&quot;:0.4399999976158142,&quot;transparency&quot;:0.949999988079071}],&quot;type&quot;:2},&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5"/>
  <p:tag name="KSO_WM_TEMPLATE_CATEGORY" val="diagram"/>
  <p:tag name="KSO_WM_TEMPLATE_INDEX" val="20231087"/>
  <p:tag name="KSO_WM_UNIT_LAYERLEVEL" val="1_1_1"/>
  <p:tag name="KSO_WM_TAG_VERSION" val="3.0"/>
  <p:tag name="KSO_WM_DIAGRAM_GROUP_CODE" val="n1-1"/>
  <p:tag name="KSO_WM_UNIT_TYPE" val="n_h_i"/>
  <p:tag name="KSO_WM_UNIT_INDEX" val="1_1_5"/>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quot;colorType&quot;:1,&quot;foreColorIndex&quot;:5,&quot;pos&quot;:0,&quot;transparency&quot;:0.4699999988079071},{&quot;brightness&quot;:0,&quot;colorType&quot;:1,&quot;foreColorIndex&quot;:14,&quot;pos&quot;:0.6600000262260437,&quot;transparency&quot;:0.8100000023841858},{&quot;brightness&quot;:0,&quot;colorType&quot;:1,&quot;foreColorIndex&quot;:5,&quot;pos&quot;:0.25,&quot;transparency&quot;:0.6899999976158142}],&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12"/>
  <p:tag name="KSO_WM_TEMPLATE_CATEGORY" val="diagram"/>
  <p:tag name="KSO_WM_TEMPLATE_INDEX" val="20231087"/>
  <p:tag name="KSO_WM_UNIT_LAYERLEVEL" val="1_1_1"/>
  <p:tag name="KSO_WM_TAG_VERSION" val="3.0"/>
  <p:tag name="KSO_WM_DIAGRAM_GROUP_CODE" val="n1-1"/>
  <p:tag name="KSO_WM_UNIT_TYPE" val="n_h_i"/>
  <p:tag name="KSO_WM_UNIT_INDEX" val="1_1_12"/>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type&quot;:0},&quot;glow&quot;:{&quot;colorType&quot;:0},&quot;line&quot;:{&quot;gradient&quot;:[{&quot;brightness&quot;:0,&quot;colorType&quot;:1,&quot;foreColorIndex&quot;:16,&quot;pos&quot;:1,&quot;transparency&quot;:0},{&quot;brightness&quot;:0,&quot;colorType&quot;:1,&quot;foreColorIndex&quot;:5,&quot;pos&quot;:0.38999998569488525,&quot;transparency&quot;:0.3799999952316284},{&quot;brightness&quot;:0,&quot;colorType&quot;:1,&quot;foreColorIndex&quot;:5,&quot;pos&quot;:0.20000000298023224,&quot;transparency&quot;:0.46000000834465027},{&quot;brightness&quot;:0.5,&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USE_COLOR_VALUE" val="{&quot;color_scheme&quot;:1,&quot;color_type&quot;:1,&quot;theme_color_indexes&quot;:[5,6,5,6,5,6]}"/>
</p:tagLst>
</file>

<file path=ppt/tags/tag5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2"/>
  <p:tag name="KSO_WM_TEMPLATE_CATEGORY" val="diagram"/>
  <p:tag name="KSO_WM_TEMPLATE_INDEX" val="20231087"/>
  <p:tag name="KSO_WM_UNIT_LAYERLEVEL" val="1_1_1"/>
  <p:tag name="KSO_WM_TAG_VERSION" val="3.0"/>
  <p:tag name="KSO_WM_DIAGRAM_GROUP_CODE" val="n1-1"/>
  <p:tag name="KSO_WM_UNIT_TYPE" val="n_h_i"/>
  <p:tag name="KSO_WM_UNIT_INDEX" val="1_1_2"/>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6000000238418579,&quot;colorType&quot;:1,&quot;foreColorIndex&quot;:5,&quot;pos&quot;:0.009999999776482582,&quot;transparency&quot;:0},{&quot;brightness&quot;:0.8999999761581421,&quot;colorType&quot;:1,&quot;foreColorIndex&quot;:5,&quot;pos&quot;:0.8600000143051147,&quot;transparency&quot;:0.2700000107288360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1"/>
  <p:tag name="KSO_WM_TEMPLATE_CATEGORY" val="diagram"/>
  <p:tag name="KSO_WM_TEMPLATE_INDEX" val="20231087"/>
  <p:tag name="KSO_WM_UNIT_LAYERLEVEL" val="1_1_1"/>
  <p:tag name="KSO_WM_TAG_VERSION" val="3.0"/>
  <p:tag name="KSO_WM_DIAGRAM_GROUP_CODE" val="n1-1"/>
  <p:tag name="KSO_WM_UNIT_TYPE" val="n_h_i"/>
  <p:tag name="KSO_WM_UNIT_INDEX" val="1_1_1"/>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4000000059604645,&quot;colorType&quot;:1,&quot;foreColorIndex&quot;:5,&quot;pos&quot;:0.009999999776482582,&quot;transparency&quot;:0},{&quot;brightness&quot;:0.699999988079071,&quot;colorType&quot;:1,&quot;foreColorIndex&quot;:5,&quot;pos&quot;:0.8600000143051147,&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4"/>
  <p:tag name="KSO_WM_TEMPLATE_CATEGORY" val="diagram"/>
  <p:tag name="KSO_WM_TEMPLATE_INDEX" val="20231087"/>
  <p:tag name="KSO_WM_UNIT_LAYERLEVEL" val="1_1_1"/>
  <p:tag name="KSO_WM_TAG_VERSION" val="3.0"/>
  <p:tag name="KSO_WM_DIAGRAM_GROUP_CODE" val="n1-1"/>
  <p:tag name="KSO_WM_UNIT_TYPE" val="n_h_i"/>
  <p:tag name="KSO_WM_UNIT_INDEX" val="1_1_4"/>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4000000059604645,&quot;colorType&quot;:1,&quot;foreColorIndex&quot;:5,&quot;pos&quot;:0.009999999776482582,&quot;transparency&quot;:0},{&quot;brightness&quot;:0.699999988079071,&quot;colorType&quot;:1,&quot;foreColorIndex&quot;:5,&quot;pos&quot;:0.8600000143051147,&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i*1_1_3"/>
  <p:tag name="KSO_WM_TEMPLATE_CATEGORY" val="diagram"/>
  <p:tag name="KSO_WM_TEMPLATE_INDEX" val="20231087"/>
  <p:tag name="KSO_WM_UNIT_LAYERLEVEL" val="1_1_1"/>
  <p:tag name="KSO_WM_TAG_VERSION" val="3.0"/>
  <p:tag name="KSO_WM_DIAGRAM_GROUP_CODE" val="n1-1"/>
  <p:tag name="KSO_WM_UNIT_TYPE" val="n_h_i"/>
  <p:tag name="KSO_WM_UNIT_INDEX" val="1_1_3"/>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gradient&quot;:[{&quot;brightness&quot;:0.6000000238418579,&quot;colorType&quot;:1,&quot;foreColorIndex&quot;:5,&quot;pos&quot;:0.009999999776482582,&quot;transparency&quot;:0},{&quot;brightness&quot;:0.8999999761581421,&quot;colorType&quot;:1,&quot;foreColorIndex&quot;:5,&quot;pos&quot;:0.8600000143051147,&quot;transparency&quot;:0.2700000107288360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7_2*n_h_a*1_1_1"/>
  <p:tag name="KSO_WM_TEMPLATE_CATEGORY" val="diagram"/>
  <p:tag name="KSO_WM_TEMPLATE_INDEX" val="20231087"/>
  <p:tag name="KSO_WM_UNIT_LAYERLEVEL" val="1_1_1"/>
  <p:tag name="KSO_WM_TAG_VERSION" val="3.0"/>
  <p:tag name="KSO_WM_UNIT_ISCONTENTSTITLE" val="0"/>
  <p:tag name="KSO_WM_UNIT_ISNUMDGMTITLE" val="0"/>
  <p:tag name="KSO_WM_UNIT_NOCLEAR" val="0"/>
  <p:tag name="KSO_WM_UNIT_VALUE" val="24"/>
  <p:tag name="KSO_WM_DIAGRAM_GROUP_CODE" val="n1-1"/>
  <p:tag name="KSO_WM_UNIT_TYPE" val="n_h_a"/>
  <p:tag name="KSO_WM_UNIT_INDEX" val="1_1_1"/>
  <p:tag name="KSO_WM_DIAGRAM_VERSION" val="3"/>
  <p:tag name="KSO_WM_DIAGRAM_COLOR_TRICK" val="1"/>
  <p:tag name="KSO_WM_DIAGRAM_COLOR_TEXT_CAN_REMOVE" val="n"/>
  <p:tag name="KSO_WM_DIAGRAM_MAX_ITEMCNT" val="5"/>
  <p:tag name="KSO_WM_DIAGRAM_MIN_ITEMCNT" val="2"/>
  <p:tag name="KSO_WM_DIAGRAM_VIRTUALLY_FRAME" val="{&quot;height&quot;:346.66125984251966,&quot;left&quot;:21.95,&quot;top&quot;:59.388740157480335,&quot;width&quot;:616.9203937007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TYPE" val="1"/>
  <p:tag name="KSO_WM_UNIT_PRESET_TEXT" val="单击此处添&#10;加项标题"/>
  <p:tag name="KSO_WM_UNIT_TEXT_FILL_FORE_SCHEMECOLOR_INDEX" val="1"/>
  <p:tag name="KSO_WM_UNIT_TEXT_FILL_TYPE" val="1"/>
  <p:tag name="KSO_WM_DIAGRAM_USE_COLOR_VALUE" val="{&quot;color_scheme&quot;:1,&quot;color_type&quot;:1,&quot;theme_color_indexes&quot;:[5,6,5,6,5,6]}"/>
</p:tagLst>
</file>

<file path=ppt/tags/tag591.xml><?xml version="1.0" encoding="utf-8"?>
<p:tagLst xmlns:p="http://schemas.openxmlformats.org/presentationml/2006/main">
  <p:tag name="KSO_WM_BEAUTIFY_FLAG" val=""/>
</p:tagLst>
</file>

<file path=ppt/tags/tag592.xml><?xml version="1.0" encoding="utf-8"?>
<p:tagLst xmlns:p="http://schemas.openxmlformats.org/presentationml/2006/main">
  <p:tag name="KSO_WM_BEAUTIFY_FLAG" val=""/>
</p:tagLst>
</file>

<file path=ppt/tags/tag593.xml><?xml version="1.0" encoding="utf-8"?>
<p:tagLst xmlns:p="http://schemas.openxmlformats.org/presentationml/2006/main">
  <p:tag name="KSO_WM_BEAUTIFY_FLAG" val=""/>
</p:tagLst>
</file>

<file path=ppt/tags/tag594.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65&quot;:[20204958],&quot;70&quot;:[3314374]}"/>
</p:tagLst>
</file>

<file path=ppt/tags/tag595.xml><?xml version="1.0" encoding="utf-8"?>
<p:tagLst xmlns:p="http://schemas.openxmlformats.org/presentationml/2006/main">
  <p:tag name="KSO_WM_BEAUTIFY_FLAG" val=""/>
</p:tagLst>
</file>

<file path=ppt/tags/tag596.xml><?xml version="1.0" encoding="utf-8"?>
<p:tagLst xmlns:p="http://schemas.openxmlformats.org/presentationml/2006/main">
  <p:tag name="KSO_WM_BEAUTIFY_FLAG" val=""/>
</p:tagLst>
</file>

<file path=ppt/tags/tag597.xml><?xml version="1.0" encoding="utf-8"?>
<p:tagLst xmlns:p="http://schemas.openxmlformats.org/presentationml/2006/main">
  <p:tag name="KSO_WM_BEAUTIFY_FLAG" val=""/>
</p:tagLst>
</file>

<file path=ppt/tags/tag5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5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00.xml><?xml version="1.0" encoding="utf-8"?>
<p:tagLst xmlns:p="http://schemas.openxmlformats.org/presentationml/2006/main">
  <p:tag name="KSO_WM_BEAUTIFY_FLAG" val=""/>
</p:tagLst>
</file>

<file path=ppt/tags/tag601.xml><?xml version="1.0" encoding="utf-8"?>
<p:tagLst xmlns:p="http://schemas.openxmlformats.org/presentationml/2006/main">
  <p:tag name="KSO_WM_BEAUTIFY_FLAG" val=""/>
</p:tagLst>
</file>

<file path=ppt/tags/tag602.xml><?xml version="1.0" encoding="utf-8"?>
<p:tagLst xmlns:p="http://schemas.openxmlformats.org/presentationml/2006/main">
  <p:tag name="KSO_WM_BEAUTIFY_FLAG" val=""/>
</p:tagLst>
</file>

<file path=ppt/tags/tag603.xml><?xml version="1.0" encoding="utf-8"?>
<p:tagLst xmlns:p="http://schemas.openxmlformats.org/presentationml/2006/main">
  <p:tag name="KSO_WM_BEAUTIFY_FLAG" val=""/>
</p:tagLst>
</file>

<file path=ppt/tags/tag604.xml><?xml version="1.0" encoding="utf-8"?>
<p:tagLst xmlns:p="http://schemas.openxmlformats.org/presentationml/2006/main">
  <p:tag name="KSO_WM_BEAUTIFY_FLAG" val=""/>
</p:tagLst>
</file>

<file path=ppt/tags/tag605.xml><?xml version="1.0" encoding="utf-8"?>
<p:tagLst xmlns:p="http://schemas.openxmlformats.org/presentationml/2006/main">
  <p:tag name="KSO_WM_BEAUTIFY_FLAG" val=""/>
</p:tagLst>
</file>

<file path=ppt/tags/tag6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07.xml><?xml version="1.0" encoding="utf-8"?>
<p:tagLst xmlns:p="http://schemas.openxmlformats.org/presentationml/2006/main">
  <p:tag name="KSO_WM_BEAUTIFY_FLAG" val=""/>
</p:tagLst>
</file>

<file path=ppt/tags/tag608.xml><?xml version="1.0" encoding="utf-8"?>
<p:tagLst xmlns:p="http://schemas.openxmlformats.org/presentationml/2006/main">
  <p:tag name="KSO_WM_BEAUTIFY_FLAG" val=""/>
</p:tagLst>
</file>

<file path=ppt/tags/tag609.xml><?xml version="1.0" encoding="utf-8"?>
<p:tagLst xmlns:p="http://schemas.openxmlformats.org/presentationml/2006/main">
  <p:tag name="KSO_WM_BEAUTIFY_FLAG" val=""/>
</p:tagLst>
</file>

<file path=ppt/tags/tag610.xml><?xml version="1.0" encoding="utf-8"?>
<p:tagLst xmlns:p="http://schemas.openxmlformats.org/presentationml/2006/main">
  <p:tag name="TABLE_ENDDRAG_ORIGIN_RECT" val="885*329"/>
  <p:tag name="TABLE_ENDDRAG_RECT" val="39*179*885*329"/>
</p:tagLst>
</file>

<file path=ppt/tags/tag611.xml><?xml version="1.0" encoding="utf-8"?>
<p:tagLst xmlns:p="http://schemas.openxmlformats.org/presentationml/2006/main">
  <p:tag name="KSO_WM_BEAUTIFY_FLAG" val=""/>
</p:tagLst>
</file>

<file path=ppt/tags/tag612.xml><?xml version="1.0" encoding="utf-8"?>
<p:tagLst xmlns:p="http://schemas.openxmlformats.org/presentationml/2006/main">
  <p:tag name="KSO_WM_BEAUTIFY_FLAG" val=""/>
</p:tagLst>
</file>

<file path=ppt/tags/tag613.xml><?xml version="1.0" encoding="utf-8"?>
<p:tagLst xmlns:p="http://schemas.openxmlformats.org/presentationml/2006/main">
  <p:tag name="KSO_WM_BEAUTIFY_FLAG" val=""/>
</p:tagLst>
</file>

<file path=ppt/tags/tag614.xml><?xml version="1.0" encoding="utf-8"?>
<p:tagLst xmlns:p="http://schemas.openxmlformats.org/presentationml/2006/main">
  <p:tag name="TABLE_ENDDRAG_ORIGIN_RECT" val="518*89"/>
  <p:tag name="TABLE_ENDDRAG_RECT" val="398*225*518*89"/>
</p:tagLst>
</file>

<file path=ppt/tags/tag615.xml><?xml version="1.0" encoding="utf-8"?>
<p:tagLst xmlns:p="http://schemas.openxmlformats.org/presentationml/2006/main">
  <p:tag name="KSO_WM_BEAUTIFY_FLAG" val=""/>
</p:tagLst>
</file>

<file path=ppt/tags/tag616.xml><?xml version="1.0" encoding="utf-8"?>
<p:tagLst xmlns:p="http://schemas.openxmlformats.org/presentationml/2006/main">
  <p:tag name="KSO_WM_BEAUTIFY_FLAG" val=""/>
</p:tagLst>
</file>

<file path=ppt/tags/tag617.xml><?xml version="1.0" encoding="utf-8"?>
<p:tagLst xmlns:p="http://schemas.openxmlformats.org/presentationml/2006/main">
  <p:tag name="KSO_WM_BEAUTIFY_FLAG" val=""/>
</p:tagLst>
</file>

<file path=ppt/tags/tag6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19.xml><?xml version="1.0" encoding="utf-8"?>
<p:tagLst xmlns:p="http://schemas.openxmlformats.org/presentationml/2006/main">
  <p:tag name="KSO_WM_BEAUTIFY_FLAG" val=""/>
</p:tagLst>
</file>

<file path=ppt/tags/tag620.xml><?xml version="1.0" encoding="utf-8"?>
<p:tagLst xmlns:p="http://schemas.openxmlformats.org/presentationml/2006/main">
  <p:tag name="KSO_WM_BEAUTIFY_FLAG" val=""/>
</p:tagLst>
</file>

<file path=ppt/tags/tag621.xml><?xml version="1.0" encoding="utf-8"?>
<p:tagLst xmlns:p="http://schemas.openxmlformats.org/presentationml/2006/main">
  <p:tag name="KSO_WM_BEAUTIFY_FLAG" val=""/>
</p:tagLst>
</file>

<file path=ppt/tags/tag622.xml><?xml version="1.0" encoding="utf-8"?>
<p:tagLst xmlns:p="http://schemas.openxmlformats.org/presentationml/2006/main">
  <p:tag name="TABLE_ENDDRAG_ORIGIN_RECT" val="341*242"/>
  <p:tag name="TABLE_ENDDRAG_RECT" val="618*170*341*242"/>
</p:tagLst>
</file>

<file path=ppt/tags/tag623.xml><?xml version="1.0" encoding="utf-8"?>
<p:tagLst xmlns:p="http://schemas.openxmlformats.org/presentationml/2006/main">
  <p:tag name="KSO_WM_BEAUTIFY_FLAG" val=""/>
</p:tagLst>
</file>

<file path=ppt/tags/tag624.xml><?xml version="1.0" encoding="utf-8"?>
<p:tagLst xmlns:p="http://schemas.openxmlformats.org/presentationml/2006/main">
  <p:tag name="KSO_WM_BEAUTIFY_FLAG" val=""/>
</p:tagLst>
</file>

<file path=ppt/tags/tag625.xml><?xml version="1.0" encoding="utf-8"?>
<p:tagLst xmlns:p="http://schemas.openxmlformats.org/presentationml/2006/main">
  <p:tag name="KSO_WM_BEAUTIFY_FLAG" val=""/>
</p:tagLst>
</file>

<file path=ppt/tags/tag626.xml><?xml version="1.0" encoding="utf-8"?>
<p:tagLst xmlns:p="http://schemas.openxmlformats.org/presentationml/2006/main">
  <p:tag name="KSO_WM_BEAUTIFY_FLAG" val=""/>
</p:tagLst>
</file>

<file path=ppt/tags/tag627.xml><?xml version="1.0" encoding="utf-8"?>
<p:tagLst xmlns:p="http://schemas.openxmlformats.org/presentationml/2006/main">
  <p:tag name="KSO_WM_BEAUTIFY_FLAG" val=""/>
</p:tagLst>
</file>

<file path=ppt/tags/tag628.xml><?xml version="1.0" encoding="utf-8"?>
<p:tagLst xmlns:p="http://schemas.openxmlformats.org/presentationml/2006/main">
  <p:tag name="KSO_WM_BEAUTIFY_FLAG" val=""/>
</p:tagLst>
</file>

<file path=ppt/tags/tag6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31.xml><?xml version="1.0" encoding="utf-8"?>
<p:tagLst xmlns:p="http://schemas.openxmlformats.org/presentationml/2006/main">
  <p:tag name="KSO_WM_BEAUTIFY_FLAG" val=""/>
</p:tagLst>
</file>

<file path=ppt/tags/tag632.xml><?xml version="1.0" encoding="utf-8"?>
<p:tagLst xmlns:p="http://schemas.openxmlformats.org/presentationml/2006/main">
  <p:tag name="KSO_WM_BEAUTIFY_FLAG" val=""/>
</p:tagLst>
</file>

<file path=ppt/tags/tag633.xml><?xml version="1.0" encoding="utf-8"?>
<p:tagLst xmlns:p="http://schemas.openxmlformats.org/presentationml/2006/main">
  <p:tag name="KSO_WM_BEAUTIFY_FLAG" val=""/>
</p:tagLst>
</file>

<file path=ppt/tags/tag634.xml><?xml version="1.0" encoding="utf-8"?>
<p:tagLst xmlns:p="http://schemas.openxmlformats.org/presentationml/2006/main">
  <p:tag name="KSO_WM_BEAUTIFY_FLAG" val=""/>
</p:tagLst>
</file>

<file path=ppt/tags/tag635.xml><?xml version="1.0" encoding="utf-8"?>
<p:tagLst xmlns:p="http://schemas.openxmlformats.org/presentationml/2006/main">
  <p:tag name="KSO_WM_BEAUTIFY_FLAG" val=""/>
</p:tagLst>
</file>

<file path=ppt/tags/tag636.xml><?xml version="1.0" encoding="utf-8"?>
<p:tagLst xmlns:p="http://schemas.openxmlformats.org/presentationml/2006/main">
  <p:tag name="KSO_WM_BEAUTIFY_FLAG" val=""/>
</p:tagLst>
</file>

<file path=ppt/tags/tag6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39.xml><?xml version="1.0" encoding="utf-8"?>
<p:tagLst xmlns:p="http://schemas.openxmlformats.org/presentationml/2006/main">
  <p:tag name="KSO_WM_BEAUTIFY_FLAG" val=""/>
</p:tagLst>
</file>

<file path=ppt/tags/tag640.xml><?xml version="1.0" encoding="utf-8"?>
<p:tagLst xmlns:p="http://schemas.openxmlformats.org/presentationml/2006/main">
  <p:tag name="KSO_WM_BEAUTIFY_FLAG" val=""/>
</p:tagLst>
</file>

<file path=ppt/tags/tag641.xml><?xml version="1.0" encoding="utf-8"?>
<p:tagLst xmlns:p="http://schemas.openxmlformats.org/presentationml/2006/main">
  <p:tag name="KSO_WM_BEAUTIFY_FLAG" val=""/>
</p:tagLst>
</file>

<file path=ppt/tags/tag6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44.xml><?xml version="1.0" encoding="utf-8"?>
<p:tagLst xmlns:p="http://schemas.openxmlformats.org/presentationml/2006/main">
  <p:tag name="KSO_WM_BEAUTIFY_FLAG" val=""/>
</p:tagLst>
</file>

<file path=ppt/tags/tag645.xml><?xml version="1.0" encoding="utf-8"?>
<p:tagLst xmlns:p="http://schemas.openxmlformats.org/presentationml/2006/main">
  <p:tag name="KSO_WM_BEAUTIFY_FLAG" val=""/>
</p:tagLst>
</file>

<file path=ppt/tags/tag646.xml><?xml version="1.0" encoding="utf-8"?>
<p:tagLst xmlns:p="http://schemas.openxmlformats.org/presentationml/2006/main">
  <p:tag name="KSO_WM_BEAUTIFY_FLAG" val=""/>
</p:tagLst>
</file>

<file path=ppt/tags/tag647.xml><?xml version="1.0" encoding="utf-8"?>
<p:tagLst xmlns:p="http://schemas.openxmlformats.org/presentationml/2006/main">
  <p:tag name="TABLE_ENDDRAG_ORIGIN_RECT" val="602*215"/>
  <p:tag name="TABLE_ENDDRAG_RECT" val="65*162*602*215"/>
</p:tagLst>
</file>

<file path=ppt/tags/tag648.xml><?xml version="1.0" encoding="utf-8"?>
<p:tagLst xmlns:p="http://schemas.openxmlformats.org/presentationml/2006/main">
  <p:tag name="KSO_WM_BEAUTIFY_FLAG" val=""/>
</p:tagLst>
</file>

<file path=ppt/tags/tag649.xml><?xml version="1.0" encoding="utf-8"?>
<p:tagLst xmlns:p="http://schemas.openxmlformats.org/presentationml/2006/main">
  <p:tag name="KSO_WM_BEAUTIFY_FLAG" val=""/>
</p:tagLst>
</file>

<file path=ppt/tags/tag650.xml><?xml version="1.0" encoding="utf-8"?>
<p:tagLst xmlns:p="http://schemas.openxmlformats.org/presentationml/2006/main">
  <p:tag name="KSO_WM_BEAUTIFY_FLAG" val=""/>
</p:tagLst>
</file>

<file path=ppt/tags/tag651.xml><?xml version="1.0" encoding="utf-8"?>
<p:tagLst xmlns:p="http://schemas.openxmlformats.org/presentationml/2006/main">
  <p:tag name="KSO_WM_BEAUTIFY_FLAG" val=""/>
</p:tagLst>
</file>

<file path=ppt/tags/tag652.xml><?xml version="1.0" encoding="utf-8"?>
<p:tagLst xmlns:p="http://schemas.openxmlformats.org/presentationml/2006/main">
  <p:tag name="KSO_WM_BEAUTIFY_FLAG" val=""/>
</p:tagLst>
</file>

<file path=ppt/tags/tag653.xml><?xml version="1.0" encoding="utf-8"?>
<p:tagLst xmlns:p="http://schemas.openxmlformats.org/presentationml/2006/main">
  <p:tag name="KSO_WM_BEAUTIFY_FLAG" val=""/>
</p:tagLst>
</file>

<file path=ppt/tags/tag6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55.xml><?xml version="1.0" encoding="utf-8"?>
<p:tagLst xmlns:p="http://schemas.openxmlformats.org/presentationml/2006/main">
  <p:tag name="KSO_WM_BEAUTIFY_FLAG" val=""/>
</p:tagLst>
</file>

<file path=ppt/tags/tag656.xml><?xml version="1.0" encoding="utf-8"?>
<p:tagLst xmlns:p="http://schemas.openxmlformats.org/presentationml/2006/main">
  <p:tag name="KSO_WM_BEAUTIFY_FLAG" val=""/>
</p:tagLst>
</file>

<file path=ppt/tags/tag657.xml><?xml version="1.0" encoding="utf-8"?>
<p:tagLst xmlns:p="http://schemas.openxmlformats.org/presentationml/2006/main">
  <p:tag name="KSO_WM_BEAUTIFY_FLAG" val=""/>
</p:tagLst>
</file>

<file path=ppt/tags/tag658.xml><?xml version="1.0" encoding="utf-8"?>
<p:tagLst xmlns:p="http://schemas.openxmlformats.org/presentationml/2006/main">
  <p:tag name="KSO_WM_DIAGRAM_VIRTUALLY_FRAME" val="{&quot;height&quot;:261.8893676757813,&quot;left&quot;:76.5,&quot;top&quot;:94.725,&quot;width&quot;:593.2661422729492}"/>
</p:tagLst>
</file>

<file path=ppt/tags/tag659.xml><?xml version="1.0" encoding="utf-8"?>
<p:tagLst xmlns:p="http://schemas.openxmlformats.org/presentationml/2006/main">
  <p:tag name="KSO_WM_DIAGRAM_VIRTUALLY_FRAME" val="{&quot;height&quot;:261.8893676757813,&quot;left&quot;:76.5,&quot;top&quot;:94.725,&quot;width&quot;:593.2661422729492}"/>
</p:tagLst>
</file>

<file path=ppt/tags/tag660.xml><?xml version="1.0" encoding="utf-8"?>
<p:tagLst xmlns:p="http://schemas.openxmlformats.org/presentationml/2006/main">
  <p:tag name="KSO_WM_DIAGRAM_VIRTUALLY_FRAME" val="{&quot;height&quot;:261.8893676757813,&quot;left&quot;:76.5,&quot;top&quot;:94.725,&quot;width&quot;:593.2661422729492}"/>
</p:tagLst>
</file>

<file path=ppt/tags/tag661.xml><?xml version="1.0" encoding="utf-8"?>
<p:tagLst xmlns:p="http://schemas.openxmlformats.org/presentationml/2006/main">
  <p:tag name="KSO_WM_DIAGRAM_VIRTUALLY_FRAME" val="{&quot;height&quot;:261.8893676757813,&quot;left&quot;:76.5,&quot;top&quot;:94.725,&quot;width&quot;:593.2661422729492}"/>
</p:tagLst>
</file>

<file path=ppt/tags/tag662.xml><?xml version="1.0" encoding="utf-8"?>
<p:tagLst xmlns:p="http://schemas.openxmlformats.org/presentationml/2006/main">
  <p:tag name="KSO_WM_DIAGRAM_VIRTUALLY_FRAME" val="{&quot;height&quot;:261.8893676757813,&quot;left&quot;:76.5,&quot;top&quot;:94.725,&quot;width&quot;:593.2661422729492}"/>
</p:tagLst>
</file>

<file path=ppt/tags/tag663.xml><?xml version="1.0" encoding="utf-8"?>
<p:tagLst xmlns:p="http://schemas.openxmlformats.org/presentationml/2006/main">
  <p:tag name="KSO_WM_DIAGRAM_VIRTUALLY_FRAME" val="{&quot;height&quot;:261.8893676757813,&quot;left&quot;:76.5,&quot;top&quot;:94.725,&quot;width&quot;:593.2661422729492}"/>
</p:tagLst>
</file>

<file path=ppt/tags/tag664.xml><?xml version="1.0" encoding="utf-8"?>
<p:tagLst xmlns:p="http://schemas.openxmlformats.org/presentationml/2006/main">
  <p:tag name="KSO_WM_DIAGRAM_VIRTUALLY_FRAME" val="{&quot;height&quot;:261.8893676757813,&quot;left&quot;:76.5,&quot;top&quot;:94.725,&quot;width&quot;:593.2661422729492}"/>
</p:tagLst>
</file>

<file path=ppt/tags/tag665.xml><?xml version="1.0" encoding="utf-8"?>
<p:tagLst xmlns:p="http://schemas.openxmlformats.org/presentationml/2006/main">
  <p:tag name="KSO_WM_DIAGRAM_VIRTUALLY_FRAME" val="{&quot;height&quot;:261.8893676757813,&quot;left&quot;:76.5,&quot;top&quot;:94.725,&quot;width&quot;:593.2661422729492}"/>
</p:tagLst>
</file>

<file path=ppt/tags/tag666.xml><?xml version="1.0" encoding="utf-8"?>
<p:tagLst xmlns:p="http://schemas.openxmlformats.org/presentationml/2006/main">
  <p:tag name="KSO_WM_DIAGRAM_VIRTUALLY_FRAME" val="{&quot;height&quot;:261.8893676757813,&quot;left&quot;:76.5,&quot;top&quot;:94.725,&quot;width&quot;:593.2661422729492}"/>
</p:tagLst>
</file>

<file path=ppt/tags/tag667.xml><?xml version="1.0" encoding="utf-8"?>
<p:tagLst xmlns:p="http://schemas.openxmlformats.org/presentationml/2006/main">
  <p:tag name="KSO_WM_DIAGRAM_VIRTUALLY_FRAME" val="{&quot;height&quot;:261.8893676757813,&quot;left&quot;:76.5,&quot;top&quot;:94.725,&quot;width&quot;:593.2661422729492}"/>
</p:tagLst>
</file>

<file path=ppt/tags/tag668.xml><?xml version="1.0" encoding="utf-8"?>
<p:tagLst xmlns:p="http://schemas.openxmlformats.org/presentationml/2006/main">
  <p:tag name="KSO_WM_DIAGRAM_VIRTUALLY_FRAME" val="{&quot;height&quot;:261.8893676757813,&quot;left&quot;:76.5,&quot;top&quot;:94.725,&quot;width&quot;:593.2661422729492}"/>
</p:tagLst>
</file>

<file path=ppt/tags/tag669.xml><?xml version="1.0" encoding="utf-8"?>
<p:tagLst xmlns:p="http://schemas.openxmlformats.org/presentationml/2006/main">
  <p:tag name="KSO_WM_DIAGRAM_VIRTUALLY_FRAME" val="{&quot;height&quot;:261.8893676757813,&quot;left&quot;:76.5,&quot;top&quot;:94.725,&quot;width&quot;:593.2661422729492}"/>
</p:tagLst>
</file>

<file path=ppt/tags/tag670.xml><?xml version="1.0" encoding="utf-8"?>
<p:tagLst xmlns:p="http://schemas.openxmlformats.org/presentationml/2006/main">
  <p:tag name="KSO_WM_DIAGRAM_VIRTUALLY_FRAME" val="{&quot;height&quot;:261.8893676757813,&quot;left&quot;:76.5,&quot;top&quot;:94.725,&quot;width&quot;:593.2661422729492}"/>
</p:tagLst>
</file>

<file path=ppt/tags/tag671.xml><?xml version="1.0" encoding="utf-8"?>
<p:tagLst xmlns:p="http://schemas.openxmlformats.org/presentationml/2006/main">
  <p:tag name="KSO_WM_DIAGRAM_VIRTUALLY_FRAME" val="{&quot;height&quot;:261.8893676757813,&quot;left&quot;:76.5,&quot;top&quot;:94.725,&quot;width&quot;:593.2661422729492}"/>
</p:tagLst>
</file>

<file path=ppt/tags/tag672.xml><?xml version="1.0" encoding="utf-8"?>
<p:tagLst xmlns:p="http://schemas.openxmlformats.org/presentationml/2006/main">
  <p:tag name="KSO_WM_DIAGRAM_VIRTUALLY_FRAME" val="{&quot;height&quot;:261.8893676757813,&quot;left&quot;:76.5,&quot;top&quot;:94.725,&quot;width&quot;:593.2661422729492}"/>
</p:tagLst>
</file>

<file path=ppt/tags/tag673.xml><?xml version="1.0" encoding="utf-8"?>
<p:tagLst xmlns:p="http://schemas.openxmlformats.org/presentationml/2006/main">
  <p:tag name="KSO_WM_DIAGRAM_VIRTUALLY_FRAME" val="{&quot;height&quot;:261.8893676757813,&quot;left&quot;:76.5,&quot;top&quot;:94.725,&quot;width&quot;:593.2661422729492}"/>
</p:tagLst>
</file>

<file path=ppt/tags/tag674.xml><?xml version="1.0" encoding="utf-8"?>
<p:tagLst xmlns:p="http://schemas.openxmlformats.org/presentationml/2006/main">
  <p:tag name="KSO_WM_DIAGRAM_VIRTUALLY_FRAME" val="{&quot;height&quot;:261.8893676757813,&quot;left&quot;:76.5,&quot;top&quot;:94.725,&quot;width&quot;:593.2661422729492}"/>
</p:tagLst>
</file>

<file path=ppt/tags/tag675.xml><?xml version="1.0" encoding="utf-8"?>
<p:tagLst xmlns:p="http://schemas.openxmlformats.org/presentationml/2006/main">
  <p:tag name="KSO_WM_DIAGRAM_VIRTUALLY_FRAME" val="{&quot;height&quot;:261.8893676757813,&quot;left&quot;:76.5,&quot;top&quot;:94.725,&quot;width&quot;:593.2661422729492}"/>
</p:tagLst>
</file>

<file path=ppt/tags/tag676.xml><?xml version="1.0" encoding="utf-8"?>
<p:tagLst xmlns:p="http://schemas.openxmlformats.org/presentationml/2006/main">
  <p:tag name="KSO_WM_DIAGRAM_VIRTUALLY_FRAME" val="{&quot;height&quot;:261.8893676757813,&quot;left&quot;:76.5,&quot;top&quot;:94.725,&quot;width&quot;:593.2661422729492}"/>
</p:tagLst>
</file>

<file path=ppt/tags/tag677.xml><?xml version="1.0" encoding="utf-8"?>
<p:tagLst xmlns:p="http://schemas.openxmlformats.org/presentationml/2006/main">
  <p:tag name="KSO_WM_DIAGRAM_VIRTUALLY_FRAME" val="{&quot;height&quot;:261.8893676757813,&quot;left&quot;:76.5,&quot;top&quot;:94.725,&quot;width&quot;:593.2661422729492}"/>
</p:tagLst>
</file>

<file path=ppt/tags/tag678.xml><?xml version="1.0" encoding="utf-8"?>
<p:tagLst xmlns:p="http://schemas.openxmlformats.org/presentationml/2006/main">
  <p:tag name="KSO_WM_DIAGRAM_VIRTUALLY_FRAME" val="{&quot;height&quot;:261.8893676757813,&quot;left&quot;:76.5,&quot;top&quot;:94.725,&quot;width&quot;:593.2661422729492}"/>
</p:tagLst>
</file>

<file path=ppt/tags/tag679.xml><?xml version="1.0" encoding="utf-8"?>
<p:tagLst xmlns:p="http://schemas.openxmlformats.org/presentationml/2006/main">
  <p:tag name="KSO_WM_DIAGRAM_VIRTUALLY_FRAME" val="{&quot;height&quot;:261.8893676757813,&quot;left&quot;:76.5,&quot;top&quot;:94.725,&quot;width&quot;:593.2661422729492}"/>
</p:tagLst>
</file>

<file path=ppt/tags/tag680.xml><?xml version="1.0" encoding="utf-8"?>
<p:tagLst xmlns:p="http://schemas.openxmlformats.org/presentationml/2006/main">
  <p:tag name="KSO_WM_DIAGRAM_VIRTUALLY_FRAME" val="{&quot;height&quot;:261.8893676757813,&quot;left&quot;:76.5,&quot;top&quot;:94.725,&quot;width&quot;:593.2661422729492}"/>
</p:tagLst>
</file>

<file path=ppt/tags/tag681.xml><?xml version="1.0" encoding="utf-8"?>
<p:tagLst xmlns:p="http://schemas.openxmlformats.org/presentationml/2006/main">
  <p:tag name="KSO_WM_DIAGRAM_VIRTUALLY_FRAME" val="{&quot;height&quot;:261.8893676757813,&quot;left&quot;:76.5,&quot;top&quot;:94.725,&quot;width&quot;:593.2661422729492}"/>
</p:tagLst>
</file>

<file path=ppt/tags/tag682.xml><?xml version="1.0" encoding="utf-8"?>
<p:tagLst xmlns:p="http://schemas.openxmlformats.org/presentationml/2006/main">
  <p:tag name="KSO_WM_BEAUTIFY_FLAG" val=""/>
</p:tagLst>
</file>

<file path=ppt/tags/tag683.xml><?xml version="1.0" encoding="utf-8"?>
<p:tagLst xmlns:p="http://schemas.openxmlformats.org/presentationml/2006/main">
  <p:tag name="KSO_WM_BEAUTIFY_FLAG" val=""/>
</p:tagLst>
</file>

<file path=ppt/tags/tag684.xml><?xml version="1.0" encoding="utf-8"?>
<p:tagLst xmlns:p="http://schemas.openxmlformats.org/presentationml/2006/main">
  <p:tag name="KSO_WM_BEAUTIFY_FLAG" val=""/>
</p:tagLst>
</file>

<file path=ppt/tags/tag685.xml><?xml version="1.0" encoding="utf-8"?>
<p:tagLst xmlns:p="http://schemas.openxmlformats.org/presentationml/2006/main">
  <p:tag name="KSO_WM_BEAUTIFY_FLAG" val=""/>
</p:tagLst>
</file>

<file path=ppt/tags/tag686.xml><?xml version="1.0" encoding="utf-8"?>
<p:tagLst xmlns:p="http://schemas.openxmlformats.org/presentationml/2006/main">
  <p:tag name="KSO_WM_BEAUTIFY_FLAG" val=""/>
</p:tagLst>
</file>

<file path=ppt/tags/tag687.xml><?xml version="1.0" encoding="utf-8"?>
<p:tagLst xmlns:p="http://schemas.openxmlformats.org/presentationml/2006/main">
  <p:tag name="KSO_WM_BEAUTIFY_FLAG" val=""/>
</p:tagLst>
</file>

<file path=ppt/tags/tag6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89.xml><?xml version="1.0" encoding="utf-8"?>
<p:tagLst xmlns:p="http://schemas.openxmlformats.org/presentationml/2006/main">
  <p:tag name="KSO_WM_BEAUTIFY_FLAG" val=""/>
</p:tagLst>
</file>

<file path=ppt/tags/tag690.xml><?xml version="1.0" encoding="utf-8"?>
<p:tagLst xmlns:p="http://schemas.openxmlformats.org/presentationml/2006/main">
  <p:tag name="KSO_WM_BEAUTIFY_FLAG" val=""/>
</p:tagLst>
</file>

<file path=ppt/tags/tag691.xml><?xml version="1.0" encoding="utf-8"?>
<p:tagLst xmlns:p="http://schemas.openxmlformats.org/presentationml/2006/main">
  <p:tag name="KSO_WM_BEAUTIFY_FLAG" val=""/>
</p:tagLst>
</file>

<file path=ppt/tags/tag6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693.xml><?xml version="1.0" encoding="utf-8"?>
<p:tagLst xmlns:p="http://schemas.openxmlformats.org/presentationml/2006/main">
  <p:tag name="KSO_WM_BEAUTIFY_FLAG" val=""/>
</p:tagLst>
</file>

<file path=ppt/tags/tag694.xml><?xml version="1.0" encoding="utf-8"?>
<p:tagLst xmlns:p="http://schemas.openxmlformats.org/presentationml/2006/main">
  <p:tag name="KSO_WM_BEAUTIFY_FLAG" val=""/>
</p:tagLst>
</file>

<file path=ppt/tags/tag695.xml><?xml version="1.0" encoding="utf-8"?>
<p:tagLst xmlns:p="http://schemas.openxmlformats.org/presentationml/2006/main">
  <p:tag name="KSO_WM_BEAUTIFY_FLAG" val=""/>
</p:tagLst>
</file>

<file path=ppt/tags/tag696.xml><?xml version="1.0" encoding="utf-8"?>
<p:tagLst xmlns:p="http://schemas.openxmlformats.org/presentationml/2006/main">
  <p:tag name="KSO_WM_BEAUTIFY_FLAG" val=""/>
</p:tagLst>
</file>

<file path=ppt/tags/tag697.xml><?xml version="1.0" encoding="utf-8"?>
<p:tagLst xmlns:p="http://schemas.openxmlformats.org/presentationml/2006/main">
  <p:tag name="KSO_WM_BEAUTIFY_FLAG" val=""/>
</p:tagLst>
</file>

<file path=ppt/tags/tag698.xml><?xml version="1.0" encoding="utf-8"?>
<p:tagLst xmlns:p="http://schemas.openxmlformats.org/presentationml/2006/main">
  <p:tag name="KSO_WM_BEAUTIFY_FLAG" val=""/>
</p:tagLst>
</file>

<file path=ppt/tags/tag6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7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5249_1*l_h_i*1_2_2"/>
  <p:tag name="KSO_WM_TEMPLATE_CATEGORY" val="diagram"/>
  <p:tag name="KSO_WM_TEMPLATE_INDEX" val="20235249"/>
  <p:tag name="KSO_WM_UNIT_LAYERLEVEL" val="1_1_1"/>
  <p:tag name="KSO_WM_TAG_VERSION" val="3.0"/>
  <p:tag name="KSO_WM_DIAGRAM_VERSION" val="3"/>
  <p:tag name="KSO_WM_DIAGRAM_COLOR_TRICK" val="1"/>
  <p:tag name="KSO_WM_DIAGRAM_COLOR_TEXT_CAN_REMOVE" val="n"/>
  <p:tag name="KSO_WM_UNIT_FILL_TYPE" val="3"/>
  <p:tag name="KSO_WM_DIAGRAM_MAX_ITEMCNT" val="6"/>
  <p:tag name="KSO_WM_DIAGRAM_MIN_ITEMCNT" val="2"/>
  <p:tag name="KSO_WM_DIAGRAM_VIRTUALLY_FRAME" val="{&quot;height&quot;:252.65,&quot;left&quot;:43.229133858267716,&quot;top&quot;:123.7,&quot;width&quot;:630.6335433070867}"/>
  <p:tag name="KSO_WM_DIAGRAM_COLOR_MATCH_VALUE" val="{&quot;shape&quot;:{&quot;fill&quot;:{&quot;gradient&quot;:[{&quot;brightness&quot;:0.9800000190734863,&quot;colorType&quot;:1,&quot;foreColorIndex&quot;:5,&quot;pos&quot;:0,&quot;transparency&quot;:0},{&quot;brightness&quot;:0.699999988079071,&quot;colorType&quot;:1,&quot;foreColorIndex&quot;:5,&quot;pos&quot;:0.7400000095367432,&quot;transparency&quot;:0},{&quot;brightness&quot;:0.6000000238418579,&quot;colorType&quot;:1,&quot;foreColorIndex&quot;:5,&quot;pos&quot;:0.8299999833106995,&quot;transparency&quot;:0},{&quot;brightness&quot;:0.5,&quot;colorType&quot;:1,&quot;foreColorIndex&quot;:5,&quot;pos&quot;:1,&quot;transparency&quot;:0}],&quot;type&quot;:3},&quot;glow&quot;:{&quot;colorType&quot;:0},&quot;line&quot;:{&quot;solidLine&quot;:{&quot;brightness&quot;:0,&quot;colorType&quot;:2,&quot;rgb&quot;:&quot;#fefefe&quot;,&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701.xml><?xml version="1.0" encoding="utf-8"?>
<p:tagLst xmlns:p="http://schemas.openxmlformats.org/presentationml/2006/main">
  <p:tag name="KSO_WM_BEAUTIFY_FLAG" val=""/>
</p:tagLst>
</file>

<file path=ppt/tags/tag702.xml><?xml version="1.0" encoding="utf-8"?>
<p:tagLst xmlns:p="http://schemas.openxmlformats.org/presentationml/2006/main">
  <p:tag name="KSO_WM_BEAUTIFY_FLAG" val=""/>
</p:tagLst>
</file>

<file path=ppt/tags/tag703.xml><?xml version="1.0" encoding="utf-8"?>
<p:tagLst xmlns:p="http://schemas.openxmlformats.org/presentationml/2006/main">
  <p:tag name="KSO_WM_BEAUTIFY_FLAG" val=""/>
</p:tagLst>
</file>

<file path=ppt/tags/tag704.xml><?xml version="1.0" encoding="utf-8"?>
<p:tagLst xmlns:p="http://schemas.openxmlformats.org/presentationml/2006/main">
  <p:tag name="KSO_WM_BEAUTIFY_FLAG" val=""/>
</p:tagLst>
</file>

<file path=ppt/tags/tag705.xml><?xml version="1.0" encoding="utf-8"?>
<p:tagLst xmlns:p="http://schemas.openxmlformats.org/presentationml/2006/main">
  <p:tag name="KSO_WM_BEAUTIFY_FLAG" val=""/>
</p:tagLst>
</file>

<file path=ppt/tags/tag706.xml><?xml version="1.0" encoding="utf-8"?>
<p:tagLst xmlns:p="http://schemas.openxmlformats.org/presentationml/2006/main">
  <p:tag name="KSO_WM_BEAUTIFY_FLAG" val=""/>
</p:tagLst>
</file>

<file path=ppt/tags/tag707.xml><?xml version="1.0" encoding="utf-8"?>
<p:tagLst xmlns:p="http://schemas.openxmlformats.org/presentationml/2006/main">
  <p:tag name="KSO_WM_BEAUTIFY_FLAG" val=""/>
</p:tagLst>
</file>

<file path=ppt/tags/tag708.xml><?xml version="1.0" encoding="utf-8"?>
<p:tagLst xmlns:p="http://schemas.openxmlformats.org/presentationml/2006/main">
  <p:tag name="KSO_WM_BEAUTIFY_FLAG" val=""/>
</p:tagLst>
</file>

<file path=ppt/tags/tag709.xml><?xml version="1.0" encoding="utf-8"?>
<p:tagLst xmlns:p="http://schemas.openxmlformats.org/presentationml/2006/main">
  <p:tag name="KSO_WM_BEAUTIFY_FLAG" val=""/>
</p:tagLst>
</file>

<file path=ppt/tags/tag710.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i*1_1_1"/>
  <p:tag name="KSO_WM_TEMPLATE_CATEGORY" val="diagram"/>
  <p:tag name="KSO_WM_TEMPLATE_INDEX" val="20235242"/>
  <p:tag name="KSO_WM_UNIT_LAYERLEVEL" val="1_1_1"/>
  <p:tag name="KSO_WM_TAG_VERSION" val="3.0"/>
  <p:tag name="KSO_WM_BEAUTIFY_FLAG" val="#wm#"/>
  <p:tag name="KSO_WM_UNIT_TYPE" val="l_h_i"/>
  <p:tag name="KSO_WM_UNIT_INDEX" val="1_1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type&quot;:0},&quot;glow&quot;:{&quot;colorType&quot;:0},&quot;line&quot;:{&quot;gradient&quot;:[{&quot;brightness&quot;:0.6000000238418579,&quot;colorType&quot;:1,&quot;foreColorIndex&quot;:5,&quot;pos&quot;:1,&quot;transparency&quot;:0.20000000298023224},{&quot;brightness&quot;:0.4000000059604645,&quot;colorType&quot;:1,&quot;foreColorIndex&quot;:5,&quot;pos&quot;:0,&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_1_BRIGHTNESS" val="0.4"/>
  <p:tag name="KSO_WM_UNIT_LINE_FORE_SCHEMECOLOR_INDEX_1" val="5"/>
  <p:tag name="KSO_WM_UNIT_LINE_FORE_SCHEMECOLOR_INDEX_1_POS" val="0"/>
  <p:tag name="KSO_WM_UNIT_LINE_FORE_SCHEMECOLOR_INDEX_1_TRANS" val="0.2"/>
  <p:tag name="KSO_WM_UNIT_LINE_FORE_SCHEMECOLOR_INDEX_2_BRIGHTNESS" val="0.6"/>
  <p:tag name="KSO_WM_UNIT_LINE_FORE_SCHEMECOLOR_INDEX_2" val="5"/>
  <p:tag name="KSO_WM_UNIT_LINE_FORE_SCHEMECOLOR_INDEX_2_POS" val="1"/>
  <p:tag name="KSO_WM_UNIT_LINE_FORE_SCHEMECOLOR_INDEX_2_TRANS" val="0.2"/>
  <p:tag name="KSO_WM_UNIT_LINE_GRADIENT_TYPE" val="0"/>
  <p:tag name="KSO_WM_UNIT_LINE_GRADIENT_ANGLE" val="77"/>
  <p:tag name="KSO_WM_UNIT_LINE_GRADIENT_Direction" val="-2"/>
  <p:tag name="KSO_WM_UNIT_LINE_FILL_TYPE" val="5"/>
  <p:tag name="KSO_WM_UNIT_TEXT_FILL_FORE_SCHEMECOLOR_INDEX_BRIGHTNESS" val="0"/>
  <p:tag name="KSO_WM_UNIT_TEXT_FILL_FORE_SCHEMECOLOR_INDEX" val="2"/>
  <p:tag name="KSO_WM_UNIT_TEXT_FILL_TYPE" val="1"/>
  <p:tag name="KSO_WM_UNIT_USESOURCEFORMAT_APPLY" val="1"/>
  <p:tag name="KSO_WM_DIAGRAM_USE_COLOR_VALUE" val="{&quot;color_scheme&quot;:1,&quot;color_type&quot;:1,&quot;theme_color_indexes&quot;:[5,6,5,6,5,6]}"/>
</p:tagLst>
</file>

<file path=ppt/tags/tag711.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i*1_2_1"/>
  <p:tag name="KSO_WM_TEMPLATE_CATEGORY" val="diagram"/>
  <p:tag name="KSO_WM_TEMPLATE_INDEX" val="20235242"/>
  <p:tag name="KSO_WM_UNIT_LAYERLEVEL" val="1_1_1"/>
  <p:tag name="KSO_WM_TAG_VERSION" val="3.0"/>
  <p:tag name="KSO_WM_BEAUTIFY_FLAG" val="#wm#"/>
  <p:tag name="KSO_WM_UNIT_TYPE" val="l_h_i"/>
  <p:tag name="KSO_WM_UNIT_INDEX" val="1_2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type&quot;:0},&quot;glow&quot;:{&quot;colorType&quot;:0},&quot;line&quot;:{&quot;gradient&quot;:[{&quot;brightness&quot;:0.6000000238418579,&quot;colorType&quot;:1,&quot;foreColorIndex&quot;:5,&quot;pos&quot;:1,&quot;transparency&quot;:0.20000000298023224},{&quot;brightness&quot;:0.4000000059604645,&quot;colorType&quot;:1,&quot;foreColorIndex&quot;:5,&quot;pos&quot;:0,&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_1_BRIGHTNESS" val="0.4"/>
  <p:tag name="KSO_WM_UNIT_LINE_FORE_SCHEMECOLOR_INDEX_1" val="5"/>
  <p:tag name="KSO_WM_UNIT_LINE_FORE_SCHEMECOLOR_INDEX_1_POS" val="0"/>
  <p:tag name="KSO_WM_UNIT_LINE_FORE_SCHEMECOLOR_INDEX_1_TRANS" val="0.2"/>
  <p:tag name="KSO_WM_UNIT_LINE_FORE_SCHEMECOLOR_INDEX_2_BRIGHTNESS" val="0.6"/>
  <p:tag name="KSO_WM_UNIT_LINE_FORE_SCHEMECOLOR_INDEX_2" val="5"/>
  <p:tag name="KSO_WM_UNIT_LINE_FORE_SCHEMECOLOR_INDEX_2_POS" val="1"/>
  <p:tag name="KSO_WM_UNIT_LINE_FORE_SCHEMECOLOR_INDEX_2_TRANS" val="0.2"/>
  <p:tag name="KSO_WM_UNIT_LINE_GRADIENT_TYPE" val="0"/>
  <p:tag name="KSO_WM_UNIT_LINE_GRADIENT_ANGLE" val="77"/>
  <p:tag name="KSO_WM_UNIT_LINE_GRADIENT_Direction" val="-2"/>
  <p:tag name="KSO_WM_UNIT_LINE_FILL_TYPE" val="5"/>
  <p:tag name="KSO_WM_UNIT_TEXT_FILL_FORE_SCHEMECOLOR_INDEX_BRIGHTNESS" val="0"/>
  <p:tag name="KSO_WM_UNIT_TEXT_FILL_FORE_SCHEMECOLOR_INDEX" val="2"/>
  <p:tag name="KSO_WM_UNIT_TEXT_FILL_TYPE" val="1"/>
  <p:tag name="KSO_WM_UNIT_USESOURCEFORMAT_APPLY" val="1"/>
  <p:tag name="KSO_WM_DIAGRAM_USE_COLOR_VALUE" val="{&quot;color_scheme&quot;:1,&quot;color_type&quot;:1,&quot;theme_color_indexes&quot;:[5,6,5,6,5,6]}"/>
</p:tagLst>
</file>

<file path=ppt/tags/tag712.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i*1_3_1"/>
  <p:tag name="KSO_WM_TEMPLATE_CATEGORY" val="diagram"/>
  <p:tag name="KSO_WM_TEMPLATE_INDEX" val="20235242"/>
  <p:tag name="KSO_WM_UNIT_LAYERLEVEL" val="1_1_1"/>
  <p:tag name="KSO_WM_TAG_VERSION" val="3.0"/>
  <p:tag name="KSO_WM_BEAUTIFY_FLAG" val="#wm#"/>
  <p:tag name="KSO_WM_UNIT_TYPE" val="l_h_i"/>
  <p:tag name="KSO_WM_UNIT_INDEX" val="1_3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type&quot;:0},&quot;glow&quot;:{&quot;colorType&quot;:0},&quot;line&quot;:{&quot;gradient&quot;:[{&quot;brightness&quot;:0.6000000238418579,&quot;colorType&quot;:1,&quot;foreColorIndex&quot;:5,&quot;pos&quot;:1,&quot;transparency&quot;:0.20000000298023224},{&quot;brightness&quot;:0.4000000059604645,&quot;colorType&quot;:1,&quot;foreColorIndex&quot;:5,&quot;pos&quot;:0,&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_1_BRIGHTNESS" val="0.4"/>
  <p:tag name="KSO_WM_UNIT_LINE_FORE_SCHEMECOLOR_INDEX_1" val="5"/>
  <p:tag name="KSO_WM_UNIT_LINE_FORE_SCHEMECOLOR_INDEX_1_POS" val="0"/>
  <p:tag name="KSO_WM_UNIT_LINE_FORE_SCHEMECOLOR_INDEX_1_TRANS" val="0.2"/>
  <p:tag name="KSO_WM_UNIT_LINE_FORE_SCHEMECOLOR_INDEX_2_BRIGHTNESS" val="0.6"/>
  <p:tag name="KSO_WM_UNIT_LINE_FORE_SCHEMECOLOR_INDEX_2" val="5"/>
  <p:tag name="KSO_WM_UNIT_LINE_FORE_SCHEMECOLOR_INDEX_2_POS" val="1"/>
  <p:tag name="KSO_WM_UNIT_LINE_FORE_SCHEMECOLOR_INDEX_2_TRANS" val="0.2"/>
  <p:tag name="KSO_WM_UNIT_LINE_GRADIENT_TYPE" val="0"/>
  <p:tag name="KSO_WM_UNIT_LINE_GRADIENT_ANGLE" val="77"/>
  <p:tag name="KSO_WM_UNIT_LINE_GRADIENT_Direction" val="-2"/>
  <p:tag name="KSO_WM_UNIT_LINE_FILL_TYPE" val="5"/>
  <p:tag name="KSO_WM_UNIT_TEXT_FILL_FORE_SCHEMECOLOR_INDEX_BRIGHTNESS" val="0"/>
  <p:tag name="KSO_WM_UNIT_TEXT_FILL_FORE_SCHEMECOLOR_INDEX" val="2"/>
  <p:tag name="KSO_WM_UNIT_TEXT_FILL_TYPE" val="1"/>
  <p:tag name="KSO_WM_UNIT_USESOURCEFORMAT_APPLY" val="1"/>
  <p:tag name="KSO_WM_DIAGRAM_USE_COLOR_VALUE" val="{&quot;color_scheme&quot;:1,&quot;color_type&quot;:1,&quot;theme_color_indexes&quot;:[5,6,5,6,5,6]}"/>
</p:tagLst>
</file>

<file path=ppt/tags/tag713.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i*1_4_1"/>
  <p:tag name="KSO_WM_TEMPLATE_CATEGORY" val="diagram"/>
  <p:tag name="KSO_WM_TEMPLATE_INDEX" val="20235242"/>
  <p:tag name="KSO_WM_UNIT_LAYERLEVEL" val="1_1_1"/>
  <p:tag name="KSO_WM_TAG_VERSION" val="3.0"/>
  <p:tag name="KSO_WM_BEAUTIFY_FLAG" val="#wm#"/>
  <p:tag name="KSO_WM_UNIT_TYPE" val="l_h_i"/>
  <p:tag name="KSO_WM_UNIT_INDEX" val="1_4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type&quot;:0},&quot;glow&quot;:{&quot;colorType&quot;:0},&quot;line&quot;:{&quot;gradient&quot;:[{&quot;brightness&quot;:0.6000000238418579,&quot;colorType&quot;:1,&quot;foreColorIndex&quot;:5,&quot;pos&quot;:1,&quot;transparency&quot;:0.20000000298023224},{&quot;brightness&quot;:0.4000000059604645,&quot;colorType&quot;:1,&quot;foreColorIndex&quot;:5,&quot;pos&quot;:0,&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_1_BRIGHTNESS" val="0.4"/>
  <p:tag name="KSO_WM_UNIT_LINE_FORE_SCHEMECOLOR_INDEX_1" val="5"/>
  <p:tag name="KSO_WM_UNIT_LINE_FORE_SCHEMECOLOR_INDEX_1_POS" val="0"/>
  <p:tag name="KSO_WM_UNIT_LINE_FORE_SCHEMECOLOR_INDEX_1_TRANS" val="0.2"/>
  <p:tag name="KSO_WM_UNIT_LINE_FORE_SCHEMECOLOR_INDEX_2_BRIGHTNESS" val="0.6"/>
  <p:tag name="KSO_WM_UNIT_LINE_FORE_SCHEMECOLOR_INDEX_2" val="5"/>
  <p:tag name="KSO_WM_UNIT_LINE_FORE_SCHEMECOLOR_INDEX_2_POS" val="1"/>
  <p:tag name="KSO_WM_UNIT_LINE_FORE_SCHEMECOLOR_INDEX_2_TRANS" val="0.2"/>
  <p:tag name="KSO_WM_UNIT_LINE_GRADIENT_TYPE" val="0"/>
  <p:tag name="KSO_WM_UNIT_LINE_GRADIENT_ANGLE" val="77"/>
  <p:tag name="KSO_WM_UNIT_LINE_GRADIENT_Direction" val="-2"/>
  <p:tag name="KSO_WM_UNIT_LINE_FILL_TYPE" val="5"/>
  <p:tag name="KSO_WM_UNIT_TEXT_FILL_FORE_SCHEMECOLOR_INDEX_BRIGHTNESS" val="0"/>
  <p:tag name="KSO_WM_UNIT_TEXT_FILL_FORE_SCHEMECOLOR_INDEX" val="2"/>
  <p:tag name="KSO_WM_UNIT_TEXT_FILL_TYPE" val="1"/>
  <p:tag name="KSO_WM_UNIT_USESOURCEFORMAT_APPLY" val="1"/>
  <p:tag name="KSO_WM_DIAGRAM_USE_COLOR_VALUE" val="{&quot;color_scheme&quot;:1,&quot;color_type&quot;:1,&quot;theme_color_indexes&quot;:[5,6,5,6,5,6]}"/>
</p:tagLst>
</file>

<file path=ppt/tags/tag714.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i*1_5_1"/>
  <p:tag name="KSO_WM_TEMPLATE_CATEGORY" val="diagram"/>
  <p:tag name="KSO_WM_TEMPLATE_INDEX" val="20235242"/>
  <p:tag name="KSO_WM_UNIT_LAYERLEVEL" val="1_1_1"/>
  <p:tag name="KSO_WM_TAG_VERSION" val="3.0"/>
  <p:tag name="KSO_WM_BEAUTIFY_FLAG" val="#wm#"/>
  <p:tag name="KSO_WM_UNIT_TYPE" val="l_h_i"/>
  <p:tag name="KSO_WM_UNIT_INDEX" val="1_5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type&quot;:0},&quot;glow&quot;:{&quot;colorType&quot;:0},&quot;line&quot;:{&quot;gradient&quot;:[{&quot;brightness&quot;:0.6000000238418579,&quot;colorType&quot;:1,&quot;foreColorIndex&quot;:5,&quot;pos&quot;:1,&quot;transparency&quot;:0.20000000298023224},{&quot;brightness&quot;:0.4000000059604645,&quot;colorType&quot;:1,&quot;foreColorIndex&quot;:5,&quot;pos&quot;:0,&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_1_BRIGHTNESS" val="0.4"/>
  <p:tag name="KSO_WM_UNIT_LINE_FORE_SCHEMECOLOR_INDEX_1" val="5"/>
  <p:tag name="KSO_WM_UNIT_LINE_FORE_SCHEMECOLOR_INDEX_1_POS" val="0"/>
  <p:tag name="KSO_WM_UNIT_LINE_FORE_SCHEMECOLOR_INDEX_1_TRANS" val="0.2"/>
  <p:tag name="KSO_WM_UNIT_LINE_FORE_SCHEMECOLOR_INDEX_2_BRIGHTNESS" val="0.6"/>
  <p:tag name="KSO_WM_UNIT_LINE_FORE_SCHEMECOLOR_INDEX_2" val="5"/>
  <p:tag name="KSO_WM_UNIT_LINE_FORE_SCHEMECOLOR_INDEX_2_POS" val="1"/>
  <p:tag name="KSO_WM_UNIT_LINE_FORE_SCHEMECOLOR_INDEX_2_TRANS" val="0.2"/>
  <p:tag name="KSO_WM_UNIT_LINE_GRADIENT_TYPE" val="0"/>
  <p:tag name="KSO_WM_UNIT_LINE_GRADIENT_ANGLE" val="77"/>
  <p:tag name="KSO_WM_UNIT_LINE_GRADIENT_Direction" val="-2"/>
  <p:tag name="KSO_WM_UNIT_LINE_FILL_TYPE" val="5"/>
  <p:tag name="KSO_WM_UNIT_TEXT_FILL_FORE_SCHEMECOLOR_INDEX_BRIGHTNESS" val="0"/>
  <p:tag name="KSO_WM_UNIT_TEXT_FILL_FORE_SCHEMECOLOR_INDEX" val="2"/>
  <p:tag name="KSO_WM_UNIT_TEXT_FILL_TYPE" val="1"/>
  <p:tag name="KSO_WM_UNIT_USESOURCEFORMAT_APPLY" val="1"/>
  <p:tag name="KSO_WM_DIAGRAM_USE_COLOR_VALUE" val="{&quot;color_scheme&quot;:1,&quot;color_type&quot;:1,&quot;theme_color_indexes&quot;:[5,6,5,6,5,6]}"/>
</p:tagLst>
</file>

<file path=ppt/tags/tag715.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i*1_6_1"/>
  <p:tag name="KSO_WM_TEMPLATE_CATEGORY" val="diagram"/>
  <p:tag name="KSO_WM_TEMPLATE_INDEX" val="20235242"/>
  <p:tag name="KSO_WM_UNIT_LAYERLEVEL" val="1_1_1"/>
  <p:tag name="KSO_WM_TAG_VERSION" val="3.0"/>
  <p:tag name="KSO_WM_BEAUTIFY_FLAG" val="#wm#"/>
  <p:tag name="KSO_WM_UNIT_TYPE" val="l_h_i"/>
  <p:tag name="KSO_WM_UNIT_INDEX" val="1_6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type&quot;:0},&quot;glow&quot;:{&quot;colorType&quot;:0},&quot;line&quot;:{&quot;gradient&quot;:[{&quot;brightness&quot;:0.6000000238418579,&quot;colorType&quot;:1,&quot;foreColorIndex&quot;:5,&quot;pos&quot;:1,&quot;transparency&quot;:0.20000000298023224},{&quot;brightness&quot;:0.4000000059604645,&quot;colorType&quot;:1,&quot;foreColorIndex&quot;:5,&quot;pos&quot;:0,&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_1_BRIGHTNESS" val="0.4"/>
  <p:tag name="KSO_WM_UNIT_LINE_FORE_SCHEMECOLOR_INDEX_1" val="5"/>
  <p:tag name="KSO_WM_UNIT_LINE_FORE_SCHEMECOLOR_INDEX_1_POS" val="0"/>
  <p:tag name="KSO_WM_UNIT_LINE_FORE_SCHEMECOLOR_INDEX_1_TRANS" val="0.2"/>
  <p:tag name="KSO_WM_UNIT_LINE_FORE_SCHEMECOLOR_INDEX_2_BRIGHTNESS" val="0.6"/>
  <p:tag name="KSO_WM_UNIT_LINE_FORE_SCHEMECOLOR_INDEX_2" val="5"/>
  <p:tag name="KSO_WM_UNIT_LINE_FORE_SCHEMECOLOR_INDEX_2_POS" val="1"/>
  <p:tag name="KSO_WM_UNIT_LINE_FORE_SCHEMECOLOR_INDEX_2_TRANS" val="0.2"/>
  <p:tag name="KSO_WM_UNIT_LINE_GRADIENT_TYPE" val="0"/>
  <p:tag name="KSO_WM_UNIT_LINE_GRADIENT_ANGLE" val="77"/>
  <p:tag name="KSO_WM_UNIT_LINE_GRADIENT_Direction" val="-2"/>
  <p:tag name="KSO_WM_UNIT_LINE_FILL_TYPE" val="5"/>
  <p:tag name="KSO_WM_UNIT_TEXT_FILL_FORE_SCHEMECOLOR_INDEX_BRIGHTNESS" val="0"/>
  <p:tag name="KSO_WM_UNIT_TEXT_FILL_FORE_SCHEMECOLOR_INDEX" val="2"/>
  <p:tag name="KSO_WM_UNIT_TEXT_FILL_TYPE" val="1"/>
  <p:tag name="KSO_WM_UNIT_USESOURCEFORMAT_APPLY" val="1"/>
  <p:tag name="KSO_WM_DIAGRAM_USE_COLOR_VALUE" val="{&quot;color_scheme&quot;:1,&quot;color_type&quot;:1,&quot;theme_color_indexes&quot;:[5,6,5,6,5,6]}"/>
</p:tagLst>
</file>

<file path=ppt/tags/tag7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5242_3*l_h_f*1_1_1"/>
  <p:tag name="KSO_WM_TEMPLATE_CATEGORY" val="diagram"/>
  <p:tag name="KSO_WM_TEMPLATE_INDEX" val="20235242"/>
  <p:tag name="KSO_WM_UNIT_LAYERLEVEL" val="1_1_1"/>
  <p:tag name="KSO_WM_TAG_VERSION" val="3.0"/>
  <p:tag name="KSO_WM_DIAGRAM_VERSION" val="3"/>
  <p:tag name="KSO_WM_DIAGRAM_COLOR_TRICK" val="1"/>
  <p:tag name="KSO_WM_DIAGRAM_COLOR_TEXT_CAN_REMOVE" val="n"/>
  <p:tag name="KSO_WM_DIAGRAM_MAX_ITEMCNT" val="8"/>
  <p:tag name="KSO_WM_DIAGRAM_MIN_ITEMCNT" val="6"/>
  <p:tag name="KSO_WM_DIAGRAM_VIRTUALLY_FRAME" val="{&quot;height&quot;:287.75929133858267,&quot;left&quot;:23.9,&quot;top&quot;:98.94913385826771,&quot;width&quot;:671.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TEXT_LAYER_COUNT" val="1"/>
  <p:tag name="KSO_WM_BEAUTIFY_FLAG" val="#wm#"/>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单击此处添加文本"/>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71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5242_3*l_h_f*1_3_1"/>
  <p:tag name="KSO_WM_TEMPLATE_CATEGORY" val="diagram"/>
  <p:tag name="KSO_WM_TEMPLATE_INDEX" val="20235242"/>
  <p:tag name="KSO_WM_UNIT_LAYERLEVEL" val="1_1_1"/>
  <p:tag name="KSO_WM_TAG_VERSION" val="3.0"/>
  <p:tag name="KSO_WM_DIAGRAM_VERSION" val="3"/>
  <p:tag name="KSO_WM_DIAGRAM_COLOR_TRICK" val="1"/>
  <p:tag name="KSO_WM_DIAGRAM_COLOR_TEXT_CAN_REMOVE" val="n"/>
  <p:tag name="KSO_WM_DIAGRAM_MAX_ITEMCNT" val="8"/>
  <p:tag name="KSO_WM_DIAGRAM_MIN_ITEMCNT" val="6"/>
  <p:tag name="KSO_WM_DIAGRAM_VIRTUALLY_FRAME" val="{&quot;height&quot;:287.75929133858267,&quot;left&quot;:23.9,&quot;top&quot;:98.94913385826771,&quot;width&quot;:671.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TEXT_LAYER_COUNT" val="1"/>
  <p:tag name="KSO_WM_BEAUTIFY_FLAG" val="#wm#"/>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单击此处添加文本"/>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71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5242_3*l_h_f*1_5_1"/>
  <p:tag name="KSO_WM_TEMPLATE_CATEGORY" val="diagram"/>
  <p:tag name="KSO_WM_TEMPLATE_INDEX" val="20235242"/>
  <p:tag name="KSO_WM_UNIT_LAYERLEVEL" val="1_1_1"/>
  <p:tag name="KSO_WM_TAG_VERSION" val="3.0"/>
  <p:tag name="KSO_WM_DIAGRAM_VERSION" val="3"/>
  <p:tag name="KSO_WM_DIAGRAM_COLOR_TRICK" val="1"/>
  <p:tag name="KSO_WM_DIAGRAM_COLOR_TEXT_CAN_REMOVE" val="n"/>
  <p:tag name="KSO_WM_DIAGRAM_MAX_ITEMCNT" val="8"/>
  <p:tag name="KSO_WM_DIAGRAM_MIN_ITEMCNT" val="6"/>
  <p:tag name="KSO_WM_DIAGRAM_VIRTUALLY_FRAME" val="{&quot;height&quot;:287.75929133858267,&quot;left&quot;:23.9,&quot;top&quot;:98.94913385826771,&quot;width&quot;:671.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TEXT_LAYER_COUNT" val="1"/>
  <p:tag name="KSO_WM_BEAUTIFY_FLAG" val="#wm#"/>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单击此处添加文本"/>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7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5242_3*l_h_f*1_2_1"/>
  <p:tag name="KSO_WM_TEMPLATE_CATEGORY" val="diagram"/>
  <p:tag name="KSO_WM_TEMPLATE_INDEX" val="20235242"/>
  <p:tag name="KSO_WM_UNIT_LAYERLEVEL" val="1_1_1"/>
  <p:tag name="KSO_WM_TAG_VERSION" val="3.0"/>
  <p:tag name="KSO_WM_DIAGRAM_VERSION" val="3"/>
  <p:tag name="KSO_WM_DIAGRAM_COLOR_TRICK" val="1"/>
  <p:tag name="KSO_WM_DIAGRAM_COLOR_TEXT_CAN_REMOVE" val="n"/>
  <p:tag name="KSO_WM_DIAGRAM_MAX_ITEMCNT" val="8"/>
  <p:tag name="KSO_WM_DIAGRAM_MIN_ITEMCNT" val="6"/>
  <p:tag name="KSO_WM_DIAGRAM_VIRTUALLY_FRAME" val="{&quot;height&quot;:287.75929133858267,&quot;left&quot;:23.9,&quot;top&quot;:98.94913385826771,&quot;width&quot;:671.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TEXT_LAYER_COUNT" val="1"/>
  <p:tag name="KSO_WM_BEAUTIFY_FLAG" val="#wm#"/>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单击此处添加文本"/>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72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5242_3*l_h_f*1_4_1"/>
  <p:tag name="KSO_WM_TEMPLATE_CATEGORY" val="diagram"/>
  <p:tag name="KSO_WM_TEMPLATE_INDEX" val="20235242"/>
  <p:tag name="KSO_WM_UNIT_LAYERLEVEL" val="1_1_1"/>
  <p:tag name="KSO_WM_TAG_VERSION" val="3.0"/>
  <p:tag name="KSO_WM_DIAGRAM_VERSION" val="3"/>
  <p:tag name="KSO_WM_DIAGRAM_COLOR_TRICK" val="1"/>
  <p:tag name="KSO_WM_DIAGRAM_COLOR_TEXT_CAN_REMOVE" val="n"/>
  <p:tag name="KSO_WM_DIAGRAM_MAX_ITEMCNT" val="8"/>
  <p:tag name="KSO_WM_DIAGRAM_MIN_ITEMCNT" val="6"/>
  <p:tag name="KSO_WM_DIAGRAM_VIRTUALLY_FRAME" val="{&quot;height&quot;:287.75929133858267,&quot;left&quot;:23.9,&quot;top&quot;:98.94913385826771,&quot;width&quot;:671.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TEXT_LAYER_COUNT" val="1"/>
  <p:tag name="KSO_WM_BEAUTIFY_FLAG" val="#wm#"/>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单击此处添加文本"/>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7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6_1"/>
  <p:tag name="KSO_WM_UNIT_ID" val="diagram20235242_3*l_h_f*1_6_1"/>
  <p:tag name="KSO_WM_TEMPLATE_CATEGORY" val="diagram"/>
  <p:tag name="KSO_WM_TEMPLATE_INDEX" val="20235242"/>
  <p:tag name="KSO_WM_UNIT_LAYERLEVEL" val="1_1_1"/>
  <p:tag name="KSO_WM_TAG_VERSION" val="3.0"/>
  <p:tag name="KSO_WM_DIAGRAM_VERSION" val="3"/>
  <p:tag name="KSO_WM_DIAGRAM_COLOR_TRICK" val="1"/>
  <p:tag name="KSO_WM_DIAGRAM_COLOR_TEXT_CAN_REMOVE" val="n"/>
  <p:tag name="KSO_WM_DIAGRAM_MAX_ITEMCNT" val="8"/>
  <p:tag name="KSO_WM_DIAGRAM_MIN_ITEMCNT" val="6"/>
  <p:tag name="KSO_WM_DIAGRAM_VIRTUALLY_FRAME" val="{&quot;height&quot;:287.75929133858267,&quot;left&quot;:23.9,&quot;top&quot;:98.94913385826771,&quot;width&quot;:671.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TEXT_LAYER_COUNT" val="1"/>
  <p:tag name="KSO_WM_BEAUTIFY_FLAG" val="#wm#"/>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单击此处添加文本"/>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722.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i*1_7_1"/>
  <p:tag name="KSO_WM_TEMPLATE_CATEGORY" val="diagram"/>
  <p:tag name="KSO_WM_TEMPLATE_INDEX" val="20235242"/>
  <p:tag name="KSO_WM_UNIT_LAYERLEVEL" val="1_1_1"/>
  <p:tag name="KSO_WM_TAG_VERSION" val="3.0"/>
  <p:tag name="KSO_WM_BEAUTIFY_FLAG" val="#wm#"/>
  <p:tag name="KSO_WM_UNIT_TYPE" val="l_h_i"/>
  <p:tag name="KSO_WM_UNIT_INDEX" val="1_7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type&quot;:0},&quot;glow&quot;:{&quot;colorType&quot;:0},&quot;line&quot;:{&quot;gradient&quot;:[{&quot;brightness&quot;:0.6000000238418579,&quot;colorType&quot;:1,&quot;foreColorIndex&quot;:5,&quot;pos&quot;:1,&quot;transparency&quot;:0.20000000298023224},{&quot;brightness&quot;:0.4000000059604645,&quot;colorType&quot;:1,&quot;foreColorIndex&quot;:5,&quot;pos&quot;:0,&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_1_BRIGHTNESS" val="0.4"/>
  <p:tag name="KSO_WM_UNIT_LINE_FORE_SCHEMECOLOR_INDEX_1" val="5"/>
  <p:tag name="KSO_WM_UNIT_LINE_FORE_SCHEMECOLOR_INDEX_1_POS" val="0"/>
  <p:tag name="KSO_WM_UNIT_LINE_FORE_SCHEMECOLOR_INDEX_1_TRANS" val="0.2"/>
  <p:tag name="KSO_WM_UNIT_LINE_FORE_SCHEMECOLOR_INDEX_2_BRIGHTNESS" val="0.6"/>
  <p:tag name="KSO_WM_UNIT_LINE_FORE_SCHEMECOLOR_INDEX_2" val="5"/>
  <p:tag name="KSO_WM_UNIT_LINE_FORE_SCHEMECOLOR_INDEX_2_POS" val="1"/>
  <p:tag name="KSO_WM_UNIT_LINE_FORE_SCHEMECOLOR_INDEX_2_TRANS" val="0.2"/>
  <p:tag name="KSO_WM_UNIT_LINE_GRADIENT_TYPE" val="0"/>
  <p:tag name="KSO_WM_UNIT_LINE_GRADIENT_ANGLE" val="77"/>
  <p:tag name="KSO_WM_UNIT_LINE_GRADIENT_Direction" val="-2"/>
  <p:tag name="KSO_WM_UNIT_LINE_FILL_TYPE" val="5"/>
  <p:tag name="KSO_WM_UNIT_TEXT_FILL_FORE_SCHEMECOLOR_INDEX_BRIGHTNESS" val="0"/>
  <p:tag name="KSO_WM_UNIT_TEXT_FILL_FORE_SCHEMECOLOR_INDEX" val="2"/>
  <p:tag name="KSO_WM_UNIT_TEXT_FILL_TYPE" val="1"/>
  <p:tag name="KSO_WM_UNIT_USESOURCEFORMAT_APPLY" val="1"/>
  <p:tag name="KSO_WM_DIAGRAM_USE_COLOR_VALUE" val="{&quot;color_scheme&quot;:1,&quot;color_type&quot;:1,&quot;theme_color_indexes&quot;:[5,6,5,6,5,6]}"/>
</p:tagLst>
</file>

<file path=ppt/tags/tag723.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i*1_8_1"/>
  <p:tag name="KSO_WM_TEMPLATE_CATEGORY" val="diagram"/>
  <p:tag name="KSO_WM_TEMPLATE_INDEX" val="20235242"/>
  <p:tag name="KSO_WM_UNIT_LAYERLEVEL" val="1_1_1"/>
  <p:tag name="KSO_WM_TAG_VERSION" val="3.0"/>
  <p:tag name="KSO_WM_BEAUTIFY_FLAG" val="#wm#"/>
  <p:tag name="KSO_WM_UNIT_TYPE" val="l_h_i"/>
  <p:tag name="KSO_WM_UNIT_INDEX" val="1_8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type&quot;:0},&quot;glow&quot;:{&quot;colorType&quot;:0},&quot;line&quot;:{&quot;gradient&quot;:[{&quot;brightness&quot;:0.6000000238418579,&quot;colorType&quot;:1,&quot;foreColorIndex&quot;:5,&quot;pos&quot;:1,&quot;transparency&quot;:0.20000000298023224},{&quot;brightness&quot;:0.4000000059604645,&quot;colorType&quot;:1,&quot;foreColorIndex&quot;:5,&quot;pos&quot;:0,&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_1_BRIGHTNESS" val="0.4"/>
  <p:tag name="KSO_WM_UNIT_LINE_FORE_SCHEMECOLOR_INDEX_1" val="5"/>
  <p:tag name="KSO_WM_UNIT_LINE_FORE_SCHEMECOLOR_INDEX_1_POS" val="0"/>
  <p:tag name="KSO_WM_UNIT_LINE_FORE_SCHEMECOLOR_INDEX_1_TRANS" val="0.2"/>
  <p:tag name="KSO_WM_UNIT_LINE_FORE_SCHEMECOLOR_INDEX_2_BRIGHTNESS" val="0.6"/>
  <p:tag name="KSO_WM_UNIT_LINE_FORE_SCHEMECOLOR_INDEX_2" val="5"/>
  <p:tag name="KSO_WM_UNIT_LINE_FORE_SCHEMECOLOR_INDEX_2_POS" val="1"/>
  <p:tag name="KSO_WM_UNIT_LINE_FORE_SCHEMECOLOR_INDEX_2_TRANS" val="0.2"/>
  <p:tag name="KSO_WM_UNIT_LINE_GRADIENT_TYPE" val="0"/>
  <p:tag name="KSO_WM_UNIT_LINE_GRADIENT_ANGLE" val="77"/>
  <p:tag name="KSO_WM_UNIT_LINE_GRADIENT_Direction" val="-2"/>
  <p:tag name="KSO_WM_UNIT_LINE_FILL_TYPE" val="5"/>
  <p:tag name="KSO_WM_UNIT_TEXT_FILL_FORE_SCHEMECOLOR_INDEX_BRIGHTNESS" val="0"/>
  <p:tag name="KSO_WM_UNIT_TEXT_FILL_FORE_SCHEMECOLOR_INDEX" val="2"/>
  <p:tag name="KSO_WM_UNIT_TEXT_FILL_TYPE" val="1"/>
  <p:tag name="KSO_WM_UNIT_USESOURCEFORMAT_APPLY" val="1"/>
  <p:tag name="KSO_WM_DIAGRAM_USE_COLOR_VALUE" val="{&quot;color_scheme&quot;:1,&quot;color_type&quot;:1,&quot;theme_color_indexes&quot;:[5,6,5,6,5,6]}"/>
</p:tagLst>
</file>

<file path=ppt/tags/tag72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7_1"/>
  <p:tag name="KSO_WM_UNIT_ID" val="diagram20235242_3*l_h_f*1_7_1"/>
  <p:tag name="KSO_WM_TEMPLATE_CATEGORY" val="diagram"/>
  <p:tag name="KSO_WM_TEMPLATE_INDEX" val="20235242"/>
  <p:tag name="KSO_WM_UNIT_LAYERLEVEL" val="1_1_1"/>
  <p:tag name="KSO_WM_TAG_VERSION" val="3.0"/>
  <p:tag name="KSO_WM_DIAGRAM_VERSION" val="3"/>
  <p:tag name="KSO_WM_DIAGRAM_COLOR_TRICK" val="1"/>
  <p:tag name="KSO_WM_DIAGRAM_COLOR_TEXT_CAN_REMOVE" val="n"/>
  <p:tag name="KSO_WM_DIAGRAM_MAX_ITEMCNT" val="8"/>
  <p:tag name="KSO_WM_DIAGRAM_MIN_ITEMCNT" val="6"/>
  <p:tag name="KSO_WM_DIAGRAM_VIRTUALLY_FRAME" val="{&quot;height&quot;:287.75929133858267,&quot;left&quot;:23.9,&quot;top&quot;:98.94913385826771,&quot;width&quot;:671.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TEXT_LAYER_COUNT" val="1"/>
  <p:tag name="KSO_WM_BEAUTIFY_FLAG" val="#wm#"/>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单击此处添加文本"/>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7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8_1"/>
  <p:tag name="KSO_WM_UNIT_ID" val="diagram20235242_3*l_h_f*1_8_1"/>
  <p:tag name="KSO_WM_TEMPLATE_CATEGORY" val="diagram"/>
  <p:tag name="KSO_WM_TEMPLATE_INDEX" val="20235242"/>
  <p:tag name="KSO_WM_UNIT_LAYERLEVEL" val="1_1_1"/>
  <p:tag name="KSO_WM_TAG_VERSION" val="3.0"/>
  <p:tag name="KSO_WM_DIAGRAM_VERSION" val="3"/>
  <p:tag name="KSO_WM_DIAGRAM_COLOR_TRICK" val="1"/>
  <p:tag name="KSO_WM_DIAGRAM_COLOR_TEXT_CAN_REMOVE" val="n"/>
  <p:tag name="KSO_WM_DIAGRAM_MAX_ITEMCNT" val="8"/>
  <p:tag name="KSO_WM_DIAGRAM_MIN_ITEMCNT" val="6"/>
  <p:tag name="KSO_WM_DIAGRAM_VIRTUALLY_FRAME" val="{&quot;height&quot;:287.75929133858267,&quot;left&quot;:23.9,&quot;top&quot;:98.94913385826771,&quot;width&quot;:671.5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TEXT_LAYER_COUNT" val="1"/>
  <p:tag name="KSO_WM_BEAUTIFY_FLAG" val="#wm#"/>
  <p:tag name="KSO_WM_DIAGRAM_GROUP_CODE" val="l1-1"/>
  <p:tag name="KSO_WM_UNIT_PRESET_TEXT" val="单击此处添加文本具体内容，简明扼要地阐述您的观点根据需要可酌情增减文字，以便观者准确地理解您传达的思想单击此处添加文本具体内容，简明扼要地阐述您的观点单击此处添加文本"/>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726.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x*1_1_1"/>
  <p:tag name="KSO_WM_TEMPLATE_CATEGORY" val="diagram"/>
  <p:tag name="KSO_WM_TEMPLATE_INDEX" val="20235242"/>
  <p:tag name="KSO_WM_UNIT_LAYERLEVEL" val="1_1_1"/>
  <p:tag name="KSO_WM_TAG_VERSION" val="3.0"/>
  <p:tag name="KSO_WM_BEAUTIFY_FLAG" val="#wm#"/>
  <p:tag name="KSO_WM_UNIT_VALUE" val="80*92"/>
  <p:tag name="KSO_WM_UNIT_TYPE" val="l_h_x"/>
  <p:tag name="KSO_WM_UNIT_INDEX" val="1_1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gradient&quot;:[{&quot;brightness&quot;:0.4000000059604645,&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USESOURCEFORMAT_APPLY" val="1"/>
  <p:tag name="KSO_WM_DIAGRAM_USE_COLOR_VALUE" val="{&quot;color_scheme&quot;:1,&quot;color_type&quot;:1,&quot;theme_color_indexes&quot;:[5,6,5,6,5,6]}"/>
</p:tagLst>
</file>

<file path=ppt/tags/tag727.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x*1_3_1"/>
  <p:tag name="KSO_WM_TEMPLATE_CATEGORY" val="diagram"/>
  <p:tag name="KSO_WM_TEMPLATE_INDEX" val="20235242"/>
  <p:tag name="KSO_WM_UNIT_LAYERLEVEL" val="1_1_1"/>
  <p:tag name="KSO_WM_TAG_VERSION" val="3.0"/>
  <p:tag name="KSO_WM_BEAUTIFY_FLAG" val="#wm#"/>
  <p:tag name="KSO_WM_UNIT_VALUE" val="89*81"/>
  <p:tag name="KSO_WM_UNIT_TYPE" val="l_h_x"/>
  <p:tag name="KSO_WM_UNIT_INDEX" val="1_3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gradient&quot;:[{&quot;brightness&quot;:0.4000000059604645,&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USESOURCEFORMAT_APPLY" val="1"/>
  <p:tag name="KSO_WM_DIAGRAM_USE_COLOR_VALUE" val="{&quot;color_scheme&quot;:1,&quot;color_type&quot;:1,&quot;theme_color_indexes&quot;:[5,6,5,6,5,6]}"/>
</p:tagLst>
</file>

<file path=ppt/tags/tag728.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x*1_5_1"/>
  <p:tag name="KSO_WM_TEMPLATE_CATEGORY" val="diagram"/>
  <p:tag name="KSO_WM_TEMPLATE_INDEX" val="20235242"/>
  <p:tag name="KSO_WM_UNIT_LAYERLEVEL" val="1_1_1"/>
  <p:tag name="KSO_WM_TAG_VERSION" val="3.0"/>
  <p:tag name="KSO_WM_BEAUTIFY_FLAG" val="#wm#"/>
  <p:tag name="KSO_WM_UNIT_VALUE" val="82*87"/>
  <p:tag name="KSO_WM_UNIT_TYPE" val="l_h_x"/>
  <p:tag name="KSO_WM_UNIT_INDEX" val="1_5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gradient&quot;:[{&quot;brightness&quot;:0.4000000059604645,&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USESOURCEFORMAT_APPLY" val="1"/>
  <p:tag name="KSO_WM_DIAGRAM_USE_COLOR_VALUE" val="{&quot;color_scheme&quot;:1,&quot;color_type&quot;:1,&quot;theme_color_indexes&quot;:[5,6,5,6,5,6]}"/>
</p:tagLst>
</file>

<file path=ppt/tags/tag729.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x*1_7_1"/>
  <p:tag name="KSO_WM_TEMPLATE_CATEGORY" val="diagram"/>
  <p:tag name="KSO_WM_TEMPLATE_INDEX" val="20235242"/>
  <p:tag name="KSO_WM_UNIT_LAYERLEVEL" val="1_1_1"/>
  <p:tag name="KSO_WM_TAG_VERSION" val="3.0"/>
  <p:tag name="KSO_WM_BEAUTIFY_FLAG" val="#wm#"/>
  <p:tag name="KSO_WM_UNIT_VALUE" val="87*96"/>
  <p:tag name="KSO_WM_UNIT_TYPE" val="l_h_x"/>
  <p:tag name="KSO_WM_UNIT_INDEX" val="1_7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gradient&quot;:[{&quot;brightness&quot;:0.4000000059604645,&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USESOURCEFORMAT_APPLY" val="1"/>
  <p:tag name="KSO_WM_DIAGRAM_USE_COLOR_VALUE" val="{&quot;color_scheme&quot;:1,&quot;color_type&quot;:1,&quot;theme_color_indexes&quot;:[5,6,5,6,5,6]}"/>
</p:tagLst>
</file>

<file path=ppt/tags/tag730.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x*1_2_1"/>
  <p:tag name="KSO_WM_TEMPLATE_CATEGORY" val="diagram"/>
  <p:tag name="KSO_WM_TEMPLATE_INDEX" val="20235242"/>
  <p:tag name="KSO_WM_UNIT_LAYERLEVEL" val="1_1_1"/>
  <p:tag name="KSO_WM_TAG_VERSION" val="3.0"/>
  <p:tag name="KSO_WM_BEAUTIFY_FLAG" val="#wm#"/>
  <p:tag name="KSO_WM_UNIT_VALUE" val="80*79"/>
  <p:tag name="KSO_WM_UNIT_TYPE" val="l_h_x"/>
  <p:tag name="KSO_WM_UNIT_INDEX" val="1_2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gradient&quot;:[{&quot;brightness&quot;:0.4000000059604645,&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USESOURCEFORMAT_APPLY" val="1"/>
  <p:tag name="KSO_WM_DIAGRAM_USE_COLOR_VALUE" val="{&quot;color_scheme&quot;:1,&quot;color_type&quot;:1,&quot;theme_color_indexes&quot;:[5,6,5,6,5,6]}"/>
</p:tagLst>
</file>

<file path=ppt/tags/tag731.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x*1_4_1"/>
  <p:tag name="KSO_WM_TEMPLATE_CATEGORY" val="diagram"/>
  <p:tag name="KSO_WM_TEMPLATE_INDEX" val="20235242"/>
  <p:tag name="KSO_WM_UNIT_LAYERLEVEL" val="1_1_1"/>
  <p:tag name="KSO_WM_TAG_VERSION" val="3.0"/>
  <p:tag name="KSO_WM_BEAUTIFY_FLAG" val="#wm#"/>
  <p:tag name="KSO_WM_UNIT_VALUE" val="66*85"/>
  <p:tag name="KSO_WM_UNIT_TYPE" val="l_h_x"/>
  <p:tag name="KSO_WM_UNIT_INDEX" val="1_4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gradient&quot;:[{&quot;brightness&quot;:0.4000000059604645,&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USESOURCEFORMAT_APPLY" val="1"/>
  <p:tag name="KSO_WM_DIAGRAM_USE_COLOR_VALUE" val="{&quot;color_scheme&quot;:1,&quot;color_type&quot;:1,&quot;theme_color_indexes&quot;:[5,6,5,6,5,6]}"/>
</p:tagLst>
</file>

<file path=ppt/tags/tag732.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x*1_6_1"/>
  <p:tag name="KSO_WM_TEMPLATE_CATEGORY" val="diagram"/>
  <p:tag name="KSO_WM_TEMPLATE_INDEX" val="20235242"/>
  <p:tag name="KSO_WM_UNIT_LAYERLEVEL" val="1_1_1"/>
  <p:tag name="KSO_WM_TAG_VERSION" val="3.0"/>
  <p:tag name="KSO_WM_BEAUTIFY_FLAG" val="#wm#"/>
  <p:tag name="KSO_WM_UNIT_VALUE" val="90*90"/>
  <p:tag name="KSO_WM_UNIT_TYPE" val="l_h_x"/>
  <p:tag name="KSO_WM_UNIT_INDEX" val="1_6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gradient&quot;:[{&quot;brightness&quot;:0.4000000059604645,&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USESOURCEFORMAT_APPLY" val="1"/>
  <p:tag name="KSO_WM_DIAGRAM_USE_COLOR_VALUE" val="{&quot;color_scheme&quot;:1,&quot;color_type&quot;:1,&quot;theme_color_indexes&quot;:[5,6,5,6,5,6]}"/>
</p:tagLst>
</file>

<file path=ppt/tags/tag733.xml><?xml version="1.0" encoding="utf-8"?>
<p:tagLst xmlns:p="http://schemas.openxmlformats.org/presentationml/2006/main">
  <p:tag name="KSO_WM_DIAGRAM_VIRTUALLY_FRAME" val="{&quot;height&quot;:287.75929133858267,&quot;left&quot;:23.9,&quot;top&quot;:98.94913385826771,&quot;width&quot;:671.5750393700788}"/>
  <p:tag name="KSO_WM_UNIT_HIGHLIGHT" val="0"/>
  <p:tag name="KSO_WM_UNIT_COMPATIBLE" val="0"/>
  <p:tag name="KSO_WM_UNIT_DIAGRAM_ISNUMVISUAL" val="0"/>
  <p:tag name="KSO_WM_UNIT_DIAGRAM_ISREFERUNIT" val="0"/>
  <p:tag name="KSO_WM_UNIT_ID" val="diagram20235242_3*l_h_x*1_8_1"/>
  <p:tag name="KSO_WM_TEMPLATE_CATEGORY" val="diagram"/>
  <p:tag name="KSO_WM_TEMPLATE_INDEX" val="20235242"/>
  <p:tag name="KSO_WM_UNIT_LAYERLEVEL" val="1_1_1"/>
  <p:tag name="KSO_WM_TAG_VERSION" val="3.0"/>
  <p:tag name="KSO_WM_BEAUTIFY_FLAG" val="#wm#"/>
  <p:tag name="KSO_WM_UNIT_VALUE" val="92*80"/>
  <p:tag name="KSO_WM_UNIT_TYPE" val="l_h_x"/>
  <p:tag name="KSO_WM_UNIT_INDEX" val="1_8_1"/>
  <p:tag name="KSO_WM_DIAGRAM_VERSION" val="3"/>
  <p:tag name="KSO_WM_DIAGRAM_COLOR_TRICK" val="1"/>
  <p:tag name="KSO_WM_DIAGRAM_COLOR_TEXT_CAN_REMOVE" val="n"/>
  <p:tag name="KSO_WM_DIAGRAM_GROUP_CODE" val="l1-1"/>
  <p:tag name="KSO_WM_DIAGRAM_MAX_ITEMCNT" val="8"/>
  <p:tag name="KSO_WM_DIAGRAM_MIN_ITEMCNT" val="6"/>
  <p:tag name="KSO_WM_DIAGRAM_COLOR_MATCH_VALUE" val="{&quot;shape&quot;:{&quot;fill&quot;:{&quot;gradient&quot;:[{&quot;brightness&quot;:0.4000000059604645,&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4"/>
  <p:tag name="KSO_WM_UNIT_FILL_FORE_SCHEMECOLOR_INDEX_2" val="5"/>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USESOURCEFORMAT_APPLY" val="1"/>
  <p:tag name="KSO_WM_DIAGRAM_USE_COLOR_VALUE" val="{&quot;color_scheme&quot;:1,&quot;color_type&quot;:1,&quot;theme_color_indexes&quot;:[5,6,5,6,5,6]}"/>
</p:tagLst>
</file>

<file path=ppt/tags/tag734.xml><?xml version="1.0" encoding="utf-8"?>
<p:tagLst xmlns:p="http://schemas.openxmlformats.org/presentationml/2006/main">
  <p:tag name="KSO_WM_BEAUTIFY_FLAG" val=""/>
</p:tagLst>
</file>

<file path=ppt/tags/tag735.xml><?xml version="1.0" encoding="utf-8"?>
<p:tagLst xmlns:p="http://schemas.openxmlformats.org/presentationml/2006/main">
  <p:tag name="KSO_WM_BEAUTIFY_FLAG" val=""/>
</p:tagLst>
</file>

<file path=ppt/tags/tag736.xml><?xml version="1.0" encoding="utf-8"?>
<p:tagLst xmlns:p="http://schemas.openxmlformats.org/presentationml/2006/main">
  <p:tag name="KSO_WM_BEAUTIFY_FLAG" val=""/>
</p:tagLst>
</file>

<file path=ppt/tags/tag737.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8"/>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10&quot;:[21566536,20252593],&quot;65&quot;:[20204958],&quot;70&quot;:[3312129,3314046,3321971,3319362,3402758]}"/>
</p:tagLst>
</file>

<file path=ppt/tags/tag7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482_1*i*7"/>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BEAUTIFY_FLAG" val="#wm#"/>
</p:tagLst>
</file>

<file path=ppt/tags/tag7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482_1*i*6"/>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BEAUTIFY_FLAG" val="#wm#"/>
</p:tagLst>
</file>

<file path=ppt/tags/tag740.xml><?xml version="1.0" encoding="utf-8"?>
<p:tagLst xmlns:p="http://schemas.openxmlformats.org/presentationml/2006/main">
  <p:tag name="KSO_WM_UNIT_SUBTYPE" val="a"/>
  <p:tag name="KSO_WM_UNIT_NOCLEAR" val="0"/>
  <p:tag name="KSO_WM_UNIT_VALUE" val="192"/>
  <p:tag name="KSO_WM_UNIT_HIGHLIGHT" val="0"/>
  <p:tag name="KSO_WM_UNIT_COMPATIBLE" val="0"/>
  <p:tag name="KSO_WM_UNIT_DIAGRAM_ISNUMVISUAL" val="0"/>
  <p:tag name="KSO_WM_UNIT_DIAGRAM_ISREFERUNIT" val="0"/>
  <p:tag name="KSO_WM_UNIT_TYPE" val="f"/>
  <p:tag name="KSO_WM_UNIT_INDEX" val="1"/>
  <p:tag name="KSO_WM_UNIT_ID" val="custom20234482_1*f*1"/>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gradient&quot;:[{&quot;brightness&quot;:0.550000011920929,&quot;colorType&quot;:1,&quot;foreColorIndex&quot;:5,&quot;pos&quot;:0,&quot;transparency&quot;:0.949999988079071},{&quot;brightness&quot;:0.5,&quot;colorType&quot;:1,&quot;foreColorIndex&quot;:5,&quot;pos&quot;:1,&quot;transparency&quot;:0.800000011920929}],&quot;type&quot;:3},&quot;glow&quot;:{&quot;colorType&quot;:0},&quot;line&quot;:{&quot;solidLine&quot;:{&quot;brightness&quot;:0,&quot;colorType&quot;:1,&quot;foreColorIndex&quot;:5,&quot;transparency&quot;:0.5},&quot;type&quot;:1},&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FILL_TYPE" val="3"/>
  <p:tag name="KSO_WM_UNIT_LINE_FORE_SCHEMECOLOR_INDEX" val="5"/>
  <p:tag name="KSO_WM_UNIT_TEXT_FILL_FORE_SCHEMECOLOR_INDEX" val="1"/>
  <p:tag name="KSO_WM_UNIT_TEXT_FILL_TYPE" val="1"/>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Lst>
</file>

<file path=ppt/tags/tag7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482_1*i*5"/>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5,&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BEAUTIFY_FLAG" val="#wm#"/>
</p:tagLst>
</file>

<file path=ppt/tags/tag742.xml><?xml version="1.0" encoding="utf-8"?>
<p:tagLst xmlns:p="http://schemas.openxmlformats.org/presentationml/2006/main">
  <p:tag name="KSO_WM_BEAUTIFY_FLAG" val=""/>
</p:tagLst>
</file>

<file path=ppt/tags/tag743.xml><?xml version="1.0" encoding="utf-8"?>
<p:tagLst xmlns:p="http://schemas.openxmlformats.org/presentationml/2006/main">
  <p:tag name="KSO_WM_BEAUTIFY_FLAG" val=""/>
</p:tagLst>
</file>

<file path=ppt/tags/tag744.xml><?xml version="1.0" encoding="utf-8"?>
<p:tagLst xmlns:p="http://schemas.openxmlformats.org/presentationml/2006/main">
  <p:tag name="KSO_WM_BEAUTIFY_FLAG" val=""/>
</p:tagLst>
</file>

<file path=ppt/tags/tag7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482_1*i*7"/>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BEAUTIFY_FLAG" val="#wm#"/>
</p:tagLst>
</file>

<file path=ppt/tags/tag7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482_1*i*6"/>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BEAUTIFY_FLAG" val="#wm#"/>
</p:tagLst>
</file>

<file path=ppt/tags/tag747.xml><?xml version="1.0" encoding="utf-8"?>
<p:tagLst xmlns:p="http://schemas.openxmlformats.org/presentationml/2006/main">
  <p:tag name="KSO_WM_UNIT_SUBTYPE" val="a"/>
  <p:tag name="KSO_WM_UNIT_NOCLEAR" val="0"/>
  <p:tag name="KSO_WM_UNIT_VALUE" val="192"/>
  <p:tag name="KSO_WM_UNIT_HIGHLIGHT" val="0"/>
  <p:tag name="KSO_WM_UNIT_COMPATIBLE" val="0"/>
  <p:tag name="KSO_WM_UNIT_DIAGRAM_ISNUMVISUAL" val="0"/>
  <p:tag name="KSO_WM_UNIT_DIAGRAM_ISREFERUNIT" val="0"/>
  <p:tag name="KSO_WM_UNIT_TYPE" val="f"/>
  <p:tag name="KSO_WM_UNIT_INDEX" val="1"/>
  <p:tag name="KSO_WM_UNIT_ID" val="custom20234482_1*f*1"/>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gradient&quot;:[{&quot;brightness&quot;:0.550000011920929,&quot;colorType&quot;:1,&quot;foreColorIndex&quot;:5,&quot;pos&quot;:0,&quot;transparency&quot;:0.949999988079071},{&quot;brightness&quot;:0.5,&quot;colorType&quot;:1,&quot;foreColorIndex&quot;:5,&quot;pos&quot;:1,&quot;transparency&quot;:0.800000011920929}],&quot;type&quot;:3},&quot;glow&quot;:{&quot;colorType&quot;:0},&quot;line&quot;:{&quot;solidLine&quot;:{&quot;brightness&quot;:0,&quot;colorType&quot;:1,&quot;foreColorIndex&quot;:5,&quot;transparency&quot;:0.5},&quot;type&quot;:1},&quot;shadow&quot;:{&quot;brightness&quot;:0,&quot;colorType&quot;:2,&quot;rgb&quot;:&quot;#000000&quot;,&quot;transparency&quot;:0.9300000071525574},&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FILL_TYPE" val="3"/>
  <p:tag name="KSO_WM_UNIT_LINE_FORE_SCHEMECOLOR_INDEX" val="5"/>
  <p:tag name="KSO_WM_UNIT_TEXT_FILL_FORE_SCHEMECOLOR_INDEX" val="1"/>
  <p:tag name="KSO_WM_UNIT_TEXT_FILL_TYPE" val="1"/>
  <p:tag name="KSO_WM_BEAUTIFY_FLAG" val="#wm#"/>
  <p:tag name="KSO_WM_UNIT_PRESET_TEXT" val="单击此处输入你的正文，文字是您思想的提炼，为了最终演示发布的良好效果，请尽量言简意赅的阐述观点。根据需要可酌情增减文字，以便观者可以准确理解您所传达的信息。"/>
</p:tagLst>
</file>

<file path=ppt/tags/tag7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482_1*i*5"/>
  <p:tag name="KSO_WM_TEMPLATE_CATEGORY" val="custom"/>
  <p:tag name="KSO_WM_TEMPLATE_INDEX" val="20234482"/>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94.6,&quot;left&quot;:47.99992125984252,&quot;top&quot;:109.7,&quot;width&quot;:851.8000454735945}"/>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5,&quot;colorType&quot;:1,&quot;foreColorIndex&quot;:5,&quot;transparency&quot;:0.75},&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BEAUTIFY_FLAG" val="#wm#"/>
</p:tagLst>
</file>

<file path=ppt/tags/tag749.xml><?xml version="1.0" encoding="utf-8"?>
<p:tagLst xmlns:p="http://schemas.openxmlformats.org/presentationml/2006/main">
  <p:tag name="KSO_WM_BEAUTIFY_FLAG" val=""/>
</p:tagLst>
</file>

<file path=ppt/tags/tag750.xml><?xml version="1.0" encoding="utf-8"?>
<p:tagLst xmlns:p="http://schemas.openxmlformats.org/presentationml/2006/main">
  <p:tag name="KSO_WM_BEAUTIFY_FLAG" val=""/>
</p:tagLst>
</file>

<file path=ppt/tags/tag751.xml><?xml version="1.0" encoding="utf-8"?>
<p:tagLst xmlns:p="http://schemas.openxmlformats.org/presentationml/2006/main">
  <p:tag name="KSO_WM_BEAUTIFY_FLAG" val=""/>
</p:tagLst>
</file>

<file path=ppt/tags/tag752.xml><?xml version="1.0" encoding="utf-8"?>
<p:tagLst xmlns:p="http://schemas.openxmlformats.org/presentationml/2006/main">
  <p:tag name="KSO_WM_BEAUTIFY_FLAG" val=""/>
</p:tagLst>
</file>

<file path=ppt/tags/tag753.xml><?xml version="1.0" encoding="utf-8"?>
<p:tagLst xmlns:p="http://schemas.openxmlformats.org/presentationml/2006/main">
  <p:tag name="KSO_WM_BEAUTIFY_FLAG" val=""/>
</p:tagLst>
</file>

<file path=ppt/tags/tag754.xml><?xml version="1.0" encoding="utf-8"?>
<p:tagLst xmlns:p="http://schemas.openxmlformats.org/presentationml/2006/main">
  <p:tag name="KSO_WM_BEAUTIFY_FLAG" val=""/>
</p:tagLst>
</file>

<file path=ppt/tags/tag755.xml><?xml version="1.0" encoding="utf-8"?>
<p:tagLst xmlns:p="http://schemas.openxmlformats.org/presentationml/2006/main">
  <p:tag name="KSO_WM_BEAUTIFY_FLAG" val=""/>
</p:tagLst>
</file>

<file path=ppt/tags/tag756.xml><?xml version="1.0" encoding="utf-8"?>
<p:tagLst xmlns:p="http://schemas.openxmlformats.org/presentationml/2006/main">
  <p:tag name="KSO_WM_BEAUTIFY_FLAG" val=""/>
</p:tagLst>
</file>

<file path=ppt/tags/tag757.xml><?xml version="1.0" encoding="utf-8"?>
<p:tagLst xmlns:p="http://schemas.openxmlformats.org/presentationml/2006/main">
  <p:tag name="KSO_WM_BEAUTIFY_FLAG" val=""/>
</p:tagLst>
</file>

<file path=ppt/tags/tag758.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Lst>
</file>

<file path=ppt/tags/tag759.xml><?xml version="1.0" encoding="utf-8"?>
<p:tagLst xmlns:p="http://schemas.openxmlformats.org/presentationml/2006/main">
  <p:tag name="KSO_WM_BEAUTIFY_FLAG" val=""/>
</p:tagLst>
</file>

<file path=ppt/tags/tag760.xml><?xml version="1.0" encoding="utf-8"?>
<p:tagLst xmlns:p="http://schemas.openxmlformats.org/presentationml/2006/main">
  <p:tag name="KSO_WM_BEAUTIFY_FLAG" val=""/>
</p:tagLst>
</file>

<file path=ppt/tags/tag761.xml><?xml version="1.0" encoding="utf-8"?>
<p:tagLst xmlns:p="http://schemas.openxmlformats.org/presentationml/2006/main">
  <p:tag name="KSO_WM_BEAUTIFY_FLAG" val=""/>
</p:tagLst>
</file>

<file path=ppt/tags/tag762.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Lst>
</file>

<file path=ppt/tags/tag763.xml><?xml version="1.0" encoding="utf-8"?>
<p:tagLst xmlns:p="http://schemas.openxmlformats.org/presentationml/2006/main">
  <p:tag name="KSO_WM_BEAUTIFY_FLAG" val=""/>
</p:tagLst>
</file>

<file path=ppt/tags/tag764.xml><?xml version="1.0" encoding="utf-8"?>
<p:tagLst xmlns:p="http://schemas.openxmlformats.org/presentationml/2006/main">
  <p:tag name="KSO_WM_BEAUTIFY_FLAG" val=""/>
</p:tagLst>
</file>

<file path=ppt/tags/tag765.xml><?xml version="1.0" encoding="utf-8"?>
<p:tagLst xmlns:p="http://schemas.openxmlformats.org/presentationml/2006/main">
  <p:tag name="KSO_WM_BEAUTIFY_FLAG" val=""/>
</p:tagLst>
</file>

<file path=ppt/tags/tag766.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Lst>
</file>

<file path=ppt/tags/tag767.xml><?xml version="1.0" encoding="utf-8"?>
<p:tagLst xmlns:p="http://schemas.openxmlformats.org/presentationml/2006/main">
  <p:tag name="KSO_WM_BEAUTIFY_FLAG" val=""/>
</p:tagLst>
</file>

<file path=ppt/tags/tag768.xml><?xml version="1.0" encoding="utf-8"?>
<p:tagLst xmlns:p="http://schemas.openxmlformats.org/presentationml/2006/main">
  <p:tag name="KSO_WM_BEAUTIFY_FLAG" val=""/>
</p:tagLst>
</file>

<file path=ppt/tags/tag769.xml><?xml version="1.0" encoding="utf-8"?>
<p:tagLst xmlns:p="http://schemas.openxmlformats.org/presentationml/2006/main">
  <p:tag name="KSO_WM_BEAUTIFY_FLAG" val=""/>
</p:tagLst>
</file>

<file path=ppt/tags/tag770.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Lst>
</file>

<file path=ppt/tags/tag771.xml><?xml version="1.0" encoding="utf-8"?>
<p:tagLst xmlns:p="http://schemas.openxmlformats.org/presentationml/2006/main">
  <p:tag name="KSO_WM_BEAUTIFY_FLAG" val=""/>
</p:tagLst>
</file>

<file path=ppt/tags/tag772.xml><?xml version="1.0" encoding="utf-8"?>
<p:tagLst xmlns:p="http://schemas.openxmlformats.org/presentationml/2006/main">
  <p:tag name="KSO_WM_BEAUTIFY_FLAG" val=""/>
</p:tagLst>
</file>

<file path=ppt/tags/tag773.xml><?xml version="1.0" encoding="utf-8"?>
<p:tagLst xmlns:p="http://schemas.openxmlformats.org/presentationml/2006/main">
  <p:tag name="KSO_WM_BEAUTIFY_FLAG" val=""/>
</p:tagLst>
</file>

<file path=ppt/tags/tag774.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Lst>
</file>

<file path=ppt/tags/tag775.xml><?xml version="1.0" encoding="utf-8"?>
<p:tagLst xmlns:p="http://schemas.openxmlformats.org/presentationml/2006/main">
  <p:tag name="KSO_WM_BEAUTIFY_FLAG" val=""/>
</p:tagLst>
</file>

<file path=ppt/tags/tag776.xml><?xml version="1.0" encoding="utf-8"?>
<p:tagLst xmlns:p="http://schemas.openxmlformats.org/presentationml/2006/main">
  <p:tag name="KSO_WM_BEAUTIFY_FLAG" val=""/>
</p:tagLst>
</file>

<file path=ppt/tags/tag777.xml><?xml version="1.0" encoding="utf-8"?>
<p:tagLst xmlns:p="http://schemas.openxmlformats.org/presentationml/2006/main">
  <p:tag name="KSO_WM_BEAUTIFY_FLAG" val=""/>
</p:tagLst>
</file>

<file path=ppt/tags/tag778.xml><?xml version="1.0" encoding="utf-8"?>
<p:tagLst xmlns:p="http://schemas.openxmlformats.org/presentationml/2006/main">
  <p:tag name="KSO_WM_BEAUTIFY_FLAG" val=""/>
</p:tagLst>
</file>

<file path=ppt/tags/tag779.xml><?xml version="1.0" encoding="utf-8"?>
<p:tagLst xmlns:p="http://schemas.openxmlformats.org/presentationml/2006/main">
  <p:tag name="KSO_WM_BEAUTIFY_FLAG" val=""/>
</p:tagLst>
</file>

<file path=ppt/tags/tag780.xml><?xml version="1.0" encoding="utf-8"?>
<p:tagLst xmlns:p="http://schemas.openxmlformats.org/presentationml/2006/main">
  <p:tag name="KSO_WM_BEAUTIFY_FLAG" val=""/>
</p:tagLst>
</file>

<file path=ppt/tags/tag781.xml><?xml version="1.0" encoding="utf-8"?>
<p:tagLst xmlns:p="http://schemas.openxmlformats.org/presentationml/2006/main">
  <p:tag name="KSO_WM_BEAUTIFY_FLAG" val=""/>
</p:tagLst>
</file>

<file path=ppt/tags/tag782.xml><?xml version="1.0" encoding="utf-8"?>
<p:tagLst xmlns:p="http://schemas.openxmlformats.org/presentationml/2006/main">
  <p:tag name="KSO_WM_BEAUTIFY_FLAG" val=""/>
</p:tagLst>
</file>

<file path=ppt/tags/tag783.xml><?xml version="1.0" encoding="utf-8"?>
<p:tagLst xmlns:p="http://schemas.openxmlformats.org/presentationml/2006/main">
  <p:tag name="KSO_WM_BEAUTIFY_FLAG" val=""/>
</p:tagLst>
</file>

<file path=ppt/tags/tag7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8"/>
</p:tagLst>
</file>

<file path=ppt/tags/tag7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9"/>
</p:tagLst>
</file>

<file path=ppt/tags/tag7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10"/>
</p:tagLst>
</file>

<file path=ppt/tags/tag7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FULL_TEXT_BEAUTIFY_COPY_ID" val="11"/>
</p:tagLst>
</file>

<file path=ppt/tags/tag788.xml><?xml version="1.0" encoding="utf-8"?>
<p:tagLst xmlns:p="http://schemas.openxmlformats.org/presentationml/2006/main">
  <p:tag name="KSO_WM_DIAGRAM_VIRTUALLY_FRAME" val="{&quot;height&quot;:244.55729166666669,&quot;left&quot;:205.1,&quot;top&quot;:100.45,&quot;width&quot;:465.05}"/>
</p:tagLst>
</file>

<file path=ppt/tags/tag7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i*1_1_1"/>
  <p:tag name="KSO_WM_TEMPLATE_CATEGORY" val="custom"/>
  <p:tag name="KSO_WM_TEMPLATE_INDEX" val="20202866"/>
  <p:tag name="KSO_WM_UNIT_LAYERLEVEL" val="1_1_1"/>
  <p:tag name="KSO_WM_TAG_VERSION" val="1.0"/>
  <p:tag name="KSO_WM_BEAUTIFY_FLAG" val="#wm#"/>
  <p:tag name="KSO_WM_DIAGRAM_GROUP_CODE" val="l1-1"/>
  <p:tag name="KSO_WM_UNIT_TYPE" val="l_h_i"/>
  <p:tag name="KSO_WM_UNIT_INDEX" val="1_1_1"/>
  <p:tag name="KSO_WM_UNIT_TEXT_FILL_FORE_SCHEMECOLOR_INDEX" val="13"/>
  <p:tag name="KSO_WM_UNIT_TEXT_FILL_TYPE" val="1"/>
  <p:tag name="KSO_WM_UNIT_USESOURCEFORMAT_APPLY" val="1"/>
  <p:tag name="KSO_WM_FULL_TEXT_BEAUTIFY_COPY_ID" val="14"/>
  <p:tag name="KSO_WM_DIAGRAM_VIRTUALLY_FRAME" val="{&quot;height&quot;:244.55729166666669,&quot;left&quot;:205.1,&quot;top&quot;:100.45,&quot;width&quot;:465.05}"/>
</p:tagLst>
</file>

<file path=ppt/tags/tag7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f*1_1_1"/>
  <p:tag name="KSO_WM_TEMPLATE_CATEGORY" val="custom"/>
  <p:tag name="KSO_WM_TEMPLATE_INDEX" val="20202866"/>
  <p:tag name="KSO_WM_UNIT_LAYERLEVEL" val="1_1_1"/>
  <p:tag name="KSO_WM_TAG_VERSION" val="1.0"/>
  <p:tag name="KSO_WM_BEAUTIFY_FLAG" val="#wm#"/>
  <p:tag name="KSO_WM_UNIT_NOCLEAR" val="0"/>
  <p:tag name="KSO_WM_DIAGRAM_GROUP_CODE" val="l1-1"/>
  <p:tag name="KSO_WM_UNIT_TYPE" val="l_h_f"/>
  <p:tag name="KSO_WM_UNIT_INDEX" val="1_1_1"/>
  <p:tag name="KSO_WM_UNIT_PRESET_TEXT" val="单击此处添加标题"/>
  <p:tag name="KSO_WM_UNIT_VALUE" val="9"/>
  <p:tag name="KSO_WM_UNIT_SUBTYPE" val="a"/>
  <p:tag name="KSO_WM_UNIT_TEXT_FILL_FORE_SCHEMECOLOR_INDEX" val="13"/>
  <p:tag name="KSO_WM_UNIT_TEXT_FILL_TYPE" val="1"/>
  <p:tag name="KSO_WM_UNIT_USESOURCEFORMAT_APPLY" val="1"/>
  <p:tag name="KSO_WM_FULL_TEXT_BEAUTIFY_COPY_ID" val="19"/>
  <p:tag name="KSO_WM_DIAGRAM_VIRTUALLY_FRAME" val="{&quot;height&quot;:244.55729166666669,&quot;left&quot;:205.1,&quot;top&quot;:100.45,&quot;width&quot;:465.05}"/>
</p:tagLst>
</file>

<file path=ppt/tags/tag791.xml><?xml version="1.0" encoding="utf-8"?>
<p:tagLst xmlns:p="http://schemas.openxmlformats.org/presentationml/2006/main">
  <p:tag name="KSO_WM_DIAGRAM_VIRTUALLY_FRAME" val="{&quot;height&quot;:244.55729166666669,&quot;left&quot;:272.45,&quot;top&quot;:100.45,&quot;width&quot;:397.7}"/>
</p:tagLst>
</file>

<file path=ppt/tags/tag7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i*1_1_1"/>
  <p:tag name="KSO_WM_TEMPLATE_CATEGORY" val="custom"/>
  <p:tag name="KSO_WM_TEMPLATE_INDEX" val="20202866"/>
  <p:tag name="KSO_WM_UNIT_LAYERLEVEL" val="1_1_1"/>
  <p:tag name="KSO_WM_TAG_VERSION" val="1.0"/>
  <p:tag name="KSO_WM_DIAGRAM_GROUP_CODE" val="l1-1"/>
  <p:tag name="KSO_WM_UNIT_TYPE" val="l_h_i"/>
  <p:tag name="KSO_WM_UNIT_INDEX" val="1_1_1"/>
  <p:tag name="KSO_WM_UNIT_TEXT_FILL_FORE_SCHEMECOLOR_INDEX" val="13"/>
  <p:tag name="KSO_WM_UNIT_TEXT_FILL_TYPE" val="1"/>
  <p:tag name="KSO_WM_UNIT_USESOURCEFORMAT_APPLY" val="1"/>
  <p:tag name="KSO_WM_FULL_TEXT_BEAUTIFY_COPY_ID" val="14"/>
  <p:tag name="KSO_WM_DIAGRAM_VIRTUALLY_FRAME" val="{&quot;height&quot;:244.55729166666669,&quot;left&quot;:272.45,&quot;top&quot;:100.45,&quot;width&quot;:397.7}"/>
</p:tagLst>
</file>

<file path=ppt/tags/tag7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f*1_1_1"/>
  <p:tag name="KSO_WM_TEMPLATE_CATEGORY" val="custom"/>
  <p:tag name="KSO_WM_TEMPLATE_INDEX" val="20202866"/>
  <p:tag name="KSO_WM_UNIT_LAYERLEVEL" val="1_1_1"/>
  <p:tag name="KSO_WM_TAG_VERSION" val="1.0"/>
  <p:tag name="KSO_WM_UNIT_NOCLEAR" val="0"/>
  <p:tag name="KSO_WM_DIAGRAM_GROUP_CODE" val="l1-1"/>
  <p:tag name="KSO_WM_UNIT_TYPE" val="l_h_f"/>
  <p:tag name="KSO_WM_UNIT_INDEX" val="1_1_1"/>
  <p:tag name="KSO_WM_UNIT_PRESET_TEXT" val="单击此处添加标题"/>
  <p:tag name="KSO_WM_UNIT_VALUE" val="9"/>
  <p:tag name="KSO_WM_UNIT_SUBTYPE" val="a"/>
  <p:tag name="KSO_WM_UNIT_TEXT_FILL_FORE_SCHEMECOLOR_INDEX" val="13"/>
  <p:tag name="KSO_WM_UNIT_TEXT_FILL_TYPE" val="1"/>
  <p:tag name="KSO_WM_UNIT_USESOURCEFORMAT_APPLY" val="1"/>
  <p:tag name="KSO_WM_FULL_TEXT_BEAUTIFY_COPY_ID" val="19"/>
  <p:tag name="KSO_WM_DIAGRAM_VIRTUALLY_FRAME" val="{&quot;height&quot;:244.55729166666669,&quot;left&quot;:272.45,&quot;top&quot;:100.45,&quot;width&quot;:397.7}"/>
</p:tagLst>
</file>

<file path=ppt/tags/tag7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i*1_1_1"/>
  <p:tag name="KSO_WM_TEMPLATE_CATEGORY" val="custom"/>
  <p:tag name="KSO_WM_TEMPLATE_INDEX" val="20202866"/>
  <p:tag name="KSO_WM_UNIT_LAYERLEVEL" val="1_1_1"/>
  <p:tag name="KSO_WM_TAG_VERSION" val="1.0"/>
  <p:tag name="KSO_WM_DIAGRAM_GROUP_CODE" val="l1-1"/>
  <p:tag name="KSO_WM_UNIT_TYPE" val="l_h_i"/>
  <p:tag name="KSO_WM_UNIT_INDEX" val="1_1_1"/>
  <p:tag name="KSO_WM_UNIT_TEXT_FILL_FORE_SCHEMECOLOR_INDEX" val="13"/>
  <p:tag name="KSO_WM_UNIT_TEXT_FILL_TYPE" val="1"/>
  <p:tag name="KSO_WM_UNIT_USESOURCEFORMAT_APPLY" val="1"/>
  <p:tag name="KSO_WM_FULL_TEXT_BEAUTIFY_COPY_ID" val="14"/>
  <p:tag name="KSO_WM_DIAGRAM_VIRTUALLY_FRAME" val="{&quot;height&quot;:244.55729166666669,&quot;left&quot;:272.45,&quot;top&quot;:100.45,&quot;width&quot;:397.7}"/>
</p:tagLst>
</file>

<file path=ppt/tags/tag7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866_4*l_h_f*1_1_1"/>
  <p:tag name="KSO_WM_TEMPLATE_CATEGORY" val="custom"/>
  <p:tag name="KSO_WM_TEMPLATE_INDEX" val="20202866"/>
  <p:tag name="KSO_WM_UNIT_LAYERLEVEL" val="1_1_1"/>
  <p:tag name="KSO_WM_TAG_VERSION" val="1.0"/>
  <p:tag name="KSO_WM_UNIT_NOCLEAR" val="0"/>
  <p:tag name="KSO_WM_DIAGRAM_GROUP_CODE" val="l1-1"/>
  <p:tag name="KSO_WM_UNIT_TYPE" val="l_h_f"/>
  <p:tag name="KSO_WM_UNIT_INDEX" val="1_1_1"/>
  <p:tag name="KSO_WM_UNIT_PRESET_TEXT" val="单击此处添加标题"/>
  <p:tag name="KSO_WM_UNIT_VALUE" val="9"/>
  <p:tag name="KSO_WM_UNIT_SUBTYPE" val="a"/>
  <p:tag name="KSO_WM_UNIT_TEXT_FILL_FORE_SCHEMECOLOR_INDEX" val="13"/>
  <p:tag name="KSO_WM_UNIT_TEXT_FILL_TYPE" val="1"/>
  <p:tag name="KSO_WM_UNIT_USESOURCEFORMAT_APPLY" val="1"/>
  <p:tag name="KSO_WM_FULL_TEXT_BEAUTIFY_COPY_ID" val="19"/>
  <p:tag name="KSO_WM_DIAGRAM_VIRTUALLY_FRAME" val="{&quot;height&quot;:244.55729166666669,&quot;left&quot;:272.45,&quot;top&quot;:100.45,&quot;width&quot;:397.7}"/>
</p:tagLst>
</file>

<file path=ppt/tags/tag796.xml><?xml version="1.0" encoding="utf-8"?>
<p:tagLst xmlns:p="http://schemas.openxmlformats.org/presentationml/2006/main">
  <p:tag name="KSO_WM_FULL_TEXT_BEAUTIFY_COPY_ID" val="150995742"/>
</p:tagLst>
</file>

<file path=ppt/tags/tag797.xml><?xml version="1.0" encoding="utf-8"?>
<p:tagLst xmlns:p="http://schemas.openxmlformats.org/presentationml/2006/main">
  <p:tag name="KSO_WM_BEAUTIFY_FLAG" val=""/>
</p:tagLst>
</file>

<file path=ppt/tags/tag798.xml><?xml version="1.0" encoding="utf-8"?>
<p:tagLst xmlns:p="http://schemas.openxmlformats.org/presentationml/2006/main">
  <p:tag name="KSO_WM_BEAUTIFY_FLAG" val=""/>
</p:tagLst>
</file>

<file path=ppt/tags/tag799.xml><?xml version="1.0" encoding="utf-8"?>
<p:tagLst xmlns:p="http://schemas.openxmlformats.org/presentationml/2006/main">
  <p:tag name="KSO_WM_BEAUTIFY_FLAG" val=""/>
</p:tagLst>
</file>

<file path=ppt/tags/tag800.xml><?xml version="1.0" encoding="utf-8"?>
<p:tagLst xmlns:p="http://schemas.openxmlformats.org/presentationml/2006/main">
  <p:tag name="KSO_WM_UNIT_INDEX" val="3"/>
  <p:tag name="KSO_WM_UNIT_TYPE" val="f"/>
  <p:tag name="KSO_WM_UNIT_SUBTYPE" val="a"/>
  <p:tag name="KSO_WM_BEAUTIFY_FLAG" val="#wm#"/>
</p:tagLst>
</file>

<file path=ppt/tags/tag80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443.84259842519697,&quot;left&quot;:76.75,&quot;top&quot;:55.947086614173216,&quot;width&quot;:843.22716535433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80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443.84259842519697,&quot;left&quot;:76.75,&quot;top&quot;:55.947086614173216,&quot;width&quot;:843.227165354331}"/>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3"/>
  <p:tag name="KSO_WM_UNIT_FILL_FORE_SCHEMECOLOR_INDEX_BRIGHTNESS" val="0.6"/>
  <p:tag name="KSO_WM_DIAGRAM_USE_COLOR_VALUE" val="{&quot;color_scheme&quot;:1,&quot;color_type&quot;:1,&quot;theme_color_indexes&quot;:[]}"/>
</p:tagLst>
</file>

<file path=ppt/tags/tag80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443.84259842519697,&quot;left&quot;:76.75,&quot;top&quot;:55.947086614173216,&quot;width&quot;:843.2271653543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FILL_TYPE" val="1"/>
  <p:tag name="KSO_WM_UNIT_TEXT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根据需要可酌情增减文字，以便观者准确地理解您传达的思想。"/>
  <p:tag name="KSO_WM_DIAGRAM_USE_COLOR_VALUE" val="{&quot;color_scheme&quot;:1,&quot;color_type&quot;:1,&quot;theme_color_indexes&quot;:[]}"/>
</p:tagLst>
</file>

<file path=ppt/tags/tag80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443.84259842519697,&quot;left&quot;:76.75,&quot;top&quot;:55.947086614173216,&quot;width&quot;:843.2271653543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根据需要可酌情增减文字，以便观者准确地理解您传达的思想。"/>
  <p:tag name="KSO_WM_UNIT_TEXT_FILL_FORE_SCHEMECOLOR_INDEX" val="1"/>
  <p:tag name="KSO_WM_UNIT_TEXT_FILL_TYPE" val="1"/>
  <p:tag name="KSO_WM_DIAGRAM_USE_COLOR_VALUE" val="{&quot;color_scheme&quot;:1,&quot;color_type&quot;:1,&quot;theme_color_indexes&quot;:[]}"/>
</p:tagLst>
</file>

<file path=ppt/tags/tag80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TEMPLATE_CATEGORY" val="diagram"/>
  <p:tag name="KSO_WM_TEMPLATE_INDEX" val="20233249"/>
  <p:tag name="KSO_WM_UNIT_LAYERLEVEL" val="1_1_1"/>
  <p:tag name="KSO_WM_TAG_VERSION" val="3.0"/>
  <p:tag name="KSO_WM_DIAGRAM_VERSION" val="3"/>
  <p:tag name="KSO_WM_DIAGRAM_COLOR_TRICK" val="1"/>
  <p:tag name="KSO_WM_DIAGRAM_COLOR_TEXT_CAN_REMOVE" val="n"/>
  <p:tag name="KSO_WM_UNIT_TEXT_FILL_TYPE" val="1"/>
  <p:tag name="KSO_WM_DIAGRAM_MAX_ITEMCNT" val="2"/>
  <p:tag name="KSO_WM_DIAGRAM_MIN_ITEMCNT" val="2"/>
  <p:tag name="KSO_WM_DIAGRAM_VIRTUALLY_FRAME" val="{&quot;height&quot;:443.84259842519697,&quot;left&quot;:76.75,&quot;top&quot;:55.947086614173216,&quot;width&quot;:843.2271653543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PRESET_TEXT" val="单击添加标题"/>
  <p:tag name="KSO_WM_UNIT_TEXT_TYPE" val="1"/>
  <p:tag name="KSO_WM_DIAGRAM_USE_COLOR_VALUE" val="{&quot;color_scheme&quot;:1,&quot;color_type&quot;:1,&quot;theme_color_indexes&quot;:[]}"/>
</p:tagLst>
</file>

<file path=ppt/tags/tag806.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TEMPLATE_CATEGORY" val="diagram"/>
  <p:tag name="KSO_WM_TEMPLATE_INDEX" val="20233249"/>
  <p:tag name="KSO_WM_UNIT_LAYERLEVEL" val="1_1_1"/>
  <p:tag name="KSO_WM_TAG_VERSION" val="3.0"/>
  <p:tag name="KSO_WM_DIAGRAM_VERSION" val="3"/>
  <p:tag name="KSO_WM_DIAGRAM_COLOR_TRICK" val="1"/>
  <p:tag name="KSO_WM_DIAGRAM_COLOR_TEXT_CAN_REMOVE" val="n"/>
  <p:tag name="KSO_WM_DIAGRAM_MAX_ITEMCNT" val="2"/>
  <p:tag name="KSO_WM_DIAGRAM_MIN_ITEMCNT" val="2"/>
  <p:tag name="KSO_WM_DIAGRAM_VIRTUALLY_FRAME" val="{&quot;height&quot;:443.84259842519697,&quot;left&quot;:76.75,&quot;top&quot;:55.947086614173216,&quot;width&quot;:843.2271653543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PRESET_TEXT" val="单击添加标题"/>
  <p:tag name="KSO_WM_UNIT_TEXT_FILL_FORE_SCHEMECOLOR_INDEX" val="1"/>
  <p:tag name="KSO_WM_UNIT_TEXT_FILL_TYPE" val="1"/>
  <p:tag name="KSO_WM_UNIT_TEXT_TYPE" val="1"/>
  <p:tag name="KSO_WM_DIAGRAM_USE_COLOR_VALUE" val="{&quot;color_scheme&quot;:1,&quot;color_type&quot;:1,&quot;theme_color_indexes&quot;:[]}"/>
</p:tagLst>
</file>

<file path=ppt/tags/tag807.xml><?xml version="1.0" encoding="utf-8"?>
<p:tagLst xmlns:p="http://schemas.openxmlformats.org/presentationml/2006/main">
  <p:tag name="KSO_WM_UNIT_INDEX" val="4"/>
  <p:tag name="KSO_WM_UNIT_TYPE" val="i"/>
  <p:tag name="KSO_WM_BEAUTIFY_FLAG" val="#wm#"/>
</p:tagLst>
</file>

<file path=ppt/tags/tag808.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10&quot;:[21602143],&quot;65&quot;:[20204958],&quot;70&quot;:[3312129,3332342,3319206]}"/>
</p:tagLst>
</file>

<file path=ppt/tags/tag809.xml><?xml version="1.0" encoding="utf-8"?>
<p:tagLst xmlns:p="http://schemas.openxmlformats.org/presentationml/2006/main">
  <p:tag name="KSO_WM_BEAUTIFY_FLAG" val=""/>
</p:tagLst>
</file>

<file path=ppt/tags/tag810.xml><?xml version="1.0" encoding="utf-8"?>
<p:tagLst xmlns:p="http://schemas.openxmlformats.org/presentationml/2006/main">
  <p:tag name="KSO_WM_BEAUTIFY_FLAG" val=""/>
</p:tagLst>
</file>

<file path=ppt/tags/tag811.xml><?xml version="1.0" encoding="utf-8"?>
<p:tagLst xmlns:p="http://schemas.openxmlformats.org/presentationml/2006/main">
  <p:tag name="KSO_WM_BEAUTIFY_FLAG" val=""/>
</p:tagLst>
</file>

<file path=ppt/tags/tag812.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10&quot;:[21602143],&quot;65&quot;:[20204958],&quot;70&quot;:[3312129,3332342,3319206]}"/>
</p:tagLst>
</file>

<file path=ppt/tags/tag8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676_2*l_h_i*1_1_2"/>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gradient&quot;:[{&quot;brightness&quot;:0,&quot;colorType&quot;:1,&quot;foreColorIndex&quot;:5,&quot;pos&quot;:0,&quot;transparency&quot;:1},{&quot;brightness&quot;:0,&quot;colorType&quot;:1,&quot;foreColorIndex&quot;:5,&quot;pos&quot;:0.800000011920929,&quot;transparency&quot;:0.920000016689300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8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676_2*l_h_a*1_1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编辑添加项目标题"/>
  <p:tag name="KSO_WM_UNIT_TEXT_FILL_FORE_SCHEMECOLOR_INDEX" val="1"/>
  <p:tag name="KSO_WM_UNIT_TEXT_FILL_TYPE" val="1"/>
  <p:tag name="KSO_WM_DIAGRAM_USE_COLOR_VALUE" val="{&quot;color_scheme&quot;:1,&quot;color_type&quot;:1,&quot;theme_color_indexes&quot;:[5,6,5,6,5,6]}"/>
</p:tagLst>
</file>

<file path=ppt/tags/tag8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676_2*l_h_f*1_1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请单击此处输入你的正文具体内容，文字是您思想的重要提炼，根据需要可酌情增减你的文字。"/>
  <p:tag name="KSO_WM_UNIT_TEXT_FILL_FORE_SCHEMECOLOR_INDEX" val="1"/>
  <p:tag name="KSO_WM_UNIT_TEXT_FILL_TYPE" val="1"/>
  <p:tag name="KSO_WM_DIAGRAM_USE_COLOR_VALUE" val="{&quot;color_scheme&quot;:1,&quot;color_type&quot;:1,&quot;theme_color_indexes&quot;:[5,6,5,6,5,6]}"/>
</p:tagLst>
</file>

<file path=ppt/tags/tag8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1676_2*l_h_i*1_1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DIAGRAM_USE_COLOR_VALUE" val="{&quot;color_scheme&quot;:1,&quot;color_type&quot;:1,&quot;theme_color_indexes&quot;:[5,6,5,6,5,6]}"/>
</p:tagLst>
</file>

<file path=ppt/tags/tag8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676_2*l_h_i*1_2_2"/>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gradient&quot;:[{&quot;brightness&quot;:0,&quot;colorType&quot;:1,&quot;foreColorIndex&quot;:5,&quot;pos&quot;:0,&quot;transparency&quot;:1},{&quot;brightness&quot;:0,&quot;colorType&quot;:1,&quot;foreColorIndex&quot;:5,&quot;pos&quot;:0.800000011920929,&quot;transparency&quot;:0.920000016689300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81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676_2*l_h_a*1_2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编辑添加项目标题"/>
  <p:tag name="KSO_WM_UNIT_TEXT_FILL_FORE_SCHEMECOLOR_INDEX" val="1"/>
  <p:tag name="KSO_WM_UNIT_TEXT_FILL_TYPE" val="1"/>
  <p:tag name="KSO_WM_DIAGRAM_USE_COLOR_VALUE" val="{&quot;color_scheme&quot;:1,&quot;color_type&quot;:1,&quot;theme_color_indexes&quot;:[5,6,5,6,5,6]}"/>
</p:tagLst>
</file>

<file path=ppt/tags/tag81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676_2*l_h_f*1_2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请单击此处输入你的正文具体内容，文字是您思想的重要提炼，为了最终演示发布的良好效果，根据需要可增减文字。"/>
  <p:tag name="KSO_WM_UNIT_TEXT_FILL_FORE_SCHEMECOLOR_INDEX" val="1"/>
  <p:tag name="KSO_WM_UNIT_TEXT_FILL_TYPE" val="1"/>
  <p:tag name="KSO_WM_DIAGRAM_USE_COLOR_VALUE" val="{&quot;color_scheme&quot;:1,&quot;color_type&quot;:1,&quot;theme_color_indexes&quot;:[5,6,5,6,5,6]}"/>
</p:tagLst>
</file>

<file path=ppt/tags/tag8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1676_2*l_h_i*1_2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DIAGRAM_USE_COLOR_VALUE" val="{&quot;color_scheme&quot;:1,&quot;color_type&quot;:1,&quot;theme_color_indexes&quot;:[5,6,5,6,5,6]}"/>
</p:tagLst>
</file>

<file path=ppt/tags/tag8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676_2*l_h_i*1_3_2"/>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gradient&quot;:[{&quot;brightness&quot;:0,&quot;colorType&quot;:1,&quot;foreColorIndex&quot;:5,&quot;pos&quot;:0,&quot;transparency&quot;:1},{&quot;brightness&quot;:0,&quot;colorType&quot;:1,&quot;foreColorIndex&quot;:5,&quot;pos&quot;:0.800000011920929,&quot;transparency&quot;:0.920000016689300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82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676_2*l_h_a*1_3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编辑添加项目标题"/>
  <p:tag name="KSO_WM_UNIT_TEXT_FILL_FORE_SCHEMECOLOR_INDEX" val="1"/>
  <p:tag name="KSO_WM_UNIT_TEXT_FILL_TYPE" val="1"/>
  <p:tag name="KSO_WM_DIAGRAM_USE_COLOR_VALUE" val="{&quot;color_scheme&quot;:1,&quot;color_type&quot;:1,&quot;theme_color_indexes&quot;:[5,6,5,6,5,6]}"/>
</p:tagLst>
</file>

<file path=ppt/tags/tag8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676_2*l_h_f*1_3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请单击此处输入你的正文具体内容，文字是您思想的重要提炼，根据需要可酌情增减你的文字。"/>
  <p:tag name="KSO_WM_UNIT_TEXT_FILL_FORE_SCHEMECOLOR_INDEX" val="1"/>
  <p:tag name="KSO_WM_UNIT_TEXT_FILL_TYPE" val="1"/>
  <p:tag name="KSO_WM_DIAGRAM_USE_COLOR_VALUE" val="{&quot;color_scheme&quot;:1,&quot;color_type&quot;:1,&quot;theme_color_indexes&quot;:[5,6,5,6,5,6]}"/>
</p:tagLst>
</file>

<file path=ppt/tags/tag8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1676_2*l_h_i*1_3_1"/>
  <p:tag name="KSO_WM_TEMPLATE_CATEGORY" val="diagram"/>
  <p:tag name="KSO_WM_TEMPLATE_INDEX" val="20231676"/>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299.62921259842517,&quot;left&quot;:14.676850393700786,&quot;top&quot;:100.4803937007874,&quot;width&quot;:690.63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6,&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DIAGRAM_USE_COLOR_VALUE" val="{&quot;color_scheme&quot;:1,&quot;color_type&quot;:1,&quot;theme_color_indexes&quot;:[5,6,5,6,5,6]}"/>
</p:tagLst>
</file>

<file path=ppt/tags/tag825.xml><?xml version="1.0" encoding="utf-8"?>
<p:tagLst xmlns:p="http://schemas.openxmlformats.org/presentationml/2006/main">
  <p:tag name="KSO_WM_BEAUTIFY_FLAG" val=""/>
</p:tagLst>
</file>

<file path=ppt/tags/tag826.xml><?xml version="1.0" encoding="utf-8"?>
<p:tagLst xmlns:p="http://schemas.openxmlformats.org/presentationml/2006/main">
  <p:tag name="KSO_WM_BEAUTIFY_FLAG" val=""/>
</p:tagLst>
</file>

<file path=ppt/tags/tag827.xml><?xml version="1.0" encoding="utf-8"?>
<p:tagLst xmlns:p="http://schemas.openxmlformats.org/presentationml/2006/main">
  <p:tag name="KSO_WM_BEAUTIFY_FLAG" val=""/>
</p:tagLst>
</file>

<file path=ppt/tags/tag828.xml><?xml version="1.0" encoding="utf-8"?>
<p:tagLst xmlns:p="http://schemas.openxmlformats.org/presentationml/2006/main">
  <p:tag name="KSO_WM_SLIDE_ID" val="diagram20204958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60*448"/>
  <p:tag name="KSO_WM_SLIDE_POSITION" val="0*44"/>
  <p:tag name="KSO_WM_TAG_VERSION" val="1.0"/>
  <p:tag name="KSO_WM_BEAUTIFY_FLAG" val="#wm#"/>
  <p:tag name="KSO_WM_TEMPLATE_CATEGORY" val="diagram"/>
  <p:tag name="KSO_WM_TEMPLATE_INDEX" val="20204958"/>
  <p:tag name="KSO_WM_SLIDE_LAYOUT" val="a_f"/>
  <p:tag name="KSO_WM_SLIDE_LAYOUT_CNT" val="1_2"/>
  <p:tag name="resource_record_key" val="{&quot;10&quot;:[21602143],&quot;65&quot;:[20204958],&quot;70&quot;:[3312129,3332342,3319206]}"/>
</p:tagLst>
</file>

<file path=ppt/tags/tag8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4987_1*l_h_a*1_1_1"/>
  <p:tag name="KSO_WM_TEMPLATE_CATEGORY" val="diagram"/>
  <p:tag name="KSO_WM_TEMPLATE_INDEX" val="20234987"/>
  <p:tag name="KSO_WM_UNIT_LAYERLEVEL" val="1_1_1"/>
  <p:tag name="KSO_WM_TAG_VERSION" val="3.0"/>
  <p:tag name="KSO_WM_DIAGRAM_GROUP_CODE" val="l1-1"/>
  <p:tag name="KSO_WM_DIAGRAM_MAX_ITEMCNT" val="3"/>
  <p:tag name="KSO_WM_DIAGRAM_MIN_ITEMCNT" val="1"/>
  <p:tag name="KSO_WM_DIAGRAM_VIRTUALLY_FRAME" val="{&quot;height&quot;:113.8,&quot;left&quot;:-0.7,&quot;top&quot;:65.85,&quot;width&quot;:720}"/>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TYPE" val="1"/>
  <p:tag name="KSO_WM_UNIT_VALUE" val="11"/>
  <p:tag name="KSO_WM_UNIT_TEXT_TYPE" val="1"/>
  <p:tag name="KSO_WM_UNIT_PRESET_TEXT" val="此处添加标题"/>
  <p:tag name="KSO_WM_UNIT_FILL_TYPE" val="3"/>
  <p:tag name="KSO_WM_DIAGRAM_USE_COLOR_VALUE" val="{&quot;color_scheme&quot;:1,&quot;color_type&quot;:1,&quot;theme_color_indexes&quot;:[5,6,5,6,5,6]}"/>
</p:tagLst>
</file>

<file path=ppt/tags/tag830.xml><?xml version="1.0" encoding="utf-8"?>
<p:tagLst xmlns:p="http://schemas.openxmlformats.org/presentationml/2006/main">
  <p:tag name="KSO_WM_BEAUTIFY_FLAG" val=""/>
</p:tagLst>
</file>

<file path=ppt/tags/tag831.xml><?xml version="1.0" encoding="utf-8"?>
<p:tagLst xmlns:p="http://schemas.openxmlformats.org/presentationml/2006/main">
  <p:tag name="KSO_WM_BEAUTIFY_FLAG" val=""/>
</p:tagLst>
</file>

<file path=ppt/tags/tag832.xml><?xml version="1.0" encoding="utf-8"?>
<p:tagLst xmlns:p="http://schemas.openxmlformats.org/presentationml/2006/main">
  <p:tag name="KSO_WM_BEAUTIFY_FLAG" val=""/>
</p:tagLst>
</file>

<file path=ppt/tags/tag83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4987_1*l_h_a*1_1_1"/>
  <p:tag name="KSO_WM_TEMPLATE_CATEGORY" val="diagram"/>
  <p:tag name="KSO_WM_TEMPLATE_INDEX" val="20234987"/>
  <p:tag name="KSO_WM_UNIT_LAYERLEVEL" val="1_1_1"/>
  <p:tag name="KSO_WM_TAG_VERSION" val="3.0"/>
  <p:tag name="KSO_WM_DIAGRAM_GROUP_CODE" val="l1-1"/>
  <p:tag name="KSO_WM_DIAGRAM_MAX_ITEMCNT" val="3"/>
  <p:tag name="KSO_WM_DIAGRAM_MIN_ITEMCNT" val="1"/>
  <p:tag name="KSO_WM_DIAGRAM_VIRTUALLY_FRAME" val="{&quot;height&quot;:113.8,&quot;left&quot;:-0.7,&quot;top&quot;:65.85,&quot;width&quot;:720}"/>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TYPE" val="1"/>
  <p:tag name="KSO_WM_UNIT_VALUE" val="11"/>
  <p:tag name="KSO_WM_UNIT_TEXT_TYPE" val="1"/>
  <p:tag name="KSO_WM_UNIT_PRESET_TEXT" val="此处添加标题"/>
  <p:tag name="KSO_WM_UNIT_FILL_TYPE" val="3"/>
  <p:tag name="KSO_WM_DIAGRAM_USE_COLOR_VALUE" val="{&quot;color_scheme&quot;:1,&quot;color_type&quot;:1,&quot;theme_color_indexes&quot;:[5,6,5,6,5,6]}"/>
</p:tagLst>
</file>

<file path=ppt/tags/tag834.xml><?xml version="1.0" encoding="utf-8"?>
<p:tagLst xmlns:p="http://schemas.openxmlformats.org/presentationml/2006/main">
  <p:tag name="KSO_WM_BEAUTIFY_FLAG" val=""/>
</p:tagLst>
</file>

<file path=ppt/tags/tag835.xml><?xml version="1.0" encoding="utf-8"?>
<p:tagLst xmlns:p="http://schemas.openxmlformats.org/presentationml/2006/main">
  <p:tag name="KSO_WM_BEAUTIFY_FLAG" val=""/>
</p:tagLst>
</file>

<file path=ppt/tags/tag836.xml><?xml version="1.0" encoding="utf-8"?>
<p:tagLst xmlns:p="http://schemas.openxmlformats.org/presentationml/2006/main">
  <p:tag name="KSO_WM_BEAUTIFY_FLAG" val=""/>
</p:tagLst>
</file>

<file path=ppt/tags/tag83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4987_1*l_h_a*1_1_1"/>
  <p:tag name="KSO_WM_TEMPLATE_CATEGORY" val="diagram"/>
  <p:tag name="KSO_WM_TEMPLATE_INDEX" val="20234987"/>
  <p:tag name="KSO_WM_UNIT_LAYERLEVEL" val="1_1_1"/>
  <p:tag name="KSO_WM_TAG_VERSION" val="3.0"/>
  <p:tag name="KSO_WM_DIAGRAM_GROUP_CODE" val="l1-1"/>
  <p:tag name="KSO_WM_DIAGRAM_MAX_ITEMCNT" val="3"/>
  <p:tag name="KSO_WM_DIAGRAM_MIN_ITEMCNT" val="1"/>
  <p:tag name="KSO_WM_DIAGRAM_VIRTUALLY_FRAME" val="{&quot;height&quot;:113.8,&quot;left&quot;:-0.7,&quot;top&quot;:65.85,&quot;width&quot;:720}"/>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TYPE" val="1"/>
  <p:tag name="KSO_WM_UNIT_VALUE" val="11"/>
  <p:tag name="KSO_WM_UNIT_TEXT_TYPE" val="1"/>
  <p:tag name="KSO_WM_UNIT_PRESET_TEXT" val="此处添加标题"/>
  <p:tag name="KSO_WM_UNIT_FILL_TYPE" val="3"/>
  <p:tag name="KSO_WM_DIAGRAM_USE_COLOR_VALUE" val="{&quot;color_scheme&quot;:1,&quot;color_type&quot;:1,&quot;theme_color_indexes&quot;:[5,6,5,6,5,6]}"/>
</p:tagLst>
</file>

<file path=ppt/tags/tag838.xml><?xml version="1.0" encoding="utf-8"?>
<p:tagLst xmlns:p="http://schemas.openxmlformats.org/presentationml/2006/main">
  <p:tag name="KSO_WM_BEAUTIFY_FLAG" val=""/>
</p:tagLst>
</file>

<file path=ppt/tags/tag839.xml><?xml version="1.0" encoding="utf-8"?>
<p:tagLst xmlns:p="http://schemas.openxmlformats.org/presentationml/2006/main">
  <p:tag name="KSO_WM_BEAUTIFY_FLAG" val=""/>
</p:tagLst>
</file>

<file path=ppt/tags/tag840.xml><?xml version="1.0" encoding="utf-8"?>
<p:tagLst xmlns:p="http://schemas.openxmlformats.org/presentationml/2006/main">
  <p:tag name="KSO_WM_BEAUTIFY_FLAG" val=""/>
</p:tagLst>
</file>

<file path=ppt/tags/tag84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4987_1*l_h_a*1_1_1"/>
  <p:tag name="KSO_WM_TEMPLATE_CATEGORY" val="diagram"/>
  <p:tag name="KSO_WM_TEMPLATE_INDEX" val="20234987"/>
  <p:tag name="KSO_WM_UNIT_LAYERLEVEL" val="1_1_1"/>
  <p:tag name="KSO_WM_TAG_VERSION" val="3.0"/>
  <p:tag name="KSO_WM_DIAGRAM_GROUP_CODE" val="l1-1"/>
  <p:tag name="KSO_WM_DIAGRAM_MAX_ITEMCNT" val="3"/>
  <p:tag name="KSO_WM_DIAGRAM_MIN_ITEMCNT" val="1"/>
  <p:tag name="KSO_WM_DIAGRAM_VIRTUALLY_FRAME" val="{&quot;height&quot;:113.8,&quot;left&quot;:-0.7,&quot;top&quot;:65.85,&quot;width&quot;:720}"/>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FILL_TYPE" val="1"/>
  <p:tag name="KSO_WM_UNIT_VALUE" val="11"/>
  <p:tag name="KSO_WM_UNIT_TEXT_TYPE" val="1"/>
  <p:tag name="KSO_WM_UNIT_PRESET_TEXT" val="此处添加标题"/>
  <p:tag name="KSO_WM_UNIT_FILL_TYPE" val="3"/>
  <p:tag name="KSO_WM_DIAGRAM_USE_COLOR_VALUE" val="{&quot;color_scheme&quot;:1,&quot;color_type&quot;:1,&quot;theme_color_indexes&quot;:[5,6,5,6,5,6]}"/>
</p:tagLst>
</file>

<file path=ppt/tags/tag842.xml><?xml version="1.0" encoding="utf-8"?>
<p:tagLst xmlns:p="http://schemas.openxmlformats.org/presentationml/2006/main">
  <p:tag name="KSO_WM_BEAUTIFY_FLAG" val=""/>
</p:tagLst>
</file>

<file path=ppt/tags/tag843.xml><?xml version="1.0" encoding="utf-8"?>
<p:tagLst xmlns:p="http://schemas.openxmlformats.org/presentationml/2006/main">
  <p:tag name="KSO_WM_BEAUTIFY_FLAG" val=""/>
</p:tagLst>
</file>

<file path=ppt/tags/tag844.xml><?xml version="1.0" encoding="utf-8"?>
<p:tagLst xmlns:p="http://schemas.openxmlformats.org/presentationml/2006/main">
  <p:tag name="KSO_WM_BEAUTIFY_FLAG" val=""/>
</p:tagLst>
</file>

<file path=ppt/tags/tag846.xml><?xml version="1.0" encoding="utf-8"?>
<p:tagLst xmlns:p="http://schemas.openxmlformats.org/presentationml/2006/main">
  <p:tag name="KSO_WPP_MARK_KEY" val="c447176d-64c5-461d-a781-9643f9d925bb"/>
  <p:tag name="COMMONDATA" val="eyJoZGlkIjoiOTE1M2UxYTExMTJmMTAyZDllNTIyMTE5ZWVjMjRhNmQifQ=="/>
  <p:tag name="RESOURCE_RECORD_KEY" val="{&quot;70&quot;:[3314651,3402935,3424133,3403268,3321420,3321502,3321432,3318988,3312123,3321358,332209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zjpdnrxi">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NDM5NDExNjQxNjM0IiwKCSJHcm91cElkIiA6ICIyNzAxOTI3NDQiLAoJIkltYWdlIiA6ICJpVkJPUncwS0dnb0FBQUFOU1VoRVVnQUFCU1VBQUFHYUNBSUFBQUIyUUxFQ0FBQUFBWE5TUjBJQXJzNGM2UUFBSUFCSlJFRlVlSnpzM1hWNFUvZjZBUEQzeEszeE5uVjNSd29VZDVmaU1tUkRwakJoZnJjN2R1K2QzQ203ZzdIQjJNYUFEWGQzdHhZbzBGSjM5elpwcExHVDN4K25oRFJOUzh1Nkg3QzluMmQvcENjbnljbEplSmIzdk8vM2ZRbVRKZzhRUWdnaGhCQkNDQ0hVcFdpUCtnQVFRZ2doaEJCQ0NLRy9JSXkzRVVJSUlZUVFRZ2locm9meE5rSUlJWVFRUWdnaDFQVXcza1lJSVlRUVFnZ2hoTG9leHRzSUlZUVFRZ2doaEZEWHczZ2JJWVFRUWdnaGhCRHFlaGh2STRRUVFnZ2hoQkJDWFEvamJZUVFRZ2doaEJCQ3FPdGh2STBRUWdnaGhCQkNDSFU5akxjUlFnZ2hoQkJDQ0tHdWgvRTJRZ2doaEJCQ0NDSFU5VERlUmdnaGhCQkNDQ0dFdWg3RzJ3Z2hoQkJDQ0NHRVVOZkRlQnNoaEJCQ0NDR0VFT3A2R0c4amhCQkNDQ0dFRUVKZEQrTnRoQkJDQ0NHRUVFS282Mkc4alJCQ0NDR0VFRUlJZFQyTXR4RkNDQ0dFRUVJSW9hNkg4VFpDQ0NHRUVFSUlJZFQxTU41R0NDR0VFRUlJSVlTNkhzYmJDQ0dFRUVJSUlZUlExOE40R3lHRUVFSUlJWVFRNm5vWWJ5T0VFRUlJSVlRUVFsMFA0MjJFRUVJSUlZUVFRcWpyWWJ5TkVFSUlJWVFRUWdoMVBZeTNFVUlJSVlRUVFnaWhyb2Z4TmtJSUlZUVFRZ2doMVBVdzNrWUlJWVFRUWdnaGhMb2V4dHNJSVlRUVFnZ2hoRkRYdzNnYklZUVFRZ2doaEJEcWVoaHZJNFFRUWdnaGhCQkNYUS9qYllRUVFnZ2hoQkJDcU90aHZJMFFRZ2doaEJCQ0NIVTlqTGNSUWdnaGhCQkNDS0d1aC9FMlFnZ2hoQkJDQ0NIVTlURGVSZ2doaEJCQ0NDR0V1aDdHMndnaGhCQkNDQ0dFVU5mRGVCc2hoQkJDQ0NHRUVPcDZHRzhqaEJCQ0NDR0VFRUpkRCtOdGhCQkNDQ0dFRUVLbzYyRzhqUkJDQ0NHRUVFSUlkVDJNdHhGQ0NDR0VFRUlJb2E2SDhUWkNDQ0dFRUVJSUlkVDFNTjVHQ0NHRUVFSUlJWVM2SHNiYkNDR0VFRUlJSVlSUTE4TjRHeUdFRUVJSUlZUVE2bm9ZYnlPRUVFSUlJWVFRUWwwUDQyMkVFRUlJSVlRUVFxanJZYnlORUVJSUlZUVFRZ2gxUFl5M0VVSUlJWVFRUWdpaHJvZnhOa0lJSVlRUVFnZ2gxUFVZai9vQUVFS29YUVNOSUpoQVl4QUUwL0tvandVaGhCQWlBQ3lrQVN4R0MybDgxTWVDRUhyY1lieU5FSG9jRVRRV1FlZnJnY3Roc3U5dmZLU0hoQkJDQ0ZHby94K1pTSkpPYWkya3ptTFdnb1Y4MUFlRkVIb2NZYnlORUhyc0VDdzVqZUVFQU1jejY5ZmV5QzlXR1dxMHB2Skd3Nk0rTG9RUVFnZ0F3RXZFVXZCWi9ieWQzb3gzOHhBS1NBc0p4bHFMU2Yyb2p3c2g5TmdoVEpxOFIzME1DQ0YwRDBHek1CVU1CdWRZYnNNclJ3c3phM1NQK29BUVFnaWg5c3lJa0gweHd0dGJ4TGFZR2tsajNaT2I2QzRyS2E2dHJISVNpM3dEQWgvaTRXcVZTdDNZeU9QemhXTHhBM2N1ek0zMTh2V2wwZWwyMjV0MHVsdUppYjBHREtEUi9zUW1VMmF6aVU2L24zU3NMQzlQdlhrek9DTEN5OWYzejN0UjlMZEYvK0M5Vng3MU1TQ0VVRE1MeTVYTzRIeDh2bVR4Z2J3YXJlbFJIdzVDQ0NIMEFIZXJkZXR2Vm51TDJERnVFb0xPZlVLejNMa1pHZXUrWG5rckthbTZ2Q0s2WjA4R28zTTFzSTFLMWFwUFBqbDc3QmlIeS9VUERtNS81OHJ5OG04Ly9salYwQkFlRTJOMzE2bERoNDdzMlNPU1NEeDlmRHIrNm1henFiaWdRRmxmNy9BL0pvUEJZdDlmbTNiKytJbDlXN2FFeDhheU9SeHFTM1phMnI2dFc5Mjl2VERlUm44R3JDZEhDRDB1YUV3aHdlQzhjQ2ovaCt1VmovcFlFRUlJb1k1U0c4eno5dVRjcXRSK09jS2J4cEtUaHVwSGZVU2RrNXVSc1dITkdoNmZQM2pVcUVNN2QyMVl2ZnFaWmN0c1k5VDJtYzJtMzliOW9HeW9sOHJscHc4ZkNRb0w4d2tJYUdmL1M2ZE9FUVF4WVBod0FDZ3JMcTRvTGJQZUpaSklhRFRheVFNSG1FeVdkU09OUnNUMjZnVUE2WGZ1Rk9VNXFNenQwVGQreldlZnRmVnlUNy8wVWxoMHRQVlBGemZYcW9ySzd6Ly9mUEdycjhxY25RSEFaRElCZ0czR3UxTWFsY296UjQrbTM3bWpyRzlnc3BtZVBqNzlodzZ6ZlVWS1RWWGx5WU9IY3RMVHRWcXRSQ3FON2QxcjZPalJkQWJUZGg5OWsrN1VvU09weVRjYjZ1dDVmSDVJUk1Tb2hBU2hTR1QzVk5scDZlZU9IeXNwTERTWlRLNXVidjJHRGV2V3UvZkRIYnhESnFQeDBwa3p0NjRsVmxkVkFvQ0xxMnYzUG4zNkRoNXNWNDlRVWxoNDl1alIvSnhzblVZbmtvaGpldlljT25hczNkZEdwVlNlUFhJa1BTVkZXZC9BNVhPRHdzSkhUWm9ra2Nuc1hqSGx4bzNMNTg2V0ZoYWJ6U1lYVjlmNHdZUGordlVqaUw5STN4NnNKMGNJUFI0SUJzSHgzSmxXTjNObjlxTStGSVFRUXVoaC9EakJmM0YzRjFKZllURS9NZXVoemgwL2RtVDNYckZVc3VTMTEyVE96aGtwZHpiK3NOWlo0VEpueWJNS043Y0hQdHhzTXY2K2ZuMXE4cTNSa3hONnh2ZGQ5Y21ucElWOC92WFg1UXFGdy8wMWF2VW43N3dUMWIzYnJJV0xBT0RJN3Qxbmp4MXJKN1kzbTh4QXdDZmZmUWNBZTdkc3VYTDJiT3Q5M3ZuMGs1cUtxdGJiMDFQdVhEcDkrcFgzMzNmMzhyTGRubmI3OXFhMWEva0N3WkpYWDFXNHUxOCtjM2JmMWkyekZpNThpS2kxdktUa3g1VXJOV3ExV0NvUlNhVDFOVFVxcFJJQVJreVlNSHo4ZU90dUpZV0ZhNy82eXFEWHkxMWNuSVJPUlFXRlpwTXBNQ3gwMGJLWHJVR3NUcXY5L3ZQUEs4dkxCVUluRjFlM3lySXlqVm90Rkl1WHZmdXViWW4rMWZQbjkvejJHd0I0K25oYkxGQmFWQVFBd3llTUh6RitRbWNQM2lGOVU5TzZyNzR1S1Nyazh2a3VycTRhZFdOTlpSVUFCSVdGTDF5MjFIcTB0eElUdDIzWVFKck5VcmxjTEpXV0ZoWHJtM1JldnI3UExsOXUvVFFyeThyV2ZmMjF1ckdSTHhBbzNOeHFxMnVVRGZVOEFmK0ZOOTV5Y1hPMXZ1TCtyVnN2blRsREVEUlhkemNtaTFWU1dFaVNaUHpnd1FtelozZkpPM3JrTUwrTkVIb3NtT2xpcGM3MHpMN2NSMzBnQ0NHRTBFTmFlcVJnWm9TTVF4ZlJub1I0dTc2dWR1L3ZXekpTVW9JakltWTk4d3pmeVFrQVFxT2luMXUrZlBPNmRhcy8vWFRzMUNtOUJ3eHNaeW0xUWEvLzlmczFPZWtaOFlNSER4azlCZ0Rtdi9qQzJxKytXdlBGRjArLzlKSzNuMS9yaDF3K2ZZWWt5ZUhqN3NlaUVxbjBuVTgvYmVzbExwMDVjMmpuVHVwMnd1elpWQXoyMDdmZlZwV1h2ZnZwZjYyN01laU1qOTU2eXk3c0xNakpBWURXK2VId21KaW5GaTgrZC95NHdNa0pBRFNOalFCQXZmM09LaTRvRUlwRWM1OTdqcXFpdDFnc2lSY3Y3Tjc4MjhtREIyUGo0cWlMRHFUWnZHWDllb05lUDM3YTlBRWpoZ05BWFUzTkQxOThtWk9la1hUNVV1OEJBNm1uT3JCOVIyVjVlVlNQSHJPZWVZYkJaRnJQN2FGZHUyWXZXa1R0VTFOVnVXL0xGaWFMdGVqbGwvMkNnZ0FnODI3cUw2dStPM1h3VUV5UE9Oc2c5cUUxcXBUMWRiVXpubDRRMjZzWGxmTXZ6TTM5WmZYcTdQUzBHMWV2eHZYckJ3REsrcm9kRzMrMWtPVE1wNS9wSHQ4SEFKcTAybzFyZjhqTnlEeHo1TWlvaEFUcVZQeSsva2QxWTJQOG9FRVRaa3luTTVna1NSN2J1L2Zzc1dPN05tMTY0YTAzcVpkTHVYSGowcGt6VGtMaDAwdVhVb3NJcXNvcjFuL3p6Wld6WnlOaVlvUEN3Lzc0TzNyay9zUldCQWdoMUdFRWpjSC9KYmxhYTN4UzI4d2doQkJDZWhQNS9mVktKb05MMEpnZDJQMlJNUm1OcHc0ZCttckZoemtaNmFPblRGNjRiSmx0dE9rVEVQREtlKy81K0Fmcy9YM0x5bi85Nis2dFpJdWpKbkJWNVJYZmYvNUZUbnJHa0ZHanJLbElUeCtmWjVjdnQxaklkVjkvblhUcGt0MURWQTBONTArZTZEZGtzRnloT0xaMzcvNnRXMG15MC8vZk4rajF1Wm1ab1ZGUnRodlZxa1lBY0hJUzJtNVVOdFRUNlF6cld5TkpVdC9VUlAwWEZCNisrTlZYR0V5bXZxbEpwV3dBQUNhTFpiM1g5aitEWHQvT3dYajUrcjc0OXR2V0plc0VRZlFlTURBMEtzcGlzV1JucEZNYlUyN2VyS21xOGc4T3BvSnRBSkRLNWFNblR3YUFxMmZQVzgvTXphdFgyUnp1dEhuekdFd21BTERZN0duejV4TUVjVHZwdWxhdG9YYTdjT0lrU1pLRFJvNmtnbTBBQ0ltSTdOazMzbUt4WEx0d3JyTm4waUV1bC9mUzIyLzNpTzlyTGJEM0NRZ1lPbVlzQUdTbDNhVzJKRjIrYkRLYWVzVDNvWUp0QU9Ed2VOTVhMS0F6R0Zjdm5EZWJUUUNRbjVOVFVWb21kM0daT0hNbVZUWlBvOUZHSlNRbzNOMExjbk9vdER3QVhEbC9IZ0RHVEoxaVhiSHY0dVk2YnRwVUFMaDA1blNYdktOSER2UGJDS0ZIajZEejZUVGFUOGtPaXNFUVFnaWhKOGpxcElvMytyb0RqUWVrOGxFZml3TTZyZmJLdVhPWFQ1OXVWS2xDSWlLREk4TDFUVTJuRHg5dXZhZGZVR0J3ZVBpNUU4YzJmditEUkNydEVkKzN6NkJCVHFMbWdQYnErZk1IZCt3d20wd1RaODdzTjNSb3lvMGJwWVdGbzZkTW9VTFE1OTk0ODVkVnEzWnUzSGc3S1ducXZIblc5YnBIOSs1ak1wbkR4bzF2cUtzN2QrSkVlSFMwek5tNXZxNXV4YXR0OW04Mm1jeDJXKzdldW1VMm1TSmlZbTAzcWhzYkFVQWdiQkZ2cXhxVVFySEl1Z3o0Ym5MeTVuWHIybnFoSDc3NHd1RjJaNFhpalgvL3U2MUh1WGw2dHQ2b2NIWExTRWt4R1pyYnZxYmR1UTBBZHNYcVVkMjc3ZGhJTHlzcFZxdFVBcUV3UFNYRllpSERZNkk1WEs1MUg0bFU1dU1mVUpDYms1dVpFZFdqQjFVSkR3RGRXejVWVE0rNHBFdVhzdE16MmpySVR1RTdPYlZPOVZPWmM2UEJTUDFaWGxJQ0FIYU44U1JTbVllWFYxRitmbWxSc2JlZkg3V1BUMENnN2FwdkdvMFdGaFZWV1ZhV25aN3U0ZTBOQU9VbHhRRGdIOVRpcWFoR2VybVptUmFMNVMrd2lodmpiWVRRbzBmUU9SVnFRMVp0MDZNK0VJUVFRdWdQS1ZZYTBtdDBZWkxITWI5dE5wdSsvdkJEbFZMcDZlMHpiZjY4MEtqb3ZWdTIzTGh5cGEzOVgzenJyYmorL1M2ZVBIWHh6S25MNTg3MEhUSVlBSXJ5OHcvdjNKR2ZreXVXU21Zdlhrd05EMHU5ZGV0V1lxS1pKTWRObXdZQUNqZTNWOTUvZjllbVRTazNiMzY1NG9OZS9mc1BIRGtTQUc1ZXZTS1dTTGI5OGt0ZGRiWEZZaGs5T1NIcDRpV2VnRDl1NnJTMmppRW5JK1BPalJ1Mlc2NmRQeWVXU3V3cWpkV05LZ0FRQ0ZzRWlxcUdlcEZZWXYxVHBuRHBQMnhZNjVlNGV2NGNuYzZNNjllMzlWMVh6cDJqTSt5SGxqMVFiVTBWQUVpZG02OHlsQlVWVTVjaGJQZGhzbGd1cm9xSzByS3F5a3FCVUZoV1ZOUjZId0R3OFBZcXlNMnByQ2lQQW1oVXFsUktKWmZQbDdtNHROekhHd0NxS3l0Smt2eVQ1cWpWVmxjREFOVmVEZ0FzcEFVQURIcUQzVzVjSGg4QXFpc3J2UDM4TENRSkFBYURmWFVBbDg4SGdPcUtjdXBQcXNEQnJvaUF3V1N5Mkd5RFh0OVFYeWVSMmpkWGUrSmd2STBRZXZUTXdNeW93V0FiSVlUUVgwR1JVdTh2WXJNNnNPZi9NenFkTVdIR0REcURFUkhibkJ5MnJvaHV4NGlKRXdhTUdGNVRYY1YzY3RyeDY0YnJsNjhBUUd5dlhnbXpabEd4RXdETWVIcUJwckh4L0lrVFhENS82Smd4QU1EbDhlWSs5MXppeFl0SDl1eStmT2JzMWZNWEZpNWI1dUhsemVGelRVWmpaWGw1LzJIRDVDNEtBR0N6MkQzN09vaDFLZEU5ZXRoRzQ4VUZCZms1dVQzNnhKZmNLMGlXeVp4NUFuNXpQYm13eFZKdHBiSWgwS2JsbTd1bmwvdU1GbzNUcU83aUYwK2Q4ZzhPbVRCalJ1dFhUN3g0a1VIdjNLV1RtcXJLdERzcEhCNDNLQ3ljMmxKYlhVTXRVN2ZiVXlTUlZaU1dOVFkwV1BjUnQ5NUhLZ0dBeGdZbEFOVFZWQU9BUkdLL0QwL0FaN0pZUm9OQjA2aTJGaUIwSWJQSlNMV3BpK3JSbmRxaWNITzdlK3RXNnEzaytNR0RyYnVwVmFxaWdud0EwR20wQUtCd2N3ZUF2TXhNblZiTDVmR29mU3dXUzJaS0NnRG90TTBORGx6ZFBBcHljMUp2M1ZLNHUxdWZLamNqZzRyQWRWb3R4dHNJSWRRRkxBUXp1MDcxcUk4Q0lZUVE2Z0pGU2oyTkpualVSK0ZZZE0rZTdlOVFYbEppc1Zqc05vckVZazl2SHdCdzgvUnlWdVJObmpNbklEVFVkZ2M2bmZIVWtpV3JQdjIwS0MvUFlpRUpvam5MMnF0Ly84allic2NQN0srdHJnNE1EVjMyM2o4QVlOZW1UUndlZDlqWWNRQmdzUUJCbzFXVlYxUlhscmR6VkQ3K0FWU3QrTkc5ZXdEZ3h0VXJONjQycCtWblByT3dlNS9lVkg3YnlhYWUzR1EwYXRVYWtVVGM5ck1DQU9SbFpRR0F0NytEMW01VUJUV2QyWWx3U2RYUThPdWFOYVRaUEh6c2VLcE50OGxvcE5ZenM3a2N1NTNaSEJZQUdBd0dhaElZQUhBNDl2dFFUMElGbi9xbUpnRGd0SG9lQUdCejJFYURvWFV5bVlxV0MvTUxERTFObmo0K3R2WDJSZm41ZGRYVjFLQzFkcGhOeGkwLy8xSmRXUmtXSFUzVk1nQkF6NzU5engwL2taT2VzV3ZUcGtFalJ3ckY0dEtpb2dQYnQxUEhTYVdzQTBKRG5CV0s2c3JLRGF1L0d6ZDltcXU3ZTBOOS9jbURCd3Z6ODYzN0FFRHZnUU1MY25OT0h6N0VZckppNG5veVdheXN1M2YzYjk5R3B6UE1adE5ETE85L0RHRzhqUkI2OUpoMGVsbWpmVlVTUWdnaDlDU3FWQnZaREliNWNmM2ZXcE5XKy9FNzc5aHQ5QThPZm1icFVnQlk4L25uclR1RVRadzFxOStRSVFEUWIralErRUVEN2FaR1U3aDgvbk52dkM0VWlhekJOb1VuNENmTW5tMWRpRnRhVkpSMDZmTDQ2ZE40QWo0QW1NMUdCb054KzNyU3lZTUgyem5taFM4dkM0bUlURTFPemtuUEFJQXhVNllFaElibzFKcWZ2djJXMm9HS3R6OTQ1Vlc3QjE0NGNmTGl5ZE94dmVKbUxWem84SmxUa3BNQklEUXlxa21uTzc1Ly8vQng0NmtEbzJKQ2k0V2t1cGQxUkY1VzFwYjE2MVZLNWFBUkk2MnQwY3ptNXZYbmRxZUYya2ExV0FNQTBrd0NBTkdxR3B4bzNvZDIvNmtjVm94YndQcFV0bFJLNVUvLys0YWFjTTVnTXZvTkdUWjgvRGdxaGorNFk0ZE9vMmsvM3E2dnE5MnkvcWZDM0Z6L2tKQTVpeGRidDh0Y1hHWTh2V0RiaGcySkZ5OG1YcnhJYlhUMWNJL3AyZlBtMWF2VUVuUWFqVGIzdWVmVy8rOS9CYms1My8yM3VaTThoOHNaTkdMRTZTTkhyRmNOdXZmcFhWeVFkL25NMllNN2R4emN1WVBhMkxOdmZGRitmbFY1UmVzTEVFOGlqTGNSUWdnaGhCRHFNdmJaNGNlTUJjQ2cxNGRHUlZubmRTVmV2R0EwM3I4OEVObTlXNy9CUTZqYmVyMSt3M2ZmV2U4aUNJTE9ZRzc5K2Fma2E0a2RmTG1uWDNvcExEcjZYbFJwM3IxNWs4TGRyZSs5T21TandjaGlzd0RBTnlEd2hiZmV2SFRtekxYejU1ZXZXR0c5MGFoVWZ2VFdXMVNPZCsvdnY3TTVISDFUazB3dTkvTHhiVlRlNzBnWEdoa2xsVHM3UElEaisvY3oyNGlaZFJwTlJrcUtTQ0wxOVBISnk4eThldTU4Ym1iRzRsZGVvNnF5VFVZakFEQTdrTjhtU2ZMVW9VT25EaDFtc3Bnem5sN1FJLzUrZVR6cjNzSUNrOUZvRjdwVDF6WFlIQTRBTU5sTUFMRDlGTzd0WXdBQU5wY05BQ3dXQ3dCTUJnY1hjcWdrT2J0VmRIcDA5NTZxOG9vcGM1OFNTeVRYTGx3OGQvelluZXRKM2VQakcycnJDbk56UjB4b2IyUjM2czJiT3pkdDBtbTFBNFlQR3pObGlyVmRPU1cyVnk4M0w2OXI1ODZWbDVVeTZBeS80T0IrUXdiditIVWpBSWpFelZYOXJoNGVyMzN3d1pWelp3dHpjazFtczd1blo5OGhRekpUN3dLQVVIUi9YZjJrV2JQRG9xS1RyMTFycUt2ajh2a1IzV0s3OSs3em56ZmVJQWhDS0hwQWVjSVRBZU50aEJCQ0NDR0UvbDZDSXlLb2xEVUFaTjFOczcxTExKSDZoNFJRdDNWYWJldkhoa1ZGMi9ZaGMwalowSkI4N1JwQjBBUTJLNHFQN05sVFVsalVvMC84bWFOSE5ZMk5FcmxjM2RqSTQzZW85cDdGWnZzRStJZkh4bTcvWlVQcmU2bjIzYTJaemFiaisvY3pXWTVYMDE4NWY5NW9NUFFhM1k4Z2lJRFEwS2VlWGJ4NTdicDFLNzk2YnZuckFxR1FxdDltc3RqdEg1aStxV256MnJWWmFXaytBUUV6bjNuRzJsU01RaEEwZ2RCSnJXcFUxdGZiOVRsVE5UUUFnRVF1QXdBbmtRZ0FsUFVOZGsrdVV0WURnRVFtQndCQkcvczA2WFFHdlo3TjRmSUY5bWN5T3lNOU5DcUtHdkVkRWhtVmVUZjE4SzVkcHc0ZElnaGFqejd4ZzBlTmF1dE5IZHU3OS9TUkkwS3hlTzZ6endhR09SNkNyWEJ6bXpocmx1MldzcElTYXRHQmRRdGZJTENkdFc1dFNPN202V0c3TVRnaUlqZ2l3dnFuc3FGZW8xYkxYVnlvVlB5VER1TnRoQkJDQ0NHRVVFZkZ4TVhGeE1XMXMwT2pVclgycXk4SmdwaXhZSUdYei8yZTIxVVZGUVJCeTg1SXJ5Z3I1VHM1dVh0N0tldnJYRDBjak5SeWFNNlNKYTJqemZaUkk2eFlqdUp0clZwejRlUUpCcFBaWjhCQWFrdEViTGZwOHhkczIvREx6NnRXTGZ2SHV6cWREZ0JZelBZNjM1Rm04NFkxYS9JeU13ZU1HRDUyOGhUYjJWZFdDbmQzdFNxenRLallOdDZtbXNZeG1BeUZxeHNBdUxwNzNJRWJaZmVhd0ZtVkZoWUJnS2UzTndESVhad1pUSWF5b1o0YUlXYXpUeUhWeWJ6MVM3LzQxbHRzOXYya2QwaEVaRWhFcEU2alliSlk3ZFRKSDkrMzcvU1JJd0dob1U4dFdkSTZobTlMUldscGJWV1ZtNmVuVU54bVV0cHNOcVhmdVVPajBZTGFpT0VwcVRlVEFjQnV4UHFUQytOdGhCQkNDQ0dFVUtkZE9uUEcxYzNOcm5lYXBySHh4MjlXVmxkV1RwMDNyM3Q4SDl1NzVpeGV4R0t6clN1WkxSYkwvbTNiSTdwMU41dE1oWG01LzN6NVpiUEpUSkptMnh1MnpkdnNTcHF0Vm4veVNXVkZoY083M3ZyUGZ3Q0E1V2daOEpFOXU3VnF6YkN4WTIxajErN3hmVFFhdGNMTmpTQm9UVlM4eldrdnhYcjU3Tm04ek13K2d3YU9uemE5clgxQ0k2SnlNekp2SlNWRzk3eWZoRTlOVGphYlRCR3hzVlR1UFNReTh2aisvYW5KeWVPblQ3ZEd3ZzExZGZrNXVYeUJ3RGN3a0hyN2dhRmhHU2twdDVLU2JBZWIzYjUrSFFDc1BlZHRXU2VmMjdKMmxYZW9yTGo0MU9IRDdsNWVDNWN1N2ZqYWRZdkZjbVRQSGdEbzFYOUFPN3RkUEhXNlVhV0s2dDdkYmxLNkxaMVdlL2JZTVlJZzJ1bGEvMlRCZUJzaGhCQkNDQ0hrUURzTm9sVU5EU2NQSHRDcU5YMEdEUnc3WlNxMWVGaXRVcTMvMy84cXk4cW16SDJxVi8vK2RnOWhjN2kyZjFhV2xlbWJtank4UEl2eUMxeGNYY2RNbVpLUmtwS1JtcEl3ZTQ3MWhrNnIyL2JMeiswZlpFeXZYbXFWNHlrblZJNjY5Y0xtMjBsSmlSY3ZTdVh5UWExcXFnY01iMjUxcHRjNTdobHU2OGJsS3dBd1lOandkdmJwMFRmKzVLRkRkMi9kdW5IMVNvOCs4UUJRVzFWMWVOZHVBQmc4ZWpTMWo2ZVBqMjlBWUVGdXp2NXQyeExtektIUmFBYTlmc2ZHWHkwV2N0Q29rZGEwZWYraHd6SlNVazRlUE9nZkV1enU2UVVBR1NrcGlSY3ZDWVJPY2YzNnRYK1dPdWpHbGNzQTBHZlFvUGFEN2R5TURMK2dJT3JBOUUyNkE5dDNaS1NrdUh0NjlSbDRQOTR1eXM5M1VTZzRQQjcxUmJwMi92elJQWHZZSE03WXFWT3QrK2libXNwTFM2eWR6MnVycTdmKzlKT3FvU0YrOEdBM3o0NFdQanptTU41R0NDR0VFRUxvNytYODhXTTNMemVQMUtxcXJQRHk4N1c5dDFHcE1wdE5iQTduVm1JaUFQRHV6VSsySlJTTGwzK3dZdWVtVFZmUG5jOU12VHQ5L253WE43Y2ZWNjZzcXFpWU5uKyt3L0RQYkRMVzF0VFdWbFZWVjFSV1YxWVU1K2NUQk0zYno3OG92NERMNDRkRlI5ZlYxdWJuNU5qZXNHMksxaFpyaE54YVVYNCtBSEJhNXFqek1qTzMvL29yalVhYnRYQmg2MURjcXFhNkNnRGF5Y1FDUUdWNU9RRDhzbnAxNjk3Z0xEYjc1ZmZlbzlZd1Q1MzcxTy9yMTIvL1pjTzVvOGQ0ZkY1UmZxSFpiQm81YVpLMVpSMEFUSjAvYjgxbm4xMjdjQ0U5SlVXdWNLa29MZFdxTmNFUkViYkJmRkI0V1B5Z1FWZk9uZnYybzArOGZIMU1KbE5aY1RHZHdaaXphSEU3YjZSVEtzdktBZURrd1lNWFRweG9mZS9jNTU1ejlmQUFnRjJiTjJzMUdtZUZncURSeW9xTGpRYURzMEx4OUxLWGJDdnFFeTljU0U1TWRGRzRjbmpjcW9weXRhcVJ6ZUV1ZU9GNXFWeHUzYWRKcC8zKzh5OUVZb25NV2Q3VTFFU05vNHVJN1RaaFJwdjFBazhjakxjUlFnZ2hoQkQ2ZStIeEJHSzVsTHBkVjFkamQyL2FuZHU3TjIrbWJyTTVuTUNXRmVOV1RpTFJNMHVYWHI5OCtjRDJiZXRXcnVRN09XblY2dWxQTDZDeXVIWnFxNnErK0dDRnhVSUNnRkFrOHZMenF5d3Y5d3NNYUwrODJhR3R2L3k4L2RkZlc4OEpiNjIwcU5DdUczYjZuVHUvcjE5dk1ocW56Wi92RXhEUTFnTzFhczJWcytjQXdNUGJ1NjE5ckxPMWE2cXFXdDlyMitzckppNU80T1IwNnNpUmtvS0Mrcm82YnorZi9zTkhSSGJyWnJ1L2k2dnJ5Kys5ZDJ6ZjN1ejBqS0s4UEpuY2VmQ29VUU9HRGJkYkV6NXA5bXczTDg4clo4NldsUlN6Mk95STJHNGp4bzkzOCtxeVZERFZKWTdxNWRhYTBXU2tiblRyMC90MllsSjVhU2xCRU00S1JYVFBIdjJIRHJQclN4Y1NHVmxSV2xwZFZXbXNNSW9sa3BnaFBRZU5HaW1TU0czMzRYQjUzWHIzenN2S0xzelBaN0haL2lFaGNYMzdkdXZkdTZ2ZXp1TUE0MjJFRUVMSU1lSlJ6L1Y1NUFlQUhqaytrNll4dGxuUSsvOU14S1lyOWVaSGZSU29hL1RzMzgvYW4zem54bzBNUm91Z0lEQWtaUGk0OFNScDV2QjRrYkd4VlBmc05wK3FiOStBa0pEZmYveXhLRDlmSUhScWF5NlgxTm01MzlBaG5qNCt2a0dCRXFuc3lybXpkMi9kNnZHZ05iclcrZFV0WGpHK3I0ZVBUNU5PZDJqbnp0YjNIdDY1aTg2ZzB4a01uVmFiZE9rU204UDE5UFdoc3V1bkRoMCtmZVNJeFdJWlAzMjZYUWIreU83ZDZTa3BmQ2NCazhrMm1ZeWxoUVZOdWlhL29FQnE3YlJERENienM3VnIyejkrcTREUTBJQTJMbHRZU2VYeTJZc1d0NzhQUVJDOUJ3enNmYS9IVzVkN3FkVnNkb2RHako4d1lueDc0OFFBSUtwNzk2anUzZHZmaDgzaHREVWEvUy9EMGNCMGhCQkNmeFV2eGlsU1g0enA1dXFnRkxCVHBvVkxNNWJHRHZadHI2enU0U3pxNXZMdklaN2h6dHdPN051ZS90NU96L2RVOVBib2FDZFZxemY2dWgyYkc5YlQzVDdCRXEzZ0pUOGZQVEhrQVROdktGMXlma1JzT3ExbFFlTDBDRm45MjNFclIvbFl0ekJweEwrSGVFcTViVjR1Vi9DWi9iMmRXbThmNmlkOFBkN040VU8rSHVYVDE2dk44L2JUUlA4TkNRRStJZ2NkZXQvdDczNTBidWpJZ1BaK2lOc2QyMytIZTQ4UGR0eTZkczA0djY5SCtURGEvV0d5WldyUXo1UGF6RWY5UWYyOW5VN01DenM1UDJ5UXp4LzZIQ2NFU3pZa0JIdzd4cGRKczY4djdSUTNBZlBvM05BTEN5TTYvancrSXRiY2FIbVV5eC85OTk0YWowazdPVDhzNmRrbytoOTZUK2l4d09YeFBsdTcxaHBzQThDMCtmTVQ1c3l4M1VmbTRqSmk0b1JSQ1FtRFJvNjBtMkxsa0VRbWUvN05Od2FPR0tGV05hNzk4aXRxRGJBZGdpQW16SmpSclhkdmlWUm1NaHFQN040cmtVcGpXL1k1ZDNOM3A1cUtlZm42ZXZ2NUpWNjhlR3pmUGdEZ3RGejRIUmdhMnF0Ly8rNjllL01FL05ienNiUFM3cDQrY3VURWdRTVhUNTFpczltekZ5M2s4bmdBY083RXlWT0hEek5acktlV0xHbGRnaTZSeWFyS0svSXlzekpUVTNJek1waE1WdThCQStZOTkzenJRbkdFT2dYejJ3Z2g5QmpoTTJrTy84OXVNRnMyVGc1c0hSUGFlV3BYenJWU3RlMFdGejR6d3BuTFp6VlhvdzMxRXk3czl1QmZUb3YyNWVyTkxSS3JZZzRqUk1ZUnNGb0VRd3RpbklmNE9ZaE1icFpydnIzbXVGVnNhOHQ2dThZb2VDbVYyclJxWFFjZjR0Q3NTTmxMY2E2ZlhTcXpPd01QTkR0UzN0Mk52L1N3ZlFwbHNLOHdSc0g3YlVwUXJ4OVQwbXNlY0d4ZGNuNStTUWdZNUNPY3NTUHJWSDV6NDU5UU9WZk1hWkZSZkRyVytaOERQUmQxYzFtMFArOW9qbjI5SDQ5SnUvNXNsSkJONzdNKzFmYVkyWFRpcDRrQnZtSjJRNVA1cCtRV2RZOFRReVJZd2FnSEFBQWdBRWxFUVZTdjlYRjdNYzQxZUZWeWtkSmc5NFJDTnYycGFHZTlpVng2T0wvMUFjK0xjUTZUY3orNVVOck9tZW5ySlpnVUluMzdaQkVBT1BNWmIvZHo1ekJvQjdNYUFHQmV0SHlnai9EMTQ0VXF2Wm5IcEQzYlExSFEwTFQ4V0dFN3p6YkF4MGx0dUovc2ZYK2doNWpUb1Y4eS96bFgwbjVpdHBlSDRQQlRvVTRzT3ZXdVIyeE1mN2hFYnJTQ3QzVmFFSTlKMHhySm4yNVczYTUwTUx1NGcycTBKbGNCSzBiQld6SFk4LzNUeFIxNVNGOHZwMDJUQXo4OFc1SlM5ZkN2NjVEV1NCck5saUFwWjBHczg4L0oxVjM3NU9pdmdVNW5qSnMyTFNBaytPeXhZMkZSTWUzdnpHQXkrd3djNkJjVWFOZVV5ejhraEJyOTdlM24xNmhVYnZucEp4YWJIZDJ6aDllOWRjNVN1ZHlhVWhZSWhTdSsrcnIxa3k5OTkxMmp3V0EybStsMHVtMngrdUNSSXh1VkRYMkhESFZXS0ZvL3FzK2dRWDBHRFNMTlpyUFpUQkJFeDF0ekk5UStqTGNSUXVneFV2cDZEeEhid2ZUT2Y1MHI4UlN5QWlTY1FxWGVSRG9vTVpiem1DSTJuY3Q4UU5WU3NJejdWSlM4L1gwQTRQbURlWGJ4dGtQeFhvSUZNUTdxQnNVY1JnZmpiUjhSSzBiQnE5R2E5bVhXZDJUL0x1Y2xaSFYzNDkrdDFtWFhOZG5kdGVwYXhaaEE4ZWhBOGU2WndYRS9wdGlHZVIzVXFmT2o0RE1uQkV0MEp0TDJla0dvbkVQRjU5WXRQOTZza25JWkh3L3pQdkpVNk5vYmxhOGZLN1F0TnRZYXlXK3Vsbjg1MG1mZjdKQmVQNlkwTkRWSGpIcXpaY3EyekV1TElyOGY3NWRiMzNTMm9EbWVsM0VaMzQvem96N3gxc0UyQU15SWtMSHB4TG9iMWEzZmZwaWNHeWJuRmpUb0x4UTJ0bk1TbnV1aG1CL2pYTnBvc0h2TGtTN2NIOGI3TjVuSWp5K1VxdlRtN201OE9nSG4yMzJxMXA3dnFmQndhbTgwcnRVM1Y4dmJpWi83ZWdrT3pna1ZzT2d2SGM3M0ZiUGY3T3QrZkY3WXlFMmREcm1sWE1iZVdTRThKbTF2UmwxQ3FIVHZySkNlNjFKcWRhWk9QWW1Wa2JROHZUY25jVW5VMGw2dTMxd3RyOUYyOUhrZWVnMUNEemYrYTIwVVFWQ1hJUURnNDZIZVEvM2FyR2hZY2FZNHQxNy9zSytQSGd2LytmYmJQL0x3MEtqbzBLam9qdXc1WmtxQ2RURFlpQWtUUmt5d0wwNk9pSTM5YU5XcWh6Z0dCcFBwTUZxbTBlbVRaczF1LzdFME90M2hERzJFSGhyRzJ3Z2g5QmpabGxyTFo5R28wbFlmRWZ0Z1ZqMzFpLzlPcFhhNHZ3Z0FCbTlJSzJodzhITjI5VmpmbCtKY0gvajg2MjlXYnI3aklEY1Y3c3hiUDlFL3lvV25OcER2blM3U2RDYTJYSElnNzJMUi9YenNucGtoRG5jVHN1bXRxNkRuUnNzQjRIQjJ2WHU3VVZPTjF2Z1E0VzVIeklxVUE4Q3V0TnJXZDFrQW50bVhlK2VGbUNLbFFjQ2lQL1FCZFBEOFBOUE5tVUVqTnQ1dUVkbDJkeE1BUUxKTnZBMEFuMTBxU3l4VmI1MFc5RndQUlozTzlJOVRMVEtmWDEwcDcrZnRORGxVdWlFaGNQTFdUR3ZvbFZ5aGZlMW93US9qL1Yvb3FhRGliUUxnbDRRQWR5ZldweGRMTjl4cThhMmdFMEJkdTNrbTFoa0FOdDZ1dHFidURXYUx3V3loRGhnQWp1WTArSWp0aDlPYVNFdUpxamw2WDNha1lLQ1A4TXVSUGpmS05FcDljOFRveEtMdG5CSENadEFTdG1aUzMrY1IvaUlBT0pMZDZjc3V0eXUxc1QvY2FXZUhCLzdUZURGTzhjMW9YenBCUEhzZ2IvM05LdXI0MyszdmNmM1pxSms3czIrMlBQbnRjT0V6anMwTjl4T3pmN2hlK2NLaC9JK0hldjFqZ01lZVdTSGpmODlRdFJ1M0wrM2xtaERhNXJJRnRjRmMzbWpjT2kzSTRiMW44bFVmMjlRWFVPVXhiVFdSYXVlRjNqeGVtRnloOVJLeEhuZzl6bFhBYkdlZjFZa1ZHRytqRHJJRzJ3ajl0V0c4alJCQ2o1SG5EdVpSTjdaT0MvSVJzZDg5VlpSYTFWd1Z2THhsM29sSkkrZzAwSnM2MEo3Vmhva0V1N2lSUVlNMys3cXZHT3pGcGhOSGN4cWVQNWhYZUMvUHlhSVRId3hxYm5rYTY4b0hnTG5Sem4wOG5RRGdha2tqVlJJTUFDVXFRMFpOYzNLWTAvYnEyNFhkbkZlTzhuVjQxL3dZNS9tTzhzQldTKzRGUWwxdWNYY1hBUGd0cGVham9WNE95L1ZydEVZTFdEWWsySzhaL3Z4UzJjV2l4cTQ2UHdUQW9tNHVBTEFtcWRLNlVjaW1COHM0TlZwVHNjbys4M3ltUU5WdDdaMTMrbnQ4ZUxiRXdadmFuOWZiUXpBcFJQSm1QL2ZQTDVYeG1EUnEvZTl2S1RVcXZmbGdWajBWUEwvUzIyMUNzR1IvWnYybkYwcXQ0YlRHUUZvQXhnU0pEOHkrMzljbmFVbVU5ZlozU1JWTER4Y3dhUVQxa1QzZlUvRjhUL3ZLekVLbDN2ZWJaT3EyU20rZXR5ZG5lYnhiWnEzT1ZjQzg5OVlZR29ONTJlSDhFM25OazM0bWgwa0JRS2szOS9HMFgwbWVWS29lRVNBV2MrZ0F3R1hRQ0lCWmtUSUF1RkhXMFVpNExUSXU0MzlqZkorS2t0ZnFUSE4zNTFqcjgvOXhxcmhFWlZnNXl2Znlvc2gzVGhhdXVsYnh3R29QYnhIcjVQendJQ25uUUZZOVZYdi8vdW5pVURsM1NwajAvRE1SWXphbmw2dU5iVDAyVk00WjFuYkdHQUFrSEVaYkRRNm9wUGUzWTN5cEhWd0ZMQUJZRU9zOHlLYVZ3TjBxM1N0SEM2d3ZWS0l5Mk5aRUtQaE1NWWN1NDkxUEJxNjdVZlg2OFFLN0YrSXlhSlBEcEwrbjJIZXh0dG8wT1RBaFZOcld2UWdoOUxlRjhUWkNDRDJSTmswSm5Ca2hpL3IrdGpVZ2Z3aFJMcnhmRWdKNnVQRnJkYVlsUndzMjNXbnhZNXBGSjk0YjRHRzdaV2FFakxyeFhWS0ZOWjdzbEl0RmpabTFuVGpnQ0dkZTZ3Q3Nxd3p4RlFiTE9JbWw2cXphcHA3dS9GRUJqdnQ0aGNrZGhEcWI3OVIwNGZrSmtYTUNwWndtRS9uSnNQdURaMFJzT2dIQW9CRjdaemxPaVFQQTl1bkIxSTJiNVpwL24ydU92ZXQwcG9YN2NyOGY3Mys5VEEwQWQxNklEcEMwT1pkMVlvaEU5VzR2NjU5QnEyN2wzQ3V0TDJqUTM3VlpWTy9DWjhTNU4zOFdjNkxrQ2o0enJWcVhYTkVpNk9VemFRbWhVcjJwT1R3TmxYTjh4UndxaE92cExxQ2Fydm1JV0ZFSzNvcXp4U1lTUmdlS1QrUTJCTWs0Vkl1dlkzUERXaCtoNUxPa0wwZjZSTmdFbkZ1bUJsR1pjK3BTQllmUlhqY2p1cU9PQ0FUQTR1NHVudzczbG5FWlYwdlVNM2RtMlpYVHIwbXF2RkdtMlRFamVPVW8zMmQ3S040NVdiUy83U1VQQTd5ZHRrd0w4bkJpYlUydG5iOG5od3JPTFFDemRtWnZuaEk0STBKMlpYSGsxRzFaTjlwTmxTODluUC9yN1U2dml6YWFMZFRpYzl0T2dRRVNqdTBuenFhM3VNcXo1RUNMbGYrdDgvOUdrbXhkemZISk1POWx2VndIK2dnWDdzczEzTHY4SU9VeVh1bnQrc21GVXIzWjBvRUZLQWdoOUhlRThUWkNDUDBGclovb1QxVktzK2dFQUJ5ZkYwWXQrdmIvMzgwcWpZbEtqNzg3d09QOWdSNU1HckUxdGZibEkvblZyVmFIcWcyazh4ZlhxZHNiRWdMSEJZbWYycDF6UExjQkFIUVBPNkRvMTl2Vm5jcFV2OXJIOWMrTHQxL3Q0d1lBU1dWcUFCajdXMGFubWttYlNiQUFkTlg1WWRBSUt2czlxVlU3ZERHSDNucGphM1l4NTdGY1pjaXFXMGJTQWdDL3A5UzQ4RnNzWlJ3WklQWVRzN2Zkclcxb3N2L1FsVFpiRG1YWEx6MThQODg1UHJnNTZVMEF2TjNmSFFBVzdNMjUzakxKSENCaEo0UktEZWJtdC85OFQ5ZFhldHZYY2llRVNtMFRvVTZmSnI3UzJ3MEEvbnV4ekhvdEp0YVYvMHB2MTJPNURWdFRhN1ZHOG8zamhWUisrN3V4ZmswbTh2WGpoVlIrKzUzKzd0RUtudTY5VGt4cUpRQW1oVXJlSCtqWnc0M2ZhREMvZDdyNHU4UUtzOFZpMStzT0FPNVdhK1BYcDY0WTdMbW9tOHUrV1NGSlplcjFONnUycHRiYUZvY3phTEJpa05jL0JualFDUGoyV3NXclJ3dUViUG9RUCtIZWpIcHFBZmJzWGRuMVRhYm5laWl1TFluNjhuTFpoMmVMbTB5T0ExTzkyZUp3ellLUVRXKy9IQjBBaG14SW8yTHFlZEhPYThiNXZYdXFhSFZpQlpYdXpsNFc2N0RqZzBOWnRVMmZYU3E3WE53WUp1Y1dLZlVhSTdtc2wrdTRZUEdNSGRudm5pd0tkK1krRlNWWDhKbGpmOHN3a3BicDRkTFZZLzFjK0V5MWdmemljdG1lOUxxY3VxYlNWclVZQ0NIME40ZnhOa0lJL1FYbDFEVmRMV2tFQUg4SngwL012bHVsbzViT1V0bXdXRmZlaG9UQUdBV3ZXR1Y0NFdEZW9ldzJNN0ZVdFNxREJ0U0lLWlhlMVBHbVRZL0V0SEJwWk52RGtHYnV5TEpXMHNhNjhteG5mWkVXSUMzZ0ptQXFCTXhiRlk1N080ZktPZU9ESlFjeTZ6TnJtelBBWFhWKzBxcDFUcDhtMm0xTVdoSVZLdWZHLzVTYTJvRmUwNjFqS3VPOUxSK2NzYTg1M3pVajJFL01YbkdtMlBwR091WHBXT2N3T2Zkd2RzUDFWaFhkMUVBemEvNXpUVkxGd2F6bXRIQ1luUHZGU0I4Mm5kaWRYcmZ1UnFVMUhjcG4wcW5TOUIxcHRkYkYwa3U2RXdCd0lsZEpMU3kzNW1PL0hPbWpOcEJiVSsrdnQ2L1VHTzJ1NERCb0JJTkdOSm1hUCtoUkFXTHJTb0ZuWXAzZjZ1Y2VLdWRTTC9mYTBjSmRNNE0vSHVyVnpwdGRkcVNnei9xVWIwYjc5dlZ5aW5NWHJCemwyMzN0SGVxOHhibnpWNC8xNitVaDBCckpsNDhVVUkzZmo4MEw2K1VoZU9GZzN0b2JWZFQzNnZtRCtTbVYyaTlIK3J6ZHp6MGhWUHJ1eWFLOUdYWHRSTUIwQXF3bjUvdHhmb3U2dTBTdXVaMWw4MG01Q1pnZkQvTStsdE93N1c3emVkRGRlN1BVMTBCcmJFNVFVeWZCM09GRkoyblZ1bmRPRmpGcFJPNHIzUVFzbXU4M3lSRXUzRkVCWWhhZHFOR2JKMjdKUERvMzdFU2VVczVqZkRmT2IzS29WS2szdjNnby80ZnJsV09EeEFleTZuOXJ1OW9jSVlUK3RqRGVSZ2loSjFoYlA2VC9lN0hzdnhmTEFPRER3WjRyQm5tK2RxemdZbEdqZFhyenUvMDk2RFJpVFZMbE95Y0xHenZRQm15d3I4aGgxL1EvZ2trajJHMlhBZXVNNU1PVnA5cFYwdHEvS0oyQWU2dG9yVXV2clVKa25MU1hZbStXYStKK1RISDQ4TW1oMGsrR2VVOExsL1ZabjJxNy9ZK2ZIOUppdjY0K3dwa2JLdWNXS1ExWFN6b3gzdXpWUHE3V0plSkpwV3JyWERHSEhxNytsd0Rpclg3dVpndThmZExCNEM1cVVyUzF1WDFXYlJNVktJNFBGbjgwMUt2SlJMTHBkRDhKZTlWWXZ6bTdzcWx3ZmUxNGZ4NlRCZ0QrRXJZMTN2WVNzYWlDOWdjZVQ0WGFhRGNyaXlxUTlscDVrK3JaOXV1dGFnOGhxMXBqQklDZTdvSlFPZmRRZHNNSFo0cXAxOXFkWG5lcm9yMHk3OVFxYlZLWnB0L1BkNGY3aTk0ZjZGR2tOR1RXTnZtSzJaOE04NW9WS1NjQVVxdTBNM2RtVzZmWnZYeWs0UFNDOE8vSCsydU5wSFdCeG5kSmxSZUxHcmRPQ3dxVmMzZlBETDVicmZ2a1F1bTIxQnE3TC9rQWI2ZlZZLzEycE5WK2RMNjVCWnJCYkdIU2lCSCtJdHQ0ZTdpLzZKbFk1MjZ1Zkd1OGJjVm0wR3l2ZDFDenNqdWUzNlk4SGV2c0pXVDluRnhsbDFmWEdza3htOU1YZDNlNSsxS01oTVBZblY2MzlIQit1ZG80S2tCMGFFN284VnpsdU4vVFRYOUtXME9FRUhxQ1lieU5FRUtQa1NOUGhRN3dFVklEa3dFZ2NVa1U5Vk01YnAxOUJHZ1gySFJRZ0pUOXo0SE5jZVp6UFJYUHRlcDBaZlhxMFFLcUpKVnFkVWJkR09BdG5CVXBiejJkK3lFODExT3hhb3pqOW1rQU1IbGJKbFdSMjFrL0pWZDljN1c4clh1dDhjTmdYK0hrVUttSnREQnNpc2d6YTV0eTZwcDZ1dk9EWlp3c1I0bmZrUUZpQU5qWnFwbjVuM0YrcU9VQSt6THJPdldvRHdkN1dTUC8vMTJyYUN2ZXByTFFuV3UxZDQ4RkxIM1dwNDRJRUdtTjVCdDkzYjY4M09Kc001cnoyL2VqTGphZGVIK2c1ejhHZUNSWGFONCtVWGh5ZnJqR1FIb0oyWmNXUnI1NnRPQmlVZVBpN2k0YUk4bG4wa0p0MXNtSE8vTUFJTGYrWWRMdmRyTHJtcXpEM3Q0NVdmanI3ZXBFbTRscm4xOHE2K0R6bk14VG5zeFRNbW1FZ0VWTFdoSWw1ekgwWnNzWGw4byt2bEJpV3lLZVdLcWVzU1Byd096UW55Y0YxR2hOUis1bDVtOVhhcnV2VFhsM2dQdWJmZDBqbkxrZkRmVTZrRmxuZDdWTFl5U2pGVHdBc01iYlYwb2FYKzd0T3RSUDlKMU5JejFxVk1FaFI3M2NxV1VGMXR3KzlVRjNLZ2JtTTJuL0hPUnBJaTEyWTlYcEJNeVBjZjV3c0plM2lGV28xRCs5TjNkL1puMklqS1BTbTQvbktnOW5ONHdORW44N3h1L0ZRdzdtdENPRTBOOFp4dHNJSWZRWVNhdldNZWtFQUVTNjhCUjg1dTBLcmNab3RxMFh0Ukt3NkFDZ01YUnVQckRhUUZMVjR6NGlWcVFMNzBhNXBrSnRCSUJ1cmp4M0o5YkpQS1hlYlBFU3NxSVZQSzJ4K1pubFBNYmtVR21KeXVBcFpJMEpFa2U1OER5RnJBbS9aM1FrTWY1QWw0c2I4MXZtTUNPY2ViR3ViUmFFUDFDTjF2VEFCbklNR3F3ZTZ3Y0EzMSt2WE5hcnhlcmlMYWsxS3daNXpvcVVXM3VQV2ZHWnRMNWVUZ0N3SzYxRkRQd25uWitaa1RJQWVMYUhZbUUzbC9iM2xIMldaQTN2QjIrNHk2QVJ2VHdFMzQzMW83WXM2K1VhNFdMZjc2MmJLeDhBL2pYRXMvWEM0RHVWV3RzZTZRNHA5ZWFkYVhXSlN5TGozQVZhSTJtN1B4VnZXL3VsRGZFVi9qRGVQMWpHMlo5WlAyZFh0cCtFRFFBM3lqVnpkMmZ2bXgyNlpwemY5OWNyYjVacnZyaGN0bVZxRUhWNktUM2QrVG9UZWJlTmoxTEdaU1NFU2pmZHFTWUFQSnhZcThlMnVIQXowRWNJQVA4WjRxVXh0bmgzYjU4b2FqU1FpYVZxRnAyZytocllvVW9NRkh4bW5JZURUdlVBY0RwZnBUV1NSb1BselJPRmM2TGtMeDNLYnoyMkhRQU9aemY4ODB6eE03SE9kdGNMZENieWd6TWxQeWRYZnpIQ1oxVml1ZDAzeEdLQjVISk51ZG9ZcmVENVM5aDU5WHJxSDRqMUhWbFI0NjhQWlRtSXQvbE1PcFdJcHY2a3Jzb1p6WjM0S3Y1cmlKZVhrUFh0dFJaanZhYUVTVi9yNHhZcTUxWnBqSzhkSy9nK3FaTDZ5cjNWejMxNmhLejNqNmx6ZDJjblB4LzlRay9GdFJMMVEzUjlRd2lodnpDTXR4RkNYYSsyeVZLckkydDBwTTVvTVpKZ05GdU1GakNSWURSYlRDUVl6V0Mwa0VZem1FanFYbGd4L0ZFZjhXT0RhZ1JGelFPYkdTRmJjaUMzcmVoUnlLWURRR01uNCswU2xXSDg3eG5VOEo1SUY5NjA3VmxVeWU2VlJaRXlIblAwNW5TekJWNk1VM3czMXM4Nmd2dTFQbTRjQm0xcmFzMGJmZDNmTzFVOE5WeTZJTWI1eFB6dy9qK25VcDJmTy9WcjNzNzMxeXMzdDJ5Sy9rNS85MWhYNzdZZjBRVUcrNG9pbkxuSkZab050NnJ0NHUyZGFiVXJCbm5PakpDMWpyZUgrQWxaZE9KR3VjYnVBc0dmY1g0RytqZ0ZTVGxVMXJkSXFiOVQ2V0Q5TnBkQkd4c2tOcEVXMjJKaGF1VzVtSFAvZis3amdzVnQ5VjJmSGVsZ2l2S2g3QVpyL0R6Q1g3eDVTcUQxTG8rV005S1g3TSs3dWpqeW05RytLWlhhQzBXTjFFYnFhcEhlVEZLOSt0YU04M01WTUtseGJnU0FtUVNOa2RTYnlFS2xZY0RQcVZ1bkJXKy9XL3Z1eVNLbDNyeGlrR2RmTHljbWpUQ1NGZzhubG8rSWZhR28wZGl5RU5wSHhHTFRhUzRTWnNVYlBSZzA0a0JXbllCRkY3THBEc2RyUHgxclAySHV3N01sMU9yOXIwZjVPSHlJMDZlSmFnTVo3eVZvYTBhNnRYbjdobHZWZGhQTDdYeHlvWFIxWW9YRFBtY0ZEZnJwTzdKc3R6QnBOS29ydUFYZ1NIYjl3bTR1azBLa0s2K1dBMENSMGtCZHlnbVZjNmlwY3VIT1hFOGhxMFpydWxicVlLR0JpRU1IZ01aN3IwdDlISjNLYjJzTTVxemFwZy9QRmdPQWhFUDNFYkdwbW4rVjN2ekJtZUtWVjh0dEZ6NUV1dkQ0VEhxSlN0OW9JT2Z2eVRteklLS1hod0RqYllRUXNvWHhOa0tvYzNRbVMwNjl1VUpEVm1ySldoMVpyU1dydFdTdGpycHRxZFdacTNXZHJsTEZlUHNoQkVnNXRUcVR3NGJHRDhSbDBDYUZTcElyTkZTd3phUVJVUXBlV3JXV3lwSlNtWE8xd1V3bEVwZjJjcjFVM0VnMWlMS0FaZEcrWEJHYmZqaTd3VVNDak1kd21IdC96SjByVUpXb0RFdjI1NUd0S3FwVHEzUVpOYnB3WjI2NE16ZXR1c1dWam5GQmt0YkY1SC9TK1hsL29DY0F2SE95YUhtOG04RnNtYlk5cS9VK3IvVnhHeHNrM3BKYWEyeDNkVzdDMWt4R3k4YnJOSUlvZjcySFVtOE9YcFhjZW4vYnRiN0JNazZ3ck0zRjhMY3J0Y3VQRmE0WjU3ZDllbkMzdFhlb1FnbW1UWDdiWUxaTTJwcXBNNUxVL1BDMUUvd0grZ2pqMXFXazErZ0FvTkZBanZzOXcvcHNwL0tWeTNxNWpnb1VIY3hxbUJRcUFZRHpoYzNGOEJ3RzhkRlE3ekdCWXVzTTZwUXE3ZTcwT3AyUkZMRG81d3RWd3phbTJSN1kvMGI3dlJpbjhQM21abWxqaTE3WmRwL0Q3eWsxMXN0VkkvekYvaEsyN2IwL0pWZlpEczFhMU0xbGRLRDlaWXQzK3J0L09xeHoxNGJXM3FoOC9xQjl4VFdWYktkTzJxSHNob1hkWENhRVNGYmVXeGFSVktiMkZFcDdlemhSOGZiWUlERUFITXlxZC9peFU5ZEV5dFhOYjV6NjZJMWtKNzZCSzg2V2ZIS2hkRlNnZUg2TTgvaGdDYld3cFZ4dEhMNHhMYXRXUjVXSFVGUFdodnFKZXJnTDdsUnFxVVQ5K2NMR251dnVKTGZSYS9EdmFkaldoMWtVZ3hEcUtxZG1QWGk2eC84RGpMY1JRbzVwakpiY0JuT2gwbHlvSXZNYlRJVXFjNkhLWEtnazY1cWVzT0RxTDBuS1pUanpHSmVLR3gvdTRRdGluWjFZOUIzM21pME44SEhpTTJubkNwckRHejZUWnEydC9YUzR0NUJOLzkvVmN0RzlsS25aQXBPM05ZZC9NaTREQU9wMW5jdXhQM0pHMGpKcWMzcGF0YzVoNGZyZWpQcDMrbk9uaGtuVHFsdXNYeDBUUkMzZWJsRk0vbWVjbnpoMy9naC9VWTNXOU5QTktpNkQ5dmtJNzhtaDBqMFo5a1hzN3c3d01KR1dUeTdZNStIdE5Ka3NkcDNSNGowRlBDYXR5VVJHSzNpWGk5dHJ4cmJ1UnRYcngrL1BBeHNkS041eGI5dzM1ZnZybGVPQ0plT0N4TDlOQ1JxeEtZMjBOUGZyMHQ5TDZRLzNGMUdqeUFRcyt1THVMdlU2RTFVbmIzVTR1NEZhVFgwZ3MzNVpMOWY1TWM0SHN4cW90ZXZXNzZlSnRMeld4NDFHUUVxVk5rRENLVllab3IrL0F3QUNGbzFHUUxuYWFCZElXOEJDZlJEdFgraDQ3M1N4dFIvYnpobkJkdkgyclFxdDdXYzkyRmZZNmdtZ1NHazRWOWhlUnpvckxvUFd5ME53NytPd0o2VytKMDBtQURpUjIyQWlMZjI5blFRc0d2VnY4RzZWYm5JbzlQWnN6aHVQQ1pRQVFGdkR3UDBsSEtxTWhmcVRtcnh0N0ZnM0FRR0xsaEFxblJnaUdSMG9kbUxScWNyL1RiZXJYK25qNWlkbTMzMHh4dUdqUHI5MC81OEpCdHNJSWRRYXh0c0lJUUNBUEtVNXJjWjB1OHFVVW1YTVY1bHo2c3hLdzhNM2ZCSXdRYzZqSy9nMExoMllkSUpKQXlZZG1BUkIzV2JRQ1FhTitoT1lOUHU1d2FnanFJWkpZWEx1OVdlanBtN0xMRlErZU9idGhHREppM0dLTWI5bGlEbjAvd3p4cXRPWnJHWERVOE5rMU1SbTZrK3FVbDF0TVB0TDJJdTZ1YVJXYVhlbDF6bGNSVXlGVW5aWnhDZUNYZTdhMXY3TXVuZjZ1MDhKay8zbi9QMUFJdEtGNnlOaTM2clE1dGlzMS8yVHpzOC9CM2tDd09yRUNwMkpYSjFZc2F5MzY2cXh2bWNMbFBWTnpYRTdBYkIydkw4emovSHB4VklxNTlrcGIvUjFwMks4ODg5RS91dHM4Y2NYU3R0S2tCdEowcmFBb3NsUi9Qcjh3Ynk3TDhZTTlSTU85eGNkejFYYTlldDZNYzQxd3ZuKzZuRXBsN0dpWlZ2NEdxMkppcmRQNVN1TGxJYXBZYks1MGZVRHZKMHlhblMzNzFYUm0waDQrMlRoNGV5R3RHcGR5Zkx1MXNkU3VkeEt0UkVla2Q5VGFuN3Z3QVFzRnAzWVB6c0VBRzZXYTZnNmJUdlU5NFI2STQwRzhrYTVwcmVIWUppZmFGOW1QZFVnSFFDNnUvRUJ3SWxGNisvdDFHUWlxVEh2ZG1nRWhEdHphN1QzaDlKUkl3QTYyTDJQUVNPK0dlMHI0ekp5NnByV3BGZHV1bDE5dDFvSEFCdHZWeStJZFE2UWNMaE1Hb05HR013VzBtS3hXS0MreVhRb3ErR2hyL3I5SFR3bXVUV0UwS09GOFRaQ2YwZjFldkoybFRtbDJuU255cGhlYTd4ZFpkWTV5cnEweFVkSTh4YlNYWGcwR1kvbXpDV2NlUXc1ajNEaDBXUWNtb3hMODNTaS9abkgvdmYxNjYzcXN3V3FoaVlUQUV3Tmt3TEEzV3JkQUc4bkxwTUdBSjllS0Z0L3N5ckhVZmNtQU5nK1BkaE53Q1F0d0dYUVBodnVJK2N4M2poZXFOU2JxYVRXM0doNXBjWjRNcS81Rjd3VG0wNjE4aTVXR21wMXBqZU9GenFNeDJSY1JyQ01XNkUyT2x5a1NsazV5cWUwMGZEdHRRcERHNy80WDQ5M245VnlGWEZBeXpUai83OXJwZW9xalRIV2xlY3JabHZ6bndtaFVtcGlzKzJlZjhiNW1SZ2ltUkFzS1dzMGZIV2xqS3BGZi9sSS9wNlpJWHRtaFl6Y2xFN3Q5dEZRcnlsaDBodmxtdGFMekI5b2JyUjhTcGcwcjE2Ly9GakIrb2tCL3g3aU5jeGZOSGQzampVajJsa2xLc09MaC9LcEp0VUFRRTBqczhiYmNldFM2RFI0dWJmYngwTzkvbld1NU12TDk1dUIveklwY0dxNDFGcFZRVnBnVFZMRmY0ZDcveklwQUFDK3Z0S2k3YmxkRjNSS2pDdWZPZ0JxQUpqZHZjV3YzWS9NOVdZTDU2TnJEL2NHTzhoVndLeHdGUGt6YUxCdFd0Q29BUEdkU3UzSVRla05UUTYrRElGU0RnRGszV3V1ZGlaZjFkdERNREpBVE1YYktWVmFBSWhXOE9nRWpBK1dzT2pFM294NjZ4aDVXekVLSG85SnUxSnlQd0NtOHR1R2puVVFhR2d5VDkyV1ZkOWt5cXpST2JIcDFxWnI5VTNtYjY1V1VGKzg5d1o0ek51VFk5ZHpnYytrY1ptMGhpYlRrN2F5QkNHRS9qOWd2STNRMzBWNnJmbFNpZkZpaWY1aXFiRkErZUFDVnpvQm5rNDBIeUhEVjBUekVkSDlSQXhmTWMxSFNQZDBvanZxN0l2K0ZEU0NHT0lybkJFaE0xc3NTdzgzVi9hR3liblR3bVUzeWpWM0tqVUR2SnRiT3BjMkdrb2JEV0Z5Ym1hdGpnci9oR3o2d203T1ZON1ZtY2ZZZEtmbWt3c2xTM3E0UE52RDVYYWw5cnVrNWxsZnIvUjJFN0xwcXhJcnJMK1ZxVzViS3IzWlNGcW1iYzg4WCtnNGZ6WEVUMGdqNEVaNWU3T0x1N254WCszanR1NUdsY0hzK0NzWHJlQkZLZXlMdXMwVzZPVEE0SzVFV3VCb1RzUDhHT2VFVUFrVlpsQ1R0MXN2M3U3eTh5UGxNdGFPOXdlQXQwOFdXUlBMZXpQcVYxNHRmNjJQMjZFNW9kTjNaTDNXeCswZkF6eksxY2FFclprT2k1UGJNU2RLL3ZPa0FOSUNMeHpLTzU2cnZQN0RuVzNUZ3diNUNHOC9INzE0ZjU1ZHlYckgvV2FUNDZVbWFldnVoV282RStrdlliODN3S05LWS96OFVwazFoQnZ1TDVvV0x0MlNXa01GazVUVmlSV3Z4YnNwK015Q0JuMzczY2dvTVFvZU5YL0xSeXlsbGtZN2JHY3dOVXpxMXJMVFc1ZWJHaWJkTWkzbzIyc1YvenhkYkx0Y24wR0RMVk9ERTBLbDZUVzZFWnZTYW5XbTFvOTFkMkxLZVl3aXBjSGFydnhNZ2ZLZC91NVVEUXNBWk5YcTltWFdueTlVTVdqRWxEQlo2MFVOVmlNQ3hGUjdBdXNXNm1LY3ZzUGZFNm84L3VsWTUxOG1CWHg4b2RSdXNIbGJQaHZoL1ZLY2E5eVBLZFJBZFlRUVFyWXcza2Jvcit4YW1mRlNxZUY4c2ZGU2lhRmUzOTVQTGlHTGlIQ21oOHVZRVhKR2xEUFRWMGozRTJPYStwRmgwd2xxaXZMRmhSSFVRa3JyTWxFbWpmaDVVZ0NOZ0EvT0ZGT2RrMng5TzhZM1NNWVorbXZhL0JqbjVmRnVUaXk2a2JTc3YxbjF5WVhTL0FiOXpBaloxNk44YTNXbXlmZENOVThoNjYxKzdtb0R1ZEltblVpOXRGSnZvbm9ndFhXUUUwT2sxSExUZHQ2SW5NZlVHTWwyRXJ3TDl0cm55aDRIaDdNYjVzYzQ5L2NXVXZHMnQ0alYzWTEvcDFMYmVpaDMxNTZmMVdOOVhRWE1jNFVxdTNQeXh2RkNHWmN4UDhZNTc1VnVFZzZqUkdVWXRqR3RVeGxwQ1lmKzZYRHY1M29vTEFCTDl1ZFJ1ZWpTUnNQZ0RYZi9POXpuOVhpMzNUT0RmN2hldWZ4WTRSL3Nma2Q5WGJVMjJWY0ZuNWxWMnhUcnlrdC9LZmFicStVLzNxejBsM0MyVHcrcTFCamZQbEZrKzlnQUtZZnExY2RqMG56RTdMYUtOYXlHK29sTXBDV3BURDA5UWtyTnJIWjRUaUpkdUE3ajdhZWk1TllBMlA5QlZSVUJFazQ3aVdJamFhblhtVjZQZDVzWUlubDZidzYxS3A0S3RxZUZTOU9xZFVOL1RhdlNPQWkycVpudDFKeHQ2NVpMUlkwMVdsb0RJdU1BQUNBQVNVUkJWRk55aFlaRkp3eG1pNG1FaEsyWjFHa1pFeVJ1TXBFSEhFMENBNEJaa1RJQU9KR250RzZoTG4vby84QUVBWVFRUW44UXh0c0kvYVdvalhDbDFIQ3hSSCt4eEpSVVlkUWFIY2ZZZkNZUkpxTkh5Qm1SenN3SU9UMWN4c1FpOE1jQm0wN01pSkJOREpHT0NoUlJjUXVmU1Q5VG9OcWFXa1BOZktZVDhPTkUvejZlZ2w5dlZ4L09ibWdkYjRzNGRCOFIyMklCQ1lmQlk5Si92VjM5NzNNbDFDRGY5d2Q2L0h1SWw4RnNtYkVqaTVwb1JTUGc1MGtCUWpiOXJSTkZ0cGszR1k5aE1GdmF6NTBHeXpoem91U2tCZmEybXhUMWNHSVZLZlVPNzZyU0dHK1VhMnExam9PUVIrdHdkbjIzdFhkdTNXditSRlc4MnlXMzIvY1E1K2ZOdnU2ekkrVTFXdE5UdTNMc2RyTlk0SEIydzZ4SXVZVERBSUJMeFkxMWpqS2xWbFQvTFlxUVRWL1d5L1cxZURjWmwxR25NOW5sc1Uwa3ZIRzg4RWFaZXYzRWdPZDdLbnpFN0xHL1piVHhyQjFDTGY2M3JYYStVcUx1dnZaT1FxajBnMEdlWDQveStXQ1FwOWxpNFRIcFkzKzdXMndUSG5zSldmdG5oL0NadEJxdHlZWFBQRDR2ck85UHFRNHJ0Q2xCVWs0ZlQ4R1ZFclhXVVdWMVIzdzAxS3Y5SFdaRXlKNktrdGMzbVR5Y1dNUDlSWTBHYzJrYjF6ajJaOVpmS2I3OS9Yai9xV0hTQzg5RWZuTzEvTi9uU2pZa0JDU0VTbE9xdE1OK1RhdHUrM3MrT1V3S0FMYnJzVFZHVXZIbDlkWWxIZ21oVWo2VHRqT3R6dUVGckI1dS9HNnUvUHdHL2JXUyt6M3dxSGpiN3QveW0zM2Q1MGJmWDhRUjV5NW8vendnaEJENkl6RGVSdWl2b0VKRDdzM1c3OGxxT2xlc041R09xNzNkK0xUK25xd0JYc3orbnF3b1oreFI5cGhhUGRhUGlsaXVscWkzcE5ac3YxdHJEVGtFTE5xbXlZRUpvZEtiNVpxWER0bVBGS0k0ODVnV2dMSkd3OHFyNWFzVEs3THZaUWdIK1FpcEhtbVR0bVpldkRjcStmTVJQaVA4UlVsbDZwVlh5MnlmeEV2SWJpZk9vWHc4MUp0T3dQN01lcnRXYlZRblpPb3QrRXZZWWc3OWNySGplSHY3M2RydGR6c1J3Vkk0RE1KdXVwVVZOY1NZU1NNRXJBZGNQTklZSGxDdTNtZ2diOWwwV3A0VEpXKzllTHQ5blQwL2k3dTdmRDdDMndLd1lHK09iWDgxSVpzK0wxcitRcHhyaERQWFNGclczcWdjNFMrZUdTRWJFeWhlZjdQcSsrdVZyWlBBUS8yRTZ5ZjZVMFhPcTY2VlY2aU4wOEpsWWc1ajg1MmFkMDRXT1d6ZXRpVzFOcTFhdDMxNnNOMkM4SmZpWEIzT3FXNUhrSXdMQURYYUZ0OGZDOENlakxyemhhcWpjOE42dXZPcEJkVlB4enJYYUUzVThmdUsyU2ZuaC9tSTJMdlQ2eGJ0enowMVA3eTdHLy9FdkxBcDI3S3kyOGh5VXdzbGZrbXU2dFRoMlpxNEpkTTZOK3V6NFQ1RC9ldzdrQnZNNU1TUTVuNVhPaE81OUhCK08zM0hxcldtYWR1em5vcVNyeHJydXp6ZTdZVTRCWmRCdTFXaEhiN1JjUms1eFZYQW5Cd3FOWmd0K3pKYXBLd2Rma0huUmNzQjRMY1V4NVgyVkp1OW41T3JiQi9xTFdJRGdMS3B4UUcwZnFjSUlZVCtQQmh2SS9RRXkxT2FkMlhxOTJRMUpaVmJFOWt0UXBFQU1iMi9KM09nRjN1QUY5TmZSSDgwUjRrNlRHKzJmSE8xWEdjaXQ2YldXanQxVVFaNE8yMUlDUFNYc0srWGFVWnVTcVB5aHhvRFNUVTNwcHBVdXdtWTNpSjJpY3FnTjF2c0huNnVVUFhLMFlKak9RMlo5eXFpL3pYWTgvVjR0eHF0YWRyMkxBYU5zRTVkbmhFaGsvTVk3V2RsMyszdlBpMWNTbHJnZ3pQMnl6dUxWUVlUYVJuc0t6dzZOelJJeWdXQXN3VWRHcGpVbG1nRkh3QTA5K1lrYjU0U1JQV0thOHZ5ZUxmbDhXN3RQMmZRcWx0MllXcUVNL2VuU1FFT2R5WUFZaFE4MGdJYkVnSnR0NmRXYVJmdnozUDRrTTZlbjE0ZUFtclo5dkpqQlllekc2ank3OUdCNGhrUnN0R0JZZzZEUmxwZ1IxcnRQMDhYWjlZMmNSakU2L0h1Yi9Welh4N3Y5bHE4VzFLcGVtOUczWmtDMWMxeWpjRnNtUm9tL1cxcUVKMkFqODZYdnRuUC9mcXowUitlTFo2L0o4ZGdKak5iRmNQYnVsMnBqVmh6eTY2V3ZGeHR0RGJ4QWdBSmh4RnUwMnljd3lEbVJNblBGcWlvQWdxcWNudDZ1SXdhWTI1M2VoZDFkMW5VelVYSXBsOG9hdnc5cGVidGZ1N1A5VkFzN09ZU3N1cVdteE56ejh3UUZ6N3plSzV5OXE1c2c5a3k5cmVNSzRzakkxMTR5YzlIdjNxMFlQM05LamFkMEpzdENqNVR6bU5XcXJXQlVzNnJmVnpWQm5KcjZ2M0MrNXlYdXpsOGEwd2E0WEJFZVVxVjF2clBwRkpqMEpzdGR1UFlqK1kwaEgxM2kwNFFKdEpTcU5SM1pMWDhieWsxNXdwVlc2Y0Y5Zk55b3FyRXJTTytIZnBvcUJlTFRteThYVjJyTXgyZkZ6YlFwNzFJbUJxRnZXMWFzTzF4VktnTnZ0OGtqd29RVFFxUk5Cck0zeVZXaER0enF6VEdHcTFKeEtiUGpwUURnTjAxaThuYk1rL2ExSngvTmRMMzJSNE91dXRQQ3BINGlsdVUyVk1MNWwvb3FiQWJSWTRaY29RUWFnZkcyd2c5ZVpJclRYdXltL1ptTmFYVjJ2K1NveEVRNWN6bzc4RWE0TTBjNU1WMjVtSWErd216NHF4OXgrbGdHZWVqb1Y3VHdtVUV3TWJiMVM4ZXlyY1c2MTR2VTFPL3Y2bVl0cCszRTQyQWcyMnM3ZnoyV25Qckx6YWRXRDNXYjNGM0Y1WGVQTzczakNLbDRlWnpVVjVDdGxKdm9oRUU5UXQ3N1kwMjA0YkQvVVdmRFBNR2dDOHVsMWtuTmxtcDlPWi9ueXY1MXhDdlVRRmlLa3UvNWw1anRnNXlZdEdLbC9kUU5wbDFKcEpOSjN6RmJMTUZrdTcxWVNwUzZ1KzJQY3FyZy9TdGxpanptTFJJRndlenVDblVDYmZib2EweTVvYzRQMDBtOG15QjZseWg2cHVyRmY0Uzl1WXBRYjA4QkZSWFFxWGUvSE55NWYrdWxWdVhqamVaTEI5ZktQMytldVViZmQxZTZPbmF5ME5BRFhiKzZIenBweGRMZjUwY3lLWVR6K3pMM1hDck9yRlUvZk9rZ0c5Ryt4cEp5OTBxWGJGS3J6T1Nab3VGdExrNFI2Y1JOQUxvQk1HZ1VlUDZDTklDazdZMmw1VHZUcSsxZHVrRGdQSEI0Z096UTYxL05wa3NYNDMwRlhQb1NyMjVRbTAwa1pZUUdZZEJJNjZYYWFodkpvZEIvSGU0ejhnQVVaaWNDd0FaTmJvWERwVnVTYW14QVB5Y1hQVlNuS3VVeTVnZUlmdDRxQmVEUm15L1cvdk12bHlxQVh1bHhqam9sN3U3WmdiSHVRdldUZkJQTEZWdm5Cem9MMkd6NlRRV25iaGVwdmwwbURlSFFmdlh1WkpHbXdacG0rOVVPK3lYbGhBcWNSVzBXTC85K2FXeURiZXF5MnhTL1hOMjVRRFlsL0UzbVN3UE1XNnRSR1VZdk9IdWY0WjR2OTNmL1lXZWlyNWVUdE8zTzg3U3g3cnlGblZ6TVpndDFPUzVJcVUrbzZiVDMrMGFyZEZWd1B4NVVnRDFIYWh2TWkvdEpmMzNFSzhhclluUG9uRVp0QnJ0LzdGMzEvRk5uRzhBd0orN2kydVR0cW0zbEJZYnJtTzQyM0FiTStidTdodnovYVpzekFmTWtMRXhaTEFOSFF5R3Uyc0xkVXZqbnR6ZDc0OHJhUnByS3BDMlBOL1BQdnRjTCs5ZDNpVFhrdWZlNTMxZXo1WUxOZTU1T1R5czd4dmxab0pmeVowMGtxQy9GUDNTNVAzUzVIWHRKMElJWGJVdzNrYW8yU2kzTVQ4ZGR5dzRhanVuOXcrekJSUU16eEJNYVNPYTNGYW9GdUZNN0JibHZwNEpNNjZKTGJXNG45NlF0N2ptWXIvTFQrbyszRmw4YTlkNHJrNlN6dTVaZEZUNzNNYTg4Q2RzR3l1ZTFTbXV3dWFac09RMHQvVHgvbUpyMXdScG5JUUhBSGxHNTN2L0ZhODdIN0xLMTdZODArNUNpODd1ZWZtZi9LQU4zdHhXOU1udWtnUXAzK1ptU3VxK05yTFp4UndwdGFZcGhXSWVTUkN3cDhneWQzZUpkemo2eWZWNUFMVzh3SHJZVjJ5VnZiTzNVVTVWdi9kbnd0TFRYQUNmcTNjZUs3UDFTcGF1UDIvODViajI5MU82b0lHOXp1NTVjWFBCMjl1S1puZU52NzFiZkxIWjllcVdBaFpnL3NGeWs5UERGZmRlYzFiZjRZdkRkM1RUVEdpbmFxTVdkVTJVUkhMNzdhY2pGWkdYUFQrdmMvUktsaXFGRkZkanorRmgvanhuZVBUdkMxeEk3L0N3WFJJa2FRcmhzaE9WQ3crVmI4d3hlcy9yb3RsUGRwZHdwYkJaZ0NmWDUzRS9laFdZWEFNWG52aHNiS2JOVFI4dHMrMHJzaVJJK1FhRzNsdGtlV1ZMZnBaSzFDWlc5TTcySXQ5RDVtd3RERm92clgyY3lDL2V6amU2OGlOWXNyN2VQQXk4c0RsLzYwWGp6MVBiQ0NraTFHVDd3NlcyN3c5WDVPZ2MzT1VkS2wyaVZpTmJLeE5rZ29NbFZxN3E0YkZ5bTV0aHVWL25ITDNqbmo5eTYxb0RiOUhSaWpwVkt3ZzFRbzRRUWdnQUNJKzFubi9mRVVKWEJzM0N1bHpud21PMlAzUDg1MlpMK2NUb1ZvSXA3VVRYWndrVmdtWThsRTFKTWwvL3QzQk93TkF1NG1xa1BkZzc4WWZENWVaZ1kzZjFNeWhEbm05MCtlV2M4MGdnSUhqbXJSK05sR2QwME00d2sxbXZiZzE4ZjdncDZQcGdDeldIUWdCd1R5WVhrSllRczlOSkFnUVV3U01Ka2lBSUFJS29ubnpDc01BQ01DekxzT0QwTURRTFVqNlpwaFRvN1hTWnRaWTdKaVFCWWg0cDRwRThrcWl3K1Y4K2tid1ZHVXBCWHVqb2x5U0NUMmFXOE1sNlYwcTdZcExsZkpJZ3dsU1M1NU9FYjhaQnZkM1NKVzVIdnZtQ3oyODA5eEZIY1YyOXE5eWNJYW12RFU2bGJjRUxiU0NFcmlvNHZvMVEwNVZub3VjZnNmOTAzRjVrNGI1V1ZuMDlqaEVTNDdPRVU5cUtSbWNLUkZqNHJLV2pXWmkzdDI0cDJiVUt1b3FWaDRGTFVWc3RRcTFzaERnTmZIL2NERnVuWU52M1l3dHpVNFpodVRyVkVYM0VWamNUWVNvMXc0TFZ6VmhEaEw2UnZCVmhndTFRbGNQQzVQTTNLY1htV3U1V1JISjdLeEtCaStxeEFDd0cyd2doMUFSZ3ZJMVFrK09pNGZlempvVkhiVnZ6YXl6blJRQU16eERjMlZVeXBZMlFqem5qQ0NHRUVFSUlOVzBZYnlQVWhGamQ3RmVIN0IvdnM1VGJhZ3hNcE1qSTJ6cUw3K2txU2NOVnNoRkNDQ0dFRUdvbU1ONUdxRWt3dTlsNSsyMmY3cmRXT3FvamJSN0pqbXN0dXF1TGVFeHJiaUVZaEJCQ0NDR0VVTE9COFRaQ1VXWndzblAzV3o4L1lETTRxeVB0ckJqcXJpNlMyenVMTkJJYzBFWUlJWVFRUXFoWnduZ2JvYWpST1ppUDlscS9QR2p6TGFuVEs1SDNRbC9acERiQ2FQWU1JWVFRUWdnaDFHQVlieU1VQlZvNys4NHU4N2RIN0E2ZjJyMERVdmd2OTVlTnlCQ0VPeEloaEJCQ0NDSFVUR0M4amRBVjVXWmczZ0hyMnp1dFJsZDE5dmpvVE1Hci9XVFhKdk9qMmpXRUVFSUlJWVJRWThKNEc2RXJaOVU1NTdOYlRMbkdxbVZqQ1lESmJZU3ZEWkIxaXNQZlJJUVFRZ2doaEZvYS9KYVAwSlZ3dE1MejVHYlQxb0xxaWRyanM0VHZEWkcxVitQdklFSUlJWVFRUWkwVGZ0ZEg2UElxdHpFdmJiUDhlTnpPWE1vZmI2ZW01bzFVREV2SGVkb0lJWVJRQzRRcmVDS0V2RERlUnVneSt2NlkvZWwvek42cDJtb1JPV2VBOUw1dUVseE0yNCtIcHVNaytPY0lJWVJRUzVBZzQ3dHBHdGZ6UkFoaHZJM1E1Vkpzb2UvNHk3UTV6OFg5eUNQWis3dEpYaDhvVndvdzFBNkNadWtVT1E3NEk0UVFhZ2t5WTBUQWVpSm9pQkJxK1REZVJxanh6VC9pZUhhcnlYUnBXTHVyaHJkNGdoS25hb2NoSU9nMEpTNDVqaEJDcUNYSVZndDVoSnVKZGpjUVFrMEJCZ0FJTmFZQ00zUDduOFovQzZxR3RVVThlTFdmL09rK0VoSkh0Y05pR1VkbmpUSkd4RE00Y0VBQUlZUlFNNWF1RkdhcVJLeExHKzJPSUlTYUJKeGFnbENqV1hQZTJXVkJoVGZZN3BuSU8zeEgzTFBYWXJCZE85WmpFVkRreloxam85MFJoQkJDcUVIdTc2VmhHSWIxV0tMZEVZUlFrNER4TmtLTndNUEFZNXZNVTFZYXpHNEFBQ21mK0dTNFl2ZXRzZGt4VkxTNzFreXdIcmZIY1cvUGhHajNBeUdFRUtvL3FZQzhyMmNDd1ZnQTJBaWFJNFJhUG95M0VXcW9mQk16Y0ludWkwTTI3c2RyWXFsRGQ4USswa09NbzlwMVFqR1dMZ21TQjNwanlJMFFRcWk1bWp1NmxWSklzbTVqdER1Q0VHb3FjUDQyUWcyeTdvTHI1ajhNM2hXLzd1d2luamRDSWNSUjdicGpQUmFXa24weE5yUEE2RnA3VmgvdDdpQ0VFRUoxTXpvNzV1NGVHc2FsWmJFNE9VTG9Fc0pqelkxMkh4QnFydDdaWlgzdFB3c1hha3Y0eElLeGlobnRSTkh1VkhOR2tLUXdpUWIrMjl1TDN0bGU1S0l4R1E4aGhGRHpNRG83WnRVTmJYbmdKRnlsMGU0TFFxZ0p3WGdib2Zyd01IRExHc1B5czA3dXg3WXFhdTBNVldzbGptczNHRUdTL0ZpQ0o4dlJPK1pzTGZ6OWxNNk9LNm9naEJCcXdrUTg4dWwreVc4T1RYVzVyWlJIQ3l6K3M0VVFxb2J4TmtKMXBuY3lFMy9YN3lxcXloYTd2YlBvOHhFS0VRL25hemNhZ2ljRGZpeEprSFkzcytLMGJsdWUrVmk1N1VpcDFZYXhOMElJb1NZZ1NTNklrL0JTRllKWkhXTm5YQk1yNXBPc1c4Zmd0RzJFVUFDTXR4R3FteHdEUGZwWC9VVWpEUUFrQVYrTlV0elZSUnp0VHJWRUJFbnlaRURKQ1ZJUTdhNGdoQkJDd1RsY1RpRmhaVHdXWU9sbzl3VWgxQlJodkkxUUhld3FjbCsvWEc5eXNRQWc0c0dLS1RHaldnbWozYWtXamlDRlFQSUlvSUFnY1Q0M1FnaWhxQ01BV05ZTmpJZGwzWmc5amhBS0QrdVRJeFNwdjNKZDAxYnF1WXptT0RIeDF3eDFqd1Q4RGJyc1dNWUpqQk1qYllRUVFrMEUvcE9FRUlvY1Jnc0lSV1RWT2Vlc1AvUWVoZ0NBTmlwcS9VeDF1Z0tYcjBjSUlZUVFRZ2lGaFBFMlFyVmJkdG81ZTYyQlpna0E2SlBFLzN1bVNpbkE2bWdJSVlRUVFnaWhjRERlUnFnV3kwNDdiMWxqNEpMSGhxYnoxMHhUWVNseWhCQkNDQ0dFVUswd0lSYWhjSDQrWWNkZ0d5R0VFRUlJSVZRUEdHOGpGTkx5czQ0Ny96SmhzSTBRUWdnaGhCQ3FCNHkzRVFwdVM3NGJSN1lSUWdnaGhCQkM5WWJ4TmtKQkhDNzNURjVSVlkyOGZ3b0cyd2doaEJCQ0NLRTZ3M2diSVgvNUptYjBNcDNWelFKQXB6amVYek13MkVZSUlZUVFRZ2pWR2NiYkNOVlE2V0JIL0ZKWjZXQUJJRVZHcnI5QkplVmpzSTBRUWdnaGhCQ3FNNHkzRWFybVptRGk3L3BjSXdNQUNnR3g0UVpWZ2dSL1J4QkNDQ0dFRUVMMWdiRUVRdFdlMkd6YVUrd0dBRDRKcTZmRnRGUGpBdlVJSVlRUVFnaWhlc0o0RzZFcVMwODV2ajVzNTdaL0hCOHpNRlVRN1I0aGhCQkNDQ0dFbWpHTXR4RUNBRGhVNXJuN2J5TzMvVW8vMmN4MndtajNDQ0dFRUVJSUlkUzhZYnlORU9nY3pLUVZlaWNOQURBNlUvQmFmMm0wZTRRUVFnZ2hoQkJxOWpEZVJsYzdtb1ZwS3czRkZvWXJTTDU0UWt5MGU0UVFRZ2doaEJCcUNURGVSbGU3TjNaWXRoZTZBWUJIc3I5UGlZa1I0dXBmQ0NHRUVFSUlvVWFBOFRhNnF1MHBkcis3MjhwdHZ6dEkwU3VSSCswZUlZUVFRZ2doaEZvSWpMZlIxY3ZxWm1mOVlXQlk0S1p0UDlGYkV1MGVJWVFRUWdnaGhGb09qTGZSMWV1SnplWUNNMDdiUmdnaGhCQkNDRjBXR0cranE5UXZwK3dMajFXdHRyMW9naEtuYlNPRUVFSUlJWVFhRjhiYjZHcFVZV2NmMldqbXRtL3ZMQnFZS29oMmp4QkNDQ0dFRUVJdERjYmI2R3IwNkNhVDNza0NRSUtFL0dpWUl0cmRRUWdoaEJCQ0NMVkFHRytqcTg2dUl2ZHZweDNjOXFjajVFb0JacElqaEJCQ0NDR0VHaC9HMitqcTRtYmdycitOM1BhSURNSDBkcUpvOXdnaGhCQkNDQ0hVTW1HOGphNHU4NC9henVwcEFKRHlpUVhqbE5IdURrSUlJWVFRUXFqRnduZ2JYVVdzYnZiTkhSWnUrKzFCOGhRWlh2OElJWVFRUWdpaHl3WGpEWFFWK1hpZnRkekdBa0FySmZWQWQzRzB1NE1RUWdnaGhCQnF5VERlUmxjTG5ZUDVjSytOMjM1cm9KVENLbWtJSVlRUVFnaWh5d25qYlhTMWVIT24xZXBtQWFCakhEV3JBdzV1STRRUVFnZ2hoQzR2akxmUlZhSEl3bng5cUdwdys0T2g4bWgzQnlHRUVFSUlJZFR5WWJ5TnJnb3Ziak83R1FDQTYxSjRvMW9KbzkwZGhCQkNDQ0dFVU10SGVLeTUwZTVEWk93TzRtSUo2RTJFd2NJNm5OSHVEV3BPS216TTE0ZnQzUFk5WGNTSk1wS1FTZGlNUkxaZHEyaDNEU0dFRUVJSUlkUmlOZlY0bXlpdGhLMzdpQ1BuaUtLS2FQY0Z0VUJzWmpJN3NpODdvRnUwTzRJUVFnZ2hoQkJxYVpwcXZNMHd4TUV6eExxZHhObThhSGNGWFFWVWNuYmlZS1ovTnhBSm90MFZoQkJDQ0NHRVVBdlJKT050bGlWKzIwU3UzUjd0ZnFDcmpGVE0zRHdXeDdvUlFnZ2hoQkJDamFMcHhkc01TeXhjUlc0N0ZPMStvS3NVTzNrb00zVm90SHVCRUVJSUlZUVFhdmFhWEgxeURMWlJkQkdydGhCcnQwVzdGd2doaEJCQ0NLRm1yMm5GMjhTZTR4aHNvNmdqZjkxRUhEa1g3VjRnaEJCQ0NDR0VtcmVtRkc4ekRQSHJ4bWgzQWlFQUFITEJLckRhb3QwTGhCQkNDQ0dFVURQV2hPSnRZczl4b2tJZjdWNGdCQUFBQmpPNWRrZTBPNEVRUWdnaGhCQnF4cHBRdkUxdTJSL3RMaUJVamZoM1AzaVlhUGNDSVlRUVFnZ2gxRncxbFhpYnFOREQ2WXZSN2dWQ1BpeDI0bVJPdER1QkVFSUlJWVFRYXE2YVNyd054N0E4RldwNmptTzhqUkJDQ0NHRUVLcW5waEp2RTZkd2NCczFPVVJoZWJTN2dCQkNDQ0dFRUdxdW1reThuVjhTN1M0ZzVJOG9xWWgyRnhCQ0NDR0VFRUxOVlZPSnQwRm5pbllQRUFwZ2QwUzdCd2doaEJCQ0NLSG1xc25FMjA1M3RIdUFVQUNYSjlvOVFBZ2hoQkJDQ0RWWFRTYmVScWdKOHREUjdnRkNDQ0dFRUVLb3VjSjRHeUdFRUVJSUlZUVFhbndZYnlPRUVFSUlJWVFRUW8wUDQyMkVFRUlJSVlRUVFxang4YUxkQVlRUUNvVWdlQklnaEFUSlp3aUNKQVFFUVVXN1N3Z2hoRkR0V0piMk1CWWVTd0hyWm1rcnkyQmhZSVN1VWhodkk0U2FISUxrRXp3VlVFS0M0R2tkUjQyT0hMdEhhNmNyR0JZcnhpT0VFR29HU0lJbjVTVkplQW1KNHI0aWZpckQyQW5hd2JnTjBlNFhRdWhLdzNnYklkUzBFSlNZRU1RRFFadzNyVGhRK1Y2RjQzQzBlNFFRUWdqVkUwVUkyaWx2NnFwNkxFN1VtYURFNE5JMjY3RnVyZnVVMFgxUlFtbVNoRDNyY2JpZDF0cm9TaEVWSTZVU2FtMWM2anlvRVhZaEE2SVZGMk0rYTEzVFVYNERBWmN4NjQwQk53bDg3NDg2OS9sYzIvbzA4Y0FFUVpmTDk2U29SY0o0R3lIVWhKQjhKY0ZYMmVuS3RRV1RTdTE3b3QwZGhCQkNxRUZvMW5YUzhNTkp3dzlkMUE4TlR2Z1VSS21NcTRMMVdLTGRyL29vY3V4YVczNFB6VG9UaGQwbmFMN25rOUk2SFc2anRjdExwbGpvMHQ0eGovWldQaEsrc2M1OWZrWHBEUjFrMDRmR3Z1djMwQ0hUdHdlTVg1TUVkWTNzaHNpZm5RRjN1Zk40cUVlVnZBd3hwZmIrZU5pNDRJeDE1ZmlFaFZKS3crM1JPay91TmN3VmtURVliNk82d25nYklkUlVFSlNFNEt1MWppTi9GRXl3ZW9xajNSMkVFRUtvMFJ6VmZWRm8zWEo5NnU4eGdqWU02MkZwUjdSN1ZEZEZqcDEvbHQ4dkltTzZLKzdkcVgvdno0cDdydGZNNXhPU0NBOW53TDIrNG1FTFhhcmdwUjB3ZkpVbTZwOG83QkdtL1ZIVER3QkVWL21kQUZEaE9xbDNuZk0rSktXU0NLRDJHVDdqZ2NpN2t5RElOdElKQUhEUi9rK1pNMGhtWEh2cDFCV2xNME05M1RqTk42M0V3N3cvcWdTdDlZYmNsYVd6SmlUOG9PU2xBd0FOTGk1YkljTFhHNHJaVTdTNThuazFQMnVRZWs3Z28wYjN4WDJtZVlXMm5VN1dLT01sdDVWTzdLRzRQOFNUc2ljdHYvNm5lK3ZXbEg5OTd4UUVmY1lseGFOcDFqaytZWDY2YUhBRCs0L3FBZU50aEZCVFFmQlZUbHEvdW1DY3pWTVc3YjRnaEJCQ2pVem5QTGt5ZjlTc3pIMUNRUnpoS0dXYlQxR1NRNmJ2ZHVzL2xQR1NKaWI4cE9TbEsvbXA2eW9lWGxFNlkyVGNwMnArZHEySDA2eHJvL2FKRXVlQnZxcW4ya3VuTFMrWnVxN2k0Y2tKaTJQNG1VSGJPMmo5R2V1cXR0THhha0ViQU1peC9ublE5QzJQRUhzYlVJVEF5WmkzNmw3aGZtUllEMEVBRjIvbjI3Y2ROeThPUE9jMXNoc21hbjRJM0gvUjhjOVIwMDlTS3RGM1o0WjQ2QmpOWit2S0gxbFpPbXVpNWtlMW9JMkhkUUFBUlFnamVMZUNzOVBhSTZZZmpwaC9vRm1ubXA4VjJLRGNkV3gxNlMxdTFxYmtaeWpKakhMWDBYMkdlU1hPQStNMUMveVM2dlB0Vy9jYVBpdDNIWXZrZVhjWlBxQlpaNzI3alJvTzQyMkVVSk5BOGhRRUtWaVhQeEdEYllRUVFpMlZ4VjJ3cG1EODlJenRoRUROT3N1ajNaM2FtVDFGMjNTdjU5bTNwSWtHallqN2dCdEt6UkFQbTVTd2FIM0ZvOHRMcHZaVFBkZFJQaXZNVkdvM2EvdTc0b0ZDKzg1TzhwdDdLTzRIZ0RHYUwxZVgzckt5Yk5hNCtHOFRoRjBERHpsbS9vbGw2VjQrT2VkeVh2S3RLZitHZW9wajVwOTM2cXZTemdlcDUzQkR4MnZLN3RLN3o4MU8zZVp0UmhHQ0h3cjc5WTU1cExmeVVlL09FdWQrQUpBRnpDZHZKUjR4S3Y2VFE2YjVZaW9XQUJ4MEpRQ0lLVlhFNzF3MUQrdllwSDBxejc2Rlp0MFNLdDVHVndTMlljQ3pVZnVFbTdYMVY3M1lWWEVIQUpnOEJhdEtieXEwN3p4bFdkNVJOb3RyZHQ3NjF4N2p4MFozbm9DVVU0U0FabDNobjdyRWVlQzg5Yzk2OUJrMUlseC9HeUhVSkRDVW9NQzZLZCs2S2RvZFFRZ2hoQzZqTXZ2K0U0YUZRSW1CYU5MZncybld1ZC80eGRMaU1ZV09IWDFWVDA5SW1PK2J0NXdvN0RFemFWV1NzT2MyM1p4ZmlzZGRzRzFnZ1FrOGlkNmRzN0prVnFGOVp3L0Z2ZDRNYW8yZzg4VEVuMWxnVnBmZGNzcXkzTzhRSzExMnlMU2dzK0tXR0g3bUhzTkgyM1Z2TUZEblJBQTNheXQyN21vbEdlSzcwOGJGekdTYzcwNExYVW9DMy92U1dLRGRqSlg3TDAwMGNJTG1CeDRoZEROV0sxME9BRHhDN0gzVTl6OFBhdy9YR2NhV2E5c2dwUktHeDM3UVMvbHcwRGE1MXZWR2QxNktxQThYYkFPQWdwZldOK1pwQURoaFd1SnRWdXpjYTNJWHRKVk9tSlg4cDRDUWgzOFRhTmE1dGZKRkdaV1lMaDRTdmlXNnJIQjhHeUVVZlFUSkp5bjVDY1BDYUhjRUlZUVF1dXpPR0pkMFZ0MUhVRExXWTRwMlg0SndNcWJqNWlYSFREL2FHRzI2YUhDNmVLQ0x0ZXczZmhuWU1rblVLMDAwNEpENTI3OHJIcEx6a3R0THAzYVUzeXlocWdMYUUrYWxPL1R2MEt4N2dPcVZMb3JaT2JhL0s1ekgrNnFlQVlBRVFaZkpDVXYvTEw5N1MrVUw1NnhyaDhhK0xlZWxjRWZ0MFgvTUkwVzlsSTlZNk9MRHBnV3R4TU9WdkhTenAzaCtRZmRRSGFaWi81THZGNnliYU5hZEtSbmh1NU1ibzVaUXNiNDdyWjRLS1U4RFFIQS81dG8ycks5NEZFSllXWHBqMFAweC9NeWJramVFT2twQVNpY2tMRXdWOVNPQU9tNWVFclROQmZzbUFHZ3JuZXk3czdWME5GbjV2Tlo5eWs1WGNzUHM3YVJUZWlqdmsxRkpvWjdMMXo3RFozcDM3dGo0TDg3WmNJZzdtakRlUmdoRkg4R1R1eGxMam5sbHREdUNFRUlJWFhZbDloMVdkNUdFaW1tQzhUWUQ3bCtLeDFycDhuaEJwNkV4YjJlSWgyM1R6VGx0V1JHcS9iVEVYenZJWnh3MWZYL0UvT014eTZKTzhsc0JvTXg1WktmKzNSTG5BUm1WTkRMK0UyN3hzRnpiaG5QV3RReDQrcWxlQUFBMVAzdG0waDliSzEvS3NhMWJVanpxR3RuTWJvcTdBZUMwZGFXY2w3UlorNHpKazgreWJOK1lwMDVaZmhOUk1mMVV6NGZxUTZGalo0NzFiOTg5Snl4TFpGUlNxbWlBNzg2cThXMnF4dmkybFM2VitVemVWdkpiZFZIY0Z2Z1VKOHhMS1VMUVhqWXQyRU5MS0lJZnVOK0xJb1Jwb29GaEdnQ0ExbldTRy9uMzNja2pSQ3BCNjByWFdiMDdsNHUzZzZiZkIxWHFQSFRJTkQ5VE1pcFRNZ3JqN2VqQ2VCc2gxQVNRb2xMN2YwekEvV21FRUVLb1JTcHg3R290R1JQdFhnUkJBcisvNmlXSzRHZEtSbko3dkRPaXcrZ2Q4MWhYeFoxR1Q1NllVditqZmU2MGRRVUF0SkdPSDZTZUl5U1ZYSnZoY2UvYmFmMWgwMEloR2ROVCtRQUFDRW5GNlBoNXB5eS83VEs4Zjh5ODZJVDVsK3NURnNRTE9nb3BoWWQxNnR6bnV5aHVVL0piQVFDZmtMU1hCb2wxT2RtU2NmMWlYdkQrV09ZNld1STgwRTQ2cGNKVnRRQ1lna29YVVRGMmhodmZqdmM5MXNxVXFRVFYxY3ZpeFc5QlZnQUFJQUJKUkVGVStCMEdxRjcyTzcrTnJqaHErakZaMkRmd0lRQTRhZjZWaEliV0xUZTZDN2hwNm43N3BWUnlKWnkxMFhXYjZ1OWtqQnUxai9OSjZVRDFLdzNzR0dvNGpMY1JRdEhIRW1CMkYwUzdGd2doaE5BVjR2RG9nQWhaWXl5NnNxWGp3amVvZEoxbUFtWnJ5NmpFZUVFbkFJZ1RYQlBqT2pSWVBTZEYxTSszQVFuODBmR2ZMaStaV3VZOHdnSkRYQ29qMVVFMkkxTThjcTl4cnRGZGtDYTZMaTFwSlFCc3FYeFJRTXA3S1I0R0FCWllBaWk5TzhmZ3pnblRxMFJoRDI3c2VvL2hJd0E0WTExNXhscVZOemNpOXNPMnNrbDJXZ3NBRXAveGJacDFPbWlETktCWW1wOWl4MTRBU0JRRkgxdW1XV2NEMXdtaldTY0RiZ0Rna3pLL2gvaWtHQURjWWVlSEI5cXNmZDdzS1I0ZDk1bXNadDExRkJVWWJ5T0VvbzhraERaUFNiUjdnUkJDQ0YwaERycVNJQVJzdExzUmlvc3gvVkE0d0c5bmlxanY5WnB2QWVEMzBwbUJGY0lHcWwvdExMOFZBTG9vWm5lVTN4ZzBCQldTeWttSmk2V1VocWhaczFsRXhReFN6d0ZndVhuVUZhNFRweTIvOTFlOUtLSmlBSUFCRjBYd3oxdi8zR2VjRjZiUDR4UG1wMU9EYzIzckMrMDdBYUN2NnBsVVVWOG5ZMWhUZGhmWHdFWnJBV0IrdnY4ODhDT203NCthZm13akd6OGk5cU9nWjg2eHJRZUFkUEVRRjJQZWE1emJTL0VJMXpHdXZob0xURVBXQ2VQV00rTTJpSUJTMWdRUUFFQVFST1JuMjIvODRxSjlVMGY1alZuU3NRM3BGV29zTFRIZUZvdWc5YVhWL0M1Y0JGdmRiZ2hkYVFRQjEvYUNsR1Q0ZmZVVmVzWUg3Z0s1SEFEZzZIRllWMXN0NkFIWFFiOXJxN2JmbjN2NU80ZXVYdHlkWFlRUVF1aHF3SUNiYUtyajJ3REFBbmhZZTRaNHFIZkM4RW56TW00TmFrNXJ5ZWd1OGx1NGJSZHIrNnY4UHArakNZb1FiTkkrZWRhNkpzS25HNmY1cHBWNEdCZHNNK0Q1dC9KbGxTQzdrK0ptN2xFMzQrQVRFZ0JJRXZhY2t2akxNZlBQSnl4TFp5WDk1ZDJ3MFJVL0ZQWURBQTlyMzFZNWgwOUszWXhWeVV2VENMcjRMcjZWSVJtaTRLY0g3Y0JldzF3S2dzZk1Uc2FZWjk4aW81SVNCSjJMSEx1T201WVdPWFpQMFB6SWpaTjdXQ2NBOEJvV2IvUElxcVhGYWRicEY3cTdHVHNBOEFscGhLYzZiLzFycjJGdW9yQmIwTlIzRkJVdE1kNU9UWUhYWDZ6YWZ2VnRPSGs2eXYwSm8zc1htSDBUcEtVQXc4TEJ3M0FoNzRvOGFWZFFxd0FBek9iYUc2ZWxRSitlVjZCVENDR0VFRUtvU1VrWEQrU0dyQUdnd0w3ZDl5RVpMekZaMUpmYmRqSkJxcjYxRWcrdnRZeTJoU2s5YS9tREFOSTN4M3UzL29OeTEvRjIwaWtIamQvWTZVb0ZMODNPNklSa1JBdGY4d2h4b3FoSHBtVEVadTJ6Z1k5bVNZS1A5ekxnM211WXk3OFU5UG81Ymw3cVlSMGQ1RE1CaUJSUnY5SHhjOWRWUExxNjdKYkpDWXZFVkp5YnNYTFBHMG4zUWlHQUZGTnFPNjJ6MEtWS1hvYnZRemE2REFBVXZOUkl6dU5pTEpzcm4rRUt0djlWZnI5M2Y2WHJGQURzMGM4OVF2NllKT3JWUy9sZ1EzcUw2cW9seHR1KzJDYWJwd01BQUVJaHBLVUFBSkFFekw0UlhuOHYyaDFxVkpwNElLL3N3cElHSXpnY0ViUkRDQ0dFRUVLWFViYjArbXpwOVdFYTJHanRxcktiQUloaHNmL1RDTHA0OSt2ZEZ3Z2dDeDA3ZGU2eklqSTJUbkNOMVZNU0syZ1g0Zk9PaXA5cjhaVFZxYXNleGdFQVBBZ1NNenRvd3hIekFvb1FkcExONHZaa1NrWU5pMzF2YytVemE4dnZucDYwd3NtWXVVTGlkWHJHUUdwK3V5SjZsOVo1MGpmZXBsbW56bjJPSWdRcWZuWWtKNkZaRjgyNnVJVDh3RWU1Nm5GOFV0TEFycUs2YXVueGRoTzNleCtjeTRFMldRQUFuVHRDdXpadzVseTArOVI0L3ZjR3lQMnJQbHhlbjM4TFc3ZEgwQTRoaEJCQ0NGMEp4OHcvcS9uWkthTHJmSGZhYWQwZjViTU43Z3REWTk5cEo2dXg2UFRJdUkvNXBNUm5KalA3bi82dFRNbG9obldWT0E5K205K0ZZVDBNZUh3M0FLb0gyRWdJdmpUWDhwS3BPdmY1b0EvZGtySTVhSzB5QU5obGVOOUJHM29wSC9SZFJheWRiTEtEMGFzRldRU1FMc2JjS0VGc2htaHdrV1BYV2RzYTMwblh1YllOTk92T2xJeU1NSjRYVStvSE00S0VFaHUwajUyMy9qVStZWDY2YUhBRCs0bnFvYVhIMjAxOGZCc0FGdjhLY3k0dFlEQjFJcndidkU0RFFnZ2hoQkJDVFJETDBxRWVzdEpsKzR5Zk9XaERKL21OMThVOHh5ZWxBR0NuSzllVTNhNXpueHNjKzJZSDJReS9Rd1ExNDk1SzExazNZNDBYdEM5ekhsWHpzL3FxbnNtemI4MnpiUjBVTzhlNzRhTE5teXFmRHQvSk50SUpYSDN5UU53WXRZRDBueU45M3ZybktjdHZDbDVxZDhXOWZnOTFWZHpCYlhEeHRvQm82QWhUZTluVS9hYlBMOWcybnJHdWJDZWRBZ0JHVDk0dS9mc0FFUGpzcUhscGlmRzJidzd6bFl5M0g3Z0wrbDhYUWJ2UWVuYURSZlByZk5TcE0vRDJCMVhiWDg4RlNXMFRTTVNYR2d3ZUFOZjFxYVV4MytjZTRVL2YxTjZaQjU4RWk5Vi9KOFA2M25kc2ZGYzRheDBoaEJCQzZDcHd5UGpkYWNzS2J0dmd6dFVJYXl5SVphTzFETGo0aEl5cmkrWmRaOXVYbEVxWWxmVFhsc3FYanB1WDV0bTNEWXQ5UjhWdjgwZlpiSjA3WjJqc3V4MWswd01Qb1ZtWHlWTm85RncwdUM0WVBMbGx6aU1Fa0FuQzdtWE9vMEpTMlVvOHpPd3BLcUgyKzI3NEZrVUx4UnNoQnlwMUhnWUFmczE0dTlpeGUzUGxjd1JRSStJKzRnZUU0bDVHVDE3Z210NzFJS0pVUTlSdmJkQSt2bG43N0NIanQwSlNXZVk4eW9DN1Q4d1RpY0p1RFR3NWlxNldHRy83VnN4bi9OY0dERWtURHlPSDFlMkpEaDZHVTJlcWYrUUxRTlNnNG9RQVVKOHpDSHlXVzVDSVFSSnhRZ3VQQjd5NlhBQ1JuRG5vY2dWZmZuZDUwN3kvLytwS0o2NGpoQkJDQ0xWMElqSkd6a3ZodHMxMG9kK2pGKzJidDFaV0ZjSG1rOUpVVWZCaEp3a1ZmNzNtMjlQVzMvL1R2Ylc2N0RZeHBiYlQrdUZ4LytOR2NmMFlQWGxMaWtheHdBQ0FsTkpvaEYxMTd2TkpvcDVCZy9ud05tbWYzZ3pQUlRMa28zV2RBQUFaV2IwSzkwWDdQeHNybnFCWjU5RFlkeE9GUFVJZDZLQU54eTJMdVNYSDY5cTlRTm5TNjhXVWVyL3hxM0xYVWJPbk9FSFlwYXZpanRhUzBRMC9NNHF1bGg1dlJ6NitIUjhIVThiWDdZbk01aHJ4Tm1xZ1p4K0hMcDBBQUg1YkNhdi9qSFp2RUVJSUlZU3VhaDNrTTd6MXliZFV2dUMzcEhhS3FHOXY1Y01NMEFKQzBWbzZNdndZYjN2cHRCUmgzNDNheDB1ZGg4V1VXc0ZMQzlwTXlVdnZyTGhWSStpU0pPd3A1NlVjTnkrK1lOdllYall0ZkQrRExpbmFYall0WHRESnhWaDI2dDhOZkhTWC9uOGt3U2NKdnBNeG5ySXNGNUN5ZUdGbmJuVDlnUEdML2NhdkFOaitxaGY5UnVCMzZ6KzQ2TmdpSXRVOFFreXp6Z3JYTVJkalNSYjFTaGIxQ3Q5RHIwN3ltenJKYndyMWFJcm91cFFRdHkwQzNaRzJPOEtXbytJK0hSWDNhWVNOVWFOci92RjJZZ0swYjF0alQ0clAyZ005dWtGcVNzaGpjM0tob0tqeHUyU3oxYUhTT0VVQkhYTFNTemlQUFFqSmlmNDdYM2k5OXVUcTE1NkhHQ1Z3MWRxV3JhaWw4YmhSTUhKbzFmWVRMOVRTR0FDc0FjbmtrUlB3cTRiMzZ6VHFqbEJMcHhIMTlEQTJuZXVVMy80WVFWc0JLYTl3SE9MR0FhNEFBYW53TVBiTHNWSzZnRlM0Z2kwbmcxQWd2QTZqaUVkSVBLd3QycjJvZ3AvWFpTVWtGWDZWdDRiRytrZXRTbDVHNzVqSElqK25uSmN5T1hISmJ2MUhoMDBMVnBYZVBEVHUzZmJTcVFHdENPL0MwVFRyM0czNFVNNUxiaU9wTVNRV3kyK1RKUmtIQUJwQkY2M2c1Q25MYjhXT3ZRQWdJT1MrelZKRjEyVkp4dHBwN1VIVFZ4UXBxUGtza0cvZlh1bXVHamFUVXByQnNXOElTUVVBSERZdDJHLzhra2VJaDhXK2x5MGQ1M2VVakplaWQrV3dVUFhPU01pNGJObjExOFk4eWEwY2psQlF6VCt3YWQ4V0hnNWRSV0Jta0V5VmF0OHZDaDV2bnowUHRoRC9uQkFFZE8xY1M1ZG9Cbkl1MU5LR00zd0l6SndDSDgyRHM4SHJKWWJqY2dYWldWUmMrNEhlSEh1ckZRcjhVNFA4bVh6K0phdTFNVUxObGtiVWEyVHlnc082ZVNjTWRhK2g0RVBHUzV1Y3NlNms0ZnVEbFI4MlNzY0lvRzdJM0tOMUhsbWEyOVB2b1JISjN5V0orMzl6SnRiRkdCdmx1Y0pMRlBlZGxQN1gzb28zRCtrK2lmQVFQaUYxczdYZmd4dWdlYit6K3Y0bE9kMk03dHdJejl3My9nMjFzUDNPOHBjTXJrWlkwMkYweW1JRnY5WGFnaWwydXJ6aForTW8rSm5wc3BFMlQzbXVlVldkRGt3Uzl4dVkrTkVSM2J3enhpVysrMFdVZW1qU1YyWjMvbjlsejlSNmtzYTZEcHRVY01WcHdkZWhId21WTUN6NUt4NGh2V0JaYzBUM2ViM1BveFJrOTQ1N0FRRDJWTHh1ZHVjM29FZkU0TVJQMnlsdi9DVzN0OGw5TVpJREtFS1lyWmhtODVRVldEYzM0SG1EcThmbmhab0NFdmo5Vk0rbmlQb2NNbjNYU2xUTFJFNktFSGFVM1pnazZra1JOYVpiSm92NmNrdC9Kd2k3MnVqeWpkb24rYVFrU3pvMjRkTDBjZ1V2MVh1elFFekYzWm02TC9EazA1Tis5N0FPaG5XVEJOODNXYjI3OGg0YlhkNVpQanVHbnhsNEZEYzZ6WUNIWVQwRUVINGRReWlvNWg5dk53UWRZbERvKzBWd0xpZjRReVFKdi83WU9NOCtjMnJWN1lEWFg0U3ZGc0MySGVFYXQyNEZBSkFiMGI5d1RWZE0yTGszM21GdGthaVdsZ0RnY0lERDJYZzlRODBNUlFqSllIKytHS0E3cSs3cm9uNHcvT0ZIZFBQOHZyL3lTYWxhMkZIQzAzQS9TbmlKQXpUdjE5cU5nNVVmYVoxSGFuWk1vQkswazFBYTM1MEo0ajZkVmZjSEh1NWhiRnRMSDY3MVdlcWhSK3hUN1pRaDA5VUF3RW5yVitTTnFOTTV5KzBISExTdWQveExwNHcvT21pZDcwT3h3czVDU2lrZ2xRSlNMcVJVTVlKc3RiQ0RXdGhCeGt0YmxOTko3em9kL3N4MnVvSkhTUHJFdjdxeCtQWklla0lSd3M2cSszbWtlSFB4ZmI3N2s4VDlzeFhoY2c2TnJ2Tkg5VjhHN3MrUWpSS1NLaGRqaU9UWkk2UVI5UmlhK0dXcGZVOWQ0KzBzeFpRRVVXOGU0Vi81VXM1djFWbytrUVIraGVQd0dlUGk4Q2Rwak91UUdKRHdmb1pzeklxTFEvMHErazVLLzFOQXhnUjkzaHp6U3I4SVgwQXE3bXhiRUw2M29TdzYzOG5pOFQrMkJWK0h2a1JVN0pTTURXcGhSd0NJRjNVcnRQNWI2VHdXU2EvODhFblorTFNWYWtFSEFDaXg3VHhoV0ZDUGsxekNFa0FLU2RXSTVJVXI4b1pITWlkV1NLbEdKZjlVWk50Nk9lTHR1bjVlcUhIZG0zNjBJWWRuaUlkbGlDT3FtdFJYOWJSM1liRGVNWS8yaGtmOUdtUktSdDZiWHAvZkRvb1FCbzJXU2VBTlZMOFcvbGdTZUNSeGRjZFFxQzZhLzdYQ01PQ3VtVlJHa01DanFyWTluaUJUdUwwMXQ1bDZKWEkzbHR3TDRIWURudzk4UGp4NlB5UW13Sy9Cc3J0SkVxWlBobWtUd1dDRVoxOEJZeDFUcDFLU3dlR0FTbDBFVFM4emtSRG1SM2FIZnNyNDJ1ZlNyMXdMaTVjMVNyOVFjelFtWlVscithVEEvVVcyZjR0dE81VDhMRHRkemkzUjRZZFBTQ1c4UkJHbERuOStJYWtNSDY5eXpwcVcrY1hiUVNuNHJUb29ad2Z1ZHpGR3Z6aW5sV3hjdHFMR1ZERUNDQUNRODlOSEpDLzBPenhHMEFZQWhpWjlRYk0xc2wxeVRDc0lJRW5nS1FWWkpDSFFPNnNUMFVXOE9BbVZZSGJuQ1VqbHd4M0MzYkZhbE5QWjREb2JLK3lVTGh2bDNhbDNua3FSRHVrVis3eVZMdVgyVk5nUEY5cit1YkgxZmdJb3Z6TzRHSE9sODdoYWVJM2VkWnBIaUljbGhWemdnRWVLQWFDZDhpYUNvRUlWM1RoclduYlJVbFhXb2IzeUZoR2xQbUZZNEdUMHZtM2lSVjI3cWYyL2l2a3FzdjBiR09kUWhFaElxaHkwenU5dGpKYlc4b2tzTUxubU5YNzdLeHdIZDVmUDZhZDVlMWpTMTFySDBYcEVYNUZmaHdCQUFCa2phS01XZEppY3NYN0Z4ZUZPbjVzUkdsRXZFYVYyMXh6M0pvRGtFV0t0SS9EWGdlQVQwbHp6NmxQR243aWZwYnprSVluemp1cS85TVpnaWVLK1BXT2YyVkgrdkhlVU9FcytwYjN5Rm9LbytwSjlOVnlIdnFTOHBBbHBhOVRDam1lTVMzTE1xOGFrTHA2U3NYRmwzc2g2Zk9pamtuOVVDem9VMnJab1JEMEdKODZyZEo0b3RVYzY0VFBRanJMbk1tUmpVaVFEMDZVajhxMGJJenlLcmU4Q0pZMzdlYUZteW1jVmJvU2FxK1lmYjIvYjRUOHkzTFV6dlBKczFmWVR6ME5KV1kxSFpWTDQ0ZXVxN1ZEajIvVmpNRUJwR1FBRVdSQUxBTkpTNE9uSGdNdmlmdkYxQUlEOWgrRGRqK0c1eDBFb0JDNzFYU2FGaFQvWFBDb1ZIcm12YW5BN1ZnMVBQd3B6M3EyYTc2MnRySnJ0ckFzZFN5c1Y4TXF6SUJiRDF3dGcxOTZxblE4L0RTUUJBT0NKNEhiRGJ5dGhwZi9YUG9TaXJzajJyNXV4QWtDTUlEdEIzS2ZNc2MvZ1BBY0FPdGNwYm1Cd1I5bnozdS8zdnJMbDA4YW0xbjZuUnU4NjgvWHBJRWtXUWtvMUtQSGpMUGxVQVBhWS90c2kyNytSOS9tRVlmNmh5dW9NMkptWlFiNzF4Z283QlkySWhLUXE2SDRBYUt1WTViZkg2RHEvVC92T2djb1Bic2pjb3hLMlg1eGJ2WHhMejlobisybmUrYWZrUWJNN2IxalMxOG1TQWZuV2pSWjNqU0hFWk1uQUdFRWJoblZ6STZLQjQvemRZNS8wYmgvVmYxbG8rd2NBS3AzSFR4am1PenlWTnJyYzZpNjJlSXA4NTFXU2hLRFcreGNFa08wVU40WjZ0Tko1blB2ZVRBRFpNKzQ1QUZBTDI0OUpxYzY0WGxkVWRmNjkycmRPR3I3M08xeE14ZDhRN0EwSEFCa3ZHUUJzZEJtZkNMbmNTMUEwNjJUQVU2ZERhcVVSOVZMeXM0cHMyNEptdGgrb2ZEOUROa3JLUytZaWpmcUo1RG9FQUJib3Z3dG5UY25Za0NUdU55bmo3MVY1bzd3M3NBaUN0SHBLRnA1TDkyMmZKTzQvdlZYSVh3ZWpLeWZYdkpyYlZnbmFBVUNGNDdCM0Q1ZXJVbXpiWG1yZjQ5dkc2MnE0RHIyU0pRUEdwdndpNFNXZU12NjRxZmh1QVBhdmdobGpVMytkMFdyN1B5WDNuelg5RXY1d254ZENqVWllMzFvK3FkeHhZRTMrcEdUSndJbnBmMXlmdW54RjNvandRLzNKa2dGOTRsNEo5U2dMak5WVDJpUDI2UjZ4UWRZNmR0TDZ2NHVxL3lKZGlwU0NCOE5obnVpTWNmRXA0MCtOK0hraGhGQVVOZjk0T3hEUDUvWjJZRVR0VzA2c2ZvWEtRdmxwS2Z5MHRQckhPMjhGaG9FdDJ5RXZIN2hWdTdoQ2JtWkxkWnVqeCtIdEQrSGxaNnJXOUJvM0NrNmNnajM3cTE3RnBPdGgrdVRxMFhpUEI0NGVyNzZKKzk3SHRmU0h6NGZubm9DNFdBQ0FweDZCVFZ0ZzRjL2djZ2VmK0IyS2g0NG9MSThFdzhERnNEUEhFalFnRmdGMzU4SlEyekMrWGw5TEE5U2lIZFo5eG0xMFV0MmJJTzV6MnZDemQ3eW9iL3didmkwSklFbUN6N0R1dWhZVkM1endtU21iT0N6cFN3a3YwZUE2dTduazNtTGJmOTZIT3F2dWsvSlN1UFV6QVNCSjBvL3JoczFUZGxUL0JkZkdRZXYwTHQ4VkRZTDA1MURseDBkMVg5VG9QMEhkMTA1WDZUejIyNFVCZm8wblo2eExGRiszOEZ5Nmk2NHhmNXRtYTU5cW9YZWRQbGo1VWJKa3dEblRzcE9HSDN3Zm1wcXhXYzVQTTd2ekFPQ1U0Y2R6eG1VcDBzRjJXcXR6blBDMkVWQ0tkc3FianV2bmV4amJwUk9lcVhXS3FjNTE2dGZjdm9INzJ5cG41WnIvOEo3S1QwZlZQUU1UcWxPVU82bnVVZkpiMDZ3clR0UXRUaFJrU1ZJbnJlTTY3NHRtSEtGNkplV25BSUJhME9IKzluV2JCdjl2NmFPMVpnWFhWU2ZWUFZ5d2thMlkzakVteUZLeEFsSnU5WlQwamZmUGRjeXpyRCtzKzZ5eHJrTU96VHIrTEpoNlErYmVCRkh2dHNvYmordS81VEpFaEtUSzZLcmJqRm1sSU11YmtDTGxKWE01MHQ0OUduRXY3a2FQaEZkVkJGUXRyTEd5enRWd0hYSVJjby9ZSi90cTNpU0EyRm4rNG9IS3Fsc01GeXhyVitXUEdwT3lkSFRLb2pUcDhPMWxUOVZhSkl3aUJHTlNscmFXVHpLNmMvL0luK0JoYmZuVzlkdkxuaDZVOE1uMFZ0dldGa3d1c2U4TWRheUVTa2lURGc5L2Zpa3ZLZWgrRzEwR0FOZkUzTUhkQitTU2RlT0UzU2Fuci9kdHRqcC9IQXMwOTBRT1dtZjNXVGxaUU1xbHZHVHZuWmZHK3J3UVFpaUtXbUs4VGZuRTI0SHJiL3ZHMjVjdm4xeXRndEhEZ2FKZy9CajRmaEg4dVQ1a3k1T240ZjFQNGZrbmdNZUR4Y3VxZ3UyT0hlRGUyeUVsdWJyWnVSejQ4cnVxNm00Q1BpUm9hcStzempCdzZpeTB5YXBhSUczRVVHamJCajc2RElwS2FqUnJsUTV5ZWFoejFPNWNEampDZllHbzVuTEQweStGYS9EeU05Q3RDd0RBMzV2Zzk5WDE3eEpDUGpxcTdoNmErR1VEUXlNUnBSNmMrRmxieFN3R1BQdTE3KzNWdnVrWDAxNFRjNmRHVkYzUExGSGNOMUhjRndCMHpoUGVPQ2NTWEFrV09UKzl1cXdSU3h3M2ZHZDI1d2ZHLzdubVAzVE9VdzVhUjdPUi9RN1daSEpmNERMVi9mYkhDanZybkNlNTJ4TXMwQVJCams3NTJlb3ArU1czdDRlMWMyMzZ4LzJ2cytwK0VSVzNzenlDWlF1OFdDYndWV1RKcHd4TCtxYXo2b0UxQlJPdG5xcUtqd1JRM1dNZlAyLzYzZVMreVBpa2VRdkptR3ZqNTdnWnkrTGNyb0hCVFAxd2tZUFZVNnh6K2xlQUQ4L3NidVFTa254UzFsWnhBODA2ejVtV2QxYmRseTZ0dzVxckZuZFJJMTZIWG5aYXU3Wmdza2JjdzN0VEprMDJraHV2cnRONVdzbkhwY21xNndXNFdXdUhtTnM2eHR4SkVueWFkYkhBdUZscm4vanFvVTRTK0w2SFh3M1hZWXBrMEpERWVXcGhSNnVuWkgzUnpVVzJiYjZQRnR2Kyt5VzMxNWpVcGRmRTNORmFQbkdmOXAyanVpOURWV2lYOFZKSHB5eEtsZ3lvZEI1Ym5UL09teXR4UkRlUEFHSmd3a2RUTWpac0xyblhyeUNmbjNPbVh6Y1gzMVBYVjhIOTNZZ1J0UEdOMkVXVU9pQ0FyeDd4UG1HWXY3UDhSZStQUVZLUUd2eDVJWVJRZExYRWVOdDNOU2xQUUxKZmpmSHR5N2FJem9TeFZXRy8ydzA3OXRUUytQQlJtUHNsS0JXd2ZqTW9GWERiVFRDb2YvV2pMaGNzWFE1L3JnT0dCUUJJVG9TbkhnVzFDbDU4SFVwS3c1MldwdUhucFhEaUZEejJBRWdsQUFEcHFmQy9OK0NMNzZwenl3SGdsaHVxb3R6NmVleFovd0Flb2VhanZmTFdJVW1mQXdBSkZBRDBqbnVaeXhIZFdIUkhqcm1xbmtLMmZOcVFwSGxpU2xQdU9MQzUrQjZ0TTBpUm1KVjVJMG1DRHdBZFkrN3VwM243bVA2cjNSVnpBSUJoNjV4dkhDTm9PNlBWZnljTkMzZVVQdzhBQUt5QWxFc29EVVVJZkNjWXh3amF4b3U2RjFnMzA2eURTN2tNK3UyWklnUytpYmdKNHQ3ZWJaT0xpN2N6Zk5zcitLMUVsTnI3MnJucHI5dEtueGlSdkhCUTRpZi9sTndQQUluaTZ6cXI3dE01VCt5dGVEUENGMFd6amdPVjc5czhwVkplTWd1TXpWT2FJaG5VSys2NXZSWHY1SmhYSHFqOFg4L1k1MmEwK3UvM3ZLRm1kMTZjc091STVQbnhvdTRwa3NGckNpYVdPdzRlcUh5Zm0zUTZPR21lbUlyZld2cHdZd1U1M09JdUFIRFcrTXQvNWM5RzBQd3k2aGh6RjUrVTZad25YSXp4UU9YN0J5cy9pdnhZTHM1cHhPdlFTK3M4NnIzbStZUzBiL3djQURodFhPVFhqTHNEcFJLMko0SG5tMmJ2Wml5cjhrZWIzSGxHbC84eUhOM1VqdzVNK1BpUC9QR0I4ekxrL1BRWVFSdWJwL3JmdUJaOEhjYUxldlNLZXk1YlBvMEY1cVRoaHowVnJ6bHBRK0RzQmpkaldWc3dxWlBxM3Q1eEx3MU0rS2liK3JHVGhvVW5EVC82bFpUTFZrd2ZsdlMxa0l3cHR2MjNwbUNTaXpHMVU5eDQxclNNdTBJTzZ6NXowTHJoeWZOSEpmL1VSakY5UzhsRFZrL3dmOEVaMWhPMHFEc0pQSUtnd2lmUjdDNS9iVi9GMndBZ0Y3UzZ1ZldSaTVhLzFoVldwWHpmMlBxQVVwQWRZYlpSWTMxZUNDRVVYUzB4M3ViNzNCZDNCOXo5dlh6NTVGNUtCWXk2VkhUeDMvL0FFRUhOMjkzN2dNZURDV05oK3VTcTJKaXoveEFzL0JuS0w2VmF5V1h3M2hzZ0VRTUF2UFEwdkRDblJuWjZVQWNQdzNPdnduT1BRMW9xY0tXL24zb0VWcTZCSmIrRnFpOVNOMVo3STV3RW9TaXhleXBLYmJ1NS9OdDRVUStMcDhEa3VnZ0FEcnFTbTJ3NUpIRmV0bUs2aDdYdktIL3VVT1Vub2I0bWV0TTdreVg5QWNERDJMa3oxSVBabldkd25la1IrN1RKZmVHWS9wdCttcmZiS21hVjJuZjVGWUtTOERSdEZET2RqUEdFWVdIUDJHZGloWjFieXlkdUxyN1BiMjB3RXZpZDFQZjUvdWpkZHJOV202YzBWdGpSdHowWGtKZmE5L3J1UEdYOEtVc3hsYXRsUlFKL2VOSTNMc2EwdG5CYTVDdEYwYXlURzhJYWs3SWtXekZ0WmQ0b0NTOGhYVHI2aEg0aEFPd3NmNGtrQkFwK0t5ZXQ2eHYvUnMrNFp3a2dqK2ptN1NwL1dTMjh4czFZdUdNSm9KTEYvWXBzL3lvRldYNnplYythbHBVN0RuRGJiWlUzQnViM0JwYjc5cEx5a3dIQTRxa3RZNmhlVk1KMkU5SkNadXZzMDc3anpadWxDR0hQMkJvTGZiRkE4d2hKZ3JpWDMxQ25Gd0hrdGZHdlhiU3NLN1h2NWdZTUcrczZsUEtTdkRXS2FOYk5EWkNLS1BYWTFHV3h3azZsOXQwWExYLzVIV0p3blhVemxoVEpvQWM3V0xudy90Y0wvWGlrS0U3VWxjc25UNVA2MXlKT0V2Y0RnTmJ5Q1NwaE93aEdLY2pTTzA5N1gzN0x1dzZUSlFQNnhMMmNKaDBCQU9XT0EvK1dQdHBhUHVtT051RmkrUFBtMzMvT3VXYUE1bjl0bFRkZUd6K25UL3lybTRydjVHNS9TSG5KL1RYdmNYZmZqdWcrMzFIK0xNMjYrbW5lN1JuN1RJWnM3SWJpMjdpTDVMUnhrZG1kUHlybDUwelp4T1NzUVhzcjNqeXUvOWFiTWhDSUFOTDdkNitEY3ZhZ3hMbi9sVDNydDI3aWtNUXZLcDFIenhpWGNKUDhHWEJ6QlNDNHNKeG1uZFdoTzBHd0VPbFhyMGI1dkJCQ0tPcGFlcnp0aWthOFBYbDhWUWswaG9WVmtSWHE2TjhYYnA0Sm12anFQYVZsc0hBUkhEeGNvNW5aQW4vOEJiT21BUUFrSnNEelQ4S2NkNFBjVS9CVFdnWXZ2ZzVQUFZJOWpwMlZDU1RwLy9JZHpxcDZiN1ZTS2tCMWFURVlleDNqN1kvZXJucHpBbm5QT1dFTURCMFk3aVRQdlFyV3ByVWtMR3JpUWhYSXpiT3V5N091QTRBVXllQ3BHWnRQR1g3Y3AzMkhlNmlOWXNiZ3hIbGlLcTdROXM4L3hmZEhzc1FybjVTbFNvYzJzS3MwNjF4VE1QbkcxZ2NISm55c0ZHUjNWejlSNlR6MlIvNkVvRitJV1pZQllKZGZIRElxNVlkcytYUk42MTYvWHVqblcyckx6VnA5Qzc5eDlkSzhQNVk1OXFaTHgvaU9uQ2RMQm5MSnE5eFk5NDJ0RDF4cVM2UklCdmFPZTVFQWlrL0tHSERQeXF3S0ZKZGZIQnpoUzRzUnRNMVdURGU2Y29wdDIvM0tzUDlYOWt4cithU1ptYnRVZ3ZaYTU1SE54ZmVWTy9hTHFOZ1pyWGE0R09PdkY2Nnpla3BZb1A4cGVkRG9PamM3KzZ6Zm1TdWR4NzF4VG9Lb2Q0S29OMFNNRzkvMnBxUTJMaUVaMDBwMmZhaEhUeGlxYTg1M1V0M2puYjNzZFd2MlNUR2xXWEEyMlJsc3JiSUVjWi9lY1MvMWlIMW0vdGxFM3dtOURiOE9iOGs2THJpMEdxM09lV0p4YmxjRnY5WE16RjFpS3Q3a3ZyaTJZR3JnSVM3RzlHZmg5SzdxQjBWVUxMZkg0aW5zb25xZ3MvcUJVTS9DSXlRQTBDSG10akNWNGM4WWw1amQrUzMxT3BSUWlXblNFWlhPNDNzcVhzOHhyK1JXSXVUbXlZZFM3amhvODVSdUtMNXRyL2J0M25FdkpJaDduelA5eWlkbFBXT2Y2Ujc3QkkrUU9CbjlwdUs3dmJYb0RsWiswRm8rb1ozeUpnOXIvNmVrNnRaYmtXM2IwdHp1STVJWFpNb21ERXo0cUZmYzg0Y3E1eDdUZittM3BvT1lpaCtkc29nRmVuWCtPRzZQa3pFSlNFVzZiSVJ2dkMzanBYWlczY2NDZmRiNHExOXZ1Zm5iWE96TklZQ3FhN1pGQXordk9qMFhRZ2hkRGkweDNoWUtxallZTmtnc1NsM21lRnNURDJNdXpWTGJ2YmYyQ1BhYTluRHJMR2lUVmIzSDVZSVZhMkRWMnFwa2VJcUN4QVFvdXZSZGNQa3F5RzROdmJvREFMUnJBdy9jRFo5OTVYOU9IdVZmNU16dWdIYytoSHZ1Z0pGREliOFFQdmcweUd2UHVRQ3Z2UjNSYTV3MkNXNmNEdHdiNkt6akl0Z0pDVlZsMWNPUXlVQkg1S2RGQUFBZ0FFbEVRVlFtQzllQXhNVWhybmE5NHA3dkZmZUN0N0x4Z0lRUCt5VzhDd0RiUzUveWE4bU42RVpTUXN6UG9NUzVZaXFPQzhWdnpRNDVzemZIdlBMdndxcDZ2RzBWczdqeEt3a3ZjWHpheXEwbGp3YXVIaHdKQjEyNXFmak95ZW5ydXF1Zk1McHpWK1dOQ1F5M0NPQjV2OGk2R09QYWdpbDk0OTlRQ3pzRXJXc2RTb2x0VDZac1lweXdhNWxqSDdjblRUcmM2aWsydU01eUo5YzVhMW15R0FBOHJBTUFzdVNUUTlVYlc1VTNtc3ZxN0tkNWl3QnluL1lkdnpTQkZNbmdmcHEzRXNYWHVWbnJqdkxuRDFWK0lxYmlwTHhrcTZkNHYvYWRmcHAzSjZTdC91M2lJSnAxNUZ2WEE4RFhwNVh0bERjTlRmcHFRL0hzWE5OcWJ4ODRPOHFmUDZiei82c281bWx1eXo0WHRIdmM0bkE5WTUvdEdITjNCTzhaY1Bjajltb2p5bUhXT28rdUw3bzExS1BlYkdRaHFlb1Q5d29BNi9mTzVGbldkWXk1TzFzeDNXODRrWk11SFFrQUJkYU5mdFd6R240ZEh0ZC94eU1sM3ZwdEFHQnlYenl1LzA0cHlOcGE4bERRNEI4QUNxeWJDcXliZlBmczFiNjFWL3RXcUdmaDhzbi9MSmdldnM2L2pKZlNVcS9EOCtibEsvTkdGdHEyZVBma21sZDdRK1h3REs2ekc0dnY0TEwzcjA5YmtTRWRBd0RuVGN1M2xUM3BlL1BJUWV0VzVZMmQxWHBQeDVpN2JKNnkzUld2ZXZldkxaalNUbmxUZjgxN1VsNXlYODJjZk91R0NzY2gzNmR3MEpVYWNROEJxUkJSc1Z5aVJJbHRKd0NrU21yY3plSG1acGZhZC91dGl3WUFQRUxrOTdhUUJGWFhxdjROLzd6cTlIUUlJZFRvV21TOGZTbWNDMXFJMjdlYVdtTlYzdlkxKzhhcUFYYUdnV1hCMXRQMjZ0Z0JaazZCamgycTl6QU1iTjBPdi93T09wOS90R0xWOE9uLzRQUloyTElkZHV3Q2h4TSsreHJlZndNU0V3QUFCdldEOHpudzE0YnE5amRPaDU3ZDRkT3ZvS0JtTFIrR2hXOFdRbEV4N05vTDlvYjk4K01ObUcyWVRJNml3K0l1NVBMQVpmd1VsYUM5eVgzQjRpNEVBSnVuM0s4QUdKK1VBWUNIQ2JaS1gxZ0ZsazFDS29aUHlsSWtnMDN1aXpybkNXNWFhYXl3YzRYamtOVlR6Q01scVpLaEhwK0N3NTFVZDFzOGhUSmVhcnlvcTByWVlVWm1qMVY1bzhNdnZSTVVuNVIxVU00R0lBRGdpTzR6cnVRdmo1QndhM0Z6QktRY0FBaUM4TTd6UEtEOUgwRlFmRUxxWm0yaEZ1RHhVMnJmQlFBWnNqRmN2SzNnWjZvRTdieUxHRms4UmI5ZDdPL2JQbEY4clpqU1hMQUVXU1BRNGk3eUZtelBWa3lsV2VjRmMxVjJEL2ROdlpYcytpejUxQXJIWWQrcHYvR2liaDFWZDZWTFI5R3M2NGh1M2o3dE8xeWw0alRaaUpISkN6Y1YzMzJnOG9Na3lYV1pzb2xEazc3WVZId1hkNVNidFZibHFUTE93Q21tSHNZV3VKTWZvb2d4QUhEdmM3eW9leVR2bVBlZGliQ2xoN0Z6VjA1NC9STGVFVkd4cDQyTFdzc24rTzQvWTF6YU1lYnV0c29iZ3NiYkdiSlJBSERlOUx2Zi9vWmZoNWRxQjBDSG1OdThPL2RyMzd0TzgxYWYrRmZESDF2cFBCYTREdGJneE05OFQ4WGg3b1ZOU3YrVENVZ3d0bm5LZmpyZmx0dHUyZGRob1cwTHQzUjU0R3Z4c0hZV0dBS29ETm1Zd0VjQlFPczRZdkVVQXNEMjBxZWxxVW4vbFQzbmQ3L2owaHRZOEhmaHJPdlRWcFRaOS9rOWRNYTRKTmUwdW5mOGkwN2E0QmRzYzNkLzhpMGIyeWhtdHBaUDRBcm0yZWx5ay91Q2dwK3BGbmIwWHRoY3ZIM0I3RC9GQUFENHBKUjdLN3g3U09EN0RuZlhxaEUvTDRRUWlwWVdHVzlmR3Q5MkJSdlJvbnhlY3FPUGIvZm9CbjB2NVk5dDJsSTlLTzJuYzBlWU9RVTYxSnl4dHY4UUxGNFdwT280bDJUZXZpMjBid3ZGSlhEcUROaHM4T0ZuOE43clZaWGhadDhFT1JmZ3pEa0FnT3Y2d0xSSkFBRHZ2d0UvLzFJakR1ZXNYZGNJTDFOODZadUJ0YzR4RE56MWtFL0lVTk96ajBPWFRnQUF2NjJDMVd2RG5jUlI1N0hLZXZzeXI4MFZlNjZyMlNNZDZqYmljZHE0aVB2NjFVbDE3OURFTDQvcXZ2Q1dIMDhROS9KdEthUVVBT0JpYXF0MEVHQkQ4VzNjd2pZcGtzRjdLbDQvYmZ3WkFQcHAzbzRWZHY2MzlQRVMrdzYxb01QTldjZmNseUw1Tk9rSWphalh3Y29QZThRK25XZFpmMGczZDNqU2Q5TmFiZjMxd25WY01iWUl2MldtUzBjTlNacW41R2ZsVzljblN3WjFWVDk2VlBjVkMvVGQ3VW9DU3loMVVUM1VSZldRMzg1bEY2NzFKclZTaE9CYW53QXBTVndqYmlteDdYSXkraXpGRkc2ME5sc3hEUUJ5ekt0QzlhMTMzSXNac2pHZm53cVNvbExtMkx1aHVHcUY4RFRaY0lkSDYvMlJ3eVBFQnRmWmJXV1BBN0FrOExrRm4zckZ2Y0FDZmNyNDQ1NksxNnRMc2dQRUNqc1JRSEVCMHFiaWUyNXUzVWN0Nk1BbnBEeFN3czByRmxCSzd2OFNLb0diNm15bnRWeXBzRERKeVVHdEtaaElSdnhQWWZ1WVc0WWtmdUczQUZzRDhRaHhCK1Z0YnRhNnEvd2x2M2k3eUxiTlJwZWxTQWFMS1kxZjVvS0FWQ2FJK3pEZ3pqWC80YnUvc2E3RElQMGt4ZDNVajliYUxOZThPakRlNWhFaVBpSDl1M0JXcUpMYXZxNk5mMDNDU3dqVG9JVmRoMW55S2Y0VnVRRUFZRTNCcEl1V1AvbWtMRlFKZ00wbDk1NDBMT1NXOTF1YTJ6Tm9HMDZSYmRzUDUxb0hYVVhNelZwM2x0ZFlPb1FrZU55OGZRQzRZUG16aldKbWEvbEViNEg2RXRzdWhUSXpXZEsvT3Q2V0RRZUF3Q245M0ZYSzFicnpPVG0vVHZua2pmSjVCUzM4MW5RVU8ydXJxb3NRQ2l0WmVHMjB1MUNMbGhodmUrdU5CWTNLZkZmbkRxeGUzaEFFQWJPcktuQ0MzUUcvaEJqY2xzdmd0ZWRyN0RsMUJwYjhCcWZPQkcrZmxsSzF3YkJ3NFZJWmxZdjVzUGhYdU8wbTRGN1JFdy9CdzArQmg0YXhJNnNhOFBsdzU2M1FwUk44L2kxWTZoeHAxSUpiSlJ1Z1BwT293K1NmZXhkdjgzaXVaRVNOV2pZbFA0dkxocTNmNGR3YVlCZk1WVGVBNGtVOUFOaEs1M0h2eUxuN1VpUi9iZndyYnRaNnp2UmJqOWluQWVDazRYc1JwVllMTzVyY0Z6UGwxM09qVmJVKzNlREVUN3VvSG5JemxpMGxEeHczZkRja2NWNW4xUU90NVpOeXpDdk9HQlpUcE1qYlVpVm9teWp1YS9VVTV3ZU1hTmxwclhlYkJINmZ1SkFEa2d5NGMweXJyb201UXkzb29IT2Q2cUNjN2FBcjh5M1Y2eGNtaXE5TGtWUVhVMUFLc2dDSW5ySFZkYnpMSFFlTHJQOFNRTG5ERFNBRGx6cDczcnc4UWR4blNPSzhOb29idUN4dUJqenJDbS9rSWthdUlCd0JoRktRM1VZeGd3RVBsLzNyb0N0WDVvOHlPTTh4NEw0OUs5YzdQUmdBaGlkOUMwbkFyZnE3NEd6S3BUaWhibjg5YU5aSlE2U0hjUE5SUXlWVTE0K0h0Vit3ckNteDdRZzJiTTdtbUZaMVZ0MlhyWmg2VFArMTd3TVpzbEVFVUFYV1RYNmRhWlRyTUNnSFhmbjFhZVdJbEFYWjhtbExjM3NGMWhzZmx2eHRXOFVOeGZZZG9jNVFhUHVIWm1wL3E3dXBIL0dMdDYrRzY3REl0bFh2ckpvUXJoWmVreXdaNFB0b3FYMzNvY3BQZk42UWE3dkhQdWwzaGtUeHRUTmFoWHp6ZzlLN3ppeks2ZWkza3lRRTN2N25XZGF4d0tSSlIxQ0VrTnRUNXRqYlRubFRvdmhhYnA2NVJ0UlRRaVdZM0Jjcm5jY0N6eS9qSndPQXpXY1NOVW53YXYyTWZEWEs1MVduOStUS1cxVjZTN1M3Z0ZEejltQkc4UGxpVFVkTGpMZlY2cW9OWTVCYnVUVldDMnZjOFcyV2hSZGVneUVEWWNKWTJMd1ZURDdQSGg4SFE0SVZBRHR4R241YkNjZFBoanR0dTB2anEwWEZOVmE2WHZNM2RPOENYVHBCaFJZKy9yd3FOLzcxOTJEbUZKZ3lFVWdDQUtCWGQvandMZmp3TXpoZmU2bW5PdkJPcnE3SCtEWkNWNVpLMkk0RjJ1aXF6OTlpdGZDYVZPblFBdXNtYmw0aWp4Q25TQVpXT0k1d05jQjVwTlFiYjdkVnpFb1M5eittLzhwSlZ3Yy8zdldjdUsvbVR0cC9jbU9nczhabHNjSk9tNHZ2NGNxemNRZTJVVXpQTWEvWVV2cWdiOHQrbXJjVHhYMEJpRTNGZDRZNVlmaDZhVnhGNVd0aTd1Z2UrOVE1MHpLMThKcERsUi83enE1TWt3N3RHLytHM3psOXozQlUvNlhXY1FRQWZGOTRvQXpwbUV6NWhFejVlSzQ0bWRtZGYwei9kWnlvUzZacy9MalUzNEllY2x6L3JZUFdjZHM2WjlVZnlYM2FkL21raEVzb3paSlBQV3RheGcyeWNaOENkd2VrUTh4czM5aU1RNUVoNjVQWENaK1VBNEN6VWNlM0FXQlgrU3VHRUpkb3JubDEwSGk3bFd3Y0FKd3pMZmZkMlZqWFlTaHUxbnBNOTIyMmZIcFg5Y09iUzJvc3pxd1N0R3VqbUc2anl3SW5MWHZkMHpiUzRnTGNIQXF2cStFNlBHWDQ2WlR4SjI2N2krcEJ2M2piNGlrNmIvYWZPT0RIUlp2Q3o0VDNsU2kramlJRVFlYzJjekV0ZDUwNDZNcHkrLzRFY1o4VXllQjg2d1lBcUhTYzVHcjFjWTI1WFBjTDVpQzUvUUNnNExmMkxnN1BvUWloazQzMDE2ZXhQcThtYm5LaS8rcDZDS0VXcGlYRzI5NHkxN3BnM3lwODUyODNlajY1M1FGL2I0VDFtNm9LZXZFbzZOTUxoZytCTGgyQnFKbEZmZXdFL0xveTVKaTJsMFFNUGJwV2JaL3hMNFVLODc2QlcyNkE3eGVCNVZMY1M5T3dkRG1jT0EyUFB3Z0tPUUJBWEN5OCtUSjgrd05zQ2I2aVRIM0lMOFhibHJyRTIwSmh5RXh5anJjS0dvOVhlMDAxbDZ0cVFmTExyT25mTTBOaGlDbE5yTEFUQTU3cHJiYnYxNzdIVlFBT0wwN1lwWGZjaTN1MGIrcWNKd1lsZkV3QXViZWlxbzVnSzluMUZDSGl2blFDZ0lCVWVMOWg5OU84VGJQTy9kcjNLVUlRZUU0eHBRRUFpN3YyQ3RnbDlwMHI4b1p6MngxajdtNmptQWtBR2JMUmdTMjU3N3RTWGxLOHFGdUY0M0JnZ3dnVldEZFZPQTYzVTk2VUtPNU5zNjdEdXM5OEg5MnZmYzkzRmVqclU1ZW55MFo5ZFZyaDNjT3dIb1VnRXdCY1lZZDhlOFE5bVNvWjVxQXJUeHErUDJOY1dtamJBc0FTUUxaVnp0S0lldkpKS1VrSVdOYkRKWnE2R1V1WlkxL2d0R1FBT0t5YnkyMTBVTTdPa2svTk1hM3dEVUs0VHlSVk1oUWt0VlRuNWhFU0x1azNjZ3pyOHJCMkVhVnFZTWdhRkZlZ0xxaEM2eFlYWTA2UkRCWlJhbThnQVVCa3lNWXc0UEdycmRWWTEyRVloYlovU3V3N3JvbTUvWVJoZ2MvaXhzVHc1TzhJb0hhVVBSZG0vUHlYQzcwanliSWVudlFOZDFGNXRkVHJzSEhwWEtlOGZ6M0M2eFAzU29wa3NKUFJieXk2SS9CUkNVL2plOHVqMExZMVFkd25RemE2S3Q1Mkh1ZHVyL0FJaVllMXRaS05CUUMvU1ExZWNhSk9YTWU4ZTd6ajVKRm9yTStyaVd2NnFiQUlvUVpxaWZGMjdLWHg3YUR4TnQvbkpUZHVQcmtYdzBKYU1nd1pDSU1IVkFXOWZsZ1d5aXFBWVVBVkU3SVBRaUdrcGNEMHlTQzVsQjYvLzVCL0c3MEI1bjBUNU5pangrSFpWK0NaeHlBckU3amM4bEhENE4vL3FoTzJHeWptMG5CWm5lTHRyK2RXQityaHpaZ01NeWJYMHVhbE42cW1yQ05VVTVIdFg5Q0MxbmtVQUxJVlV3Q0lVdHZ1Wk1sQU1TOGVBUEt0RzVmbTlyUjVTb01lMjBYMUlEZU1kc0t3TUU3WU9VMDY0b0psYmNtbC9Oak82bnNCNExSeE1mZWpnSko1Vnp5dWNCeldPVTlaUEFWYytycWZKTWwxWE9wbXFENTNVTjRXSitwNm9QSjliOGRheWNZTlNmcTh3bkhRNWluTGtJMlY4ZEo4UzB5TEtIV3laS0RPZVVJdDdOaGVPYnNlOGJhUWpGRUtzcmhwM25zcTVveFBXNlVXZGp5cys0d3J2K1RGQWtPenppR0puNTh6TFMreWJlWHFBOU9zTTFNMjNrYVhsOW4zZWpQMnplN0MwTThHVzBvZWt2SFNpbTNiQlpTQ1lkMWNPVGNXbURQR0pXZU1TOUtrd3llbnJ6OXBXT2czaGs4Q1gwQXAzSXcxd2dyRFVsNHlBUHh5b1kvQjZmOVcrOVdGSHAzeWMydjVwTWplcWlybnpiLy9YWGlEa0ZJQmdLT3g0KzB3R0hEblc5ZG55NmRueXNaN3h6K1R4UDNFVkh5K2RhTlBCQTZYNHpvTWFudnAwek15L3h1ZHNtalpoVDVjQi9wcDNrNFM5OHUzYnZBdGFoVklRaVZFa3R6TEplMzdhcW5YNGVVam9STDhjZ1M4dXNjK2VXMzhheTdHdUNwdkRQZDMwbzlTa0FVQVJsZFZXbHloZFd2UDJHZTVZdmhjeVRRN1hTR200dU5FWGN6dXZFVHh0WFphRzJKY25VZ1E5NkZaaC83UyswQUNENEJnSXA3WmZtVStMNFFRdXR4YVhMd3RGb0ZhVmJWZHFRdlN3SGQxN2thUHQ3TXlvVzhmNk5zYmtnSnF2WmpNY1BBSURPNFBCQUVFQVNPR3dJZ2hkVGh6V1RrY3FNdFhhbTBsdlB3bVBIZzNET3dIZWdPOFA3ZlJnbTJCb1BvZDFqZm1KTWE2d2RMb3FDYTFzR01ieGZSVXlaRGY4NFlXV0RkejM3cDZ4ajdyWWUxblRiOGtYMHJzZERFbXJmT0luSi9CWXlRZTFnWUFCSkJaOGluY1pFZ0pMN0hJdG0yZjloMFhZN28rN1hjWFkvNnY3Qm51d0NSeHYxVEpzQkw3RG0rVklDRVo0NDIzOTJ2ZkMvck5GUURFVkZ5Y3NMT0xNWWNadzFRSU1ycXBIeTIwYnVGS0xtY3JwbzlLL3NIcUx2b2pmMEpuOVFNWnNyRXFZVnZmZUx1VDZqNFNlSHUxYjNWUlBkUXg1czU5MnJmODRpNWZGQ0ZROEZ2SENOcXFoRzB5NWVNQllGenFNajRwczNwS0ZwNUxBd0FiWFE3QUFoQkJVNXJUcE1NN3ErNFhVcW9pMjFadWo0eVhNaTd0TjdNcmIwbHVEdzlyNHdyVUJaWSs5bVZ3blRPNHpzbjVHYmRuNTVUWWQwUzRWSEpyK2NTeHFjditLMy8yVU9YSFlacHBSRDJ0bmhLcnB6aEdrTVVDWGVrNEZoalUvWis5KzQ2UG9uai9BUDZaMmJ0TDd3a0pJYUdGM251djBoRkJtaFFWUlVDdzk5NjdZc0dmZkcyb2dLZ2dTckVnMG5zdm92UVdDQkJJNy8zdWR1YjN4eDUzbDh1bFFlQlNudmZMUC9aMjkyYWZ1Mndrejg3TU13NTFvWlB5RCtuc0pzT1hoZlpRUXh0cXF4Vmt1bWxpc3Y1dTVET3VvYzhvYTc0ZDVYdTcwOHJrRlhzZjJsT1lvVnZJbTdzU1g1SlFFL0wzNzA5K3QwdndLeU1pZi92OTR2RFdBVE03QmoyYlpicFF3c3BubW1HUlRxcUNGYVZqN3ZZMUNEVFY4ajY4UWZ3TmpjZlYzNTZZdDM5VDNDeUhvZ0J0QXgvcFZXdTJTV1QvZnZGV2ExVkZCeUZ1N2JSMTE3V1hWM0ozQ0pnQzNWcDQ2V3ByeTFtZnl2akpLTEt6VGJFTmZXNEgyTG1zM3gxVzZ0S0V1bmR5NHdHeHVadmsxZnJ6T3U1UnJwbnROL1RuUlFnaE4wMjF5N2ZyUnRxMlk1MHQyV0tmYjVzcUtOOE9EOE9RZ2VqYUNjRkJUbzZlT0lWMW03QjdIOHhtWEx5RXV5YVVlL25vekN6TS9oU3luTU9uVFNiODM1ZTRHSXVqeHlzeU1lN1IxVFlIM3VrM1hKeUV4RkxtZXdmNFc5Wnl5ODUyM25PdUtBZ0p0bXpuM295L1dramw1NkdFQU9oZTZ4MXRmU3dKd2NDMVAvNTZocjdubzYvM1Q4cEhlV2JIdjkyYitrM3VHUFRNK2l2M01iRGVvUjlyUzRoZHl0bXdOK210dUx5ZGdXNHRSdGRicjJQdXEyTEhhaWtvQSs4ZDlqR0FmVW0yeFlTMTBzUUZhaVlBNi9yVlJUWHdHUUd3Mkp5TkpYd0tkeVVZUUk3NUNvZSthOGhybllLZnl6VW4vSDd4MWx3MVFadVBxck9yVE82aDFPb1k5SFMrbW5vdTYzZUZ1UTBLWDlndDVNMHQ4US9iTjlndThORWd0OVoraGlnOTgzcWdXYlpXUzlrcU1mL0FsZHhkMnZJLzNybzZ0MFlzRnpDYlJIYnYwSStTOHYrSnp5dFVMTGRUOFBOYUltZmRrMjIrL0cvSy8zVUllcnBuNlB0YjR4OE44K2hpa2psbFdmWHFSbWpzTzM1ZytQeS9MbzBwVU5PRDNGdW5HOHRVSHFtRVJhRkxwdDF2QmNVLzNiZ1JMbVN2QVdTWVp6ZnJ2UjNsYzd1RWVxNUlKZm1LdWc4ZDlvZTR0eDhjdmpEUXJlV2hsRGxhcituZXBEY0QzVm8wOGhsN2Q5UnhMMTE0cmpuK2o0c2pTbjBNOGMycFdtWEp0VzZ2dXpiSXZaWER6bXA1SDlxTDhPcHZMWWpvTUhtN0tEOURRMjJPZzlPakhMcHMwOFY2M3NQdWpEcXlQZUVwYTdsNGJjRnpvOGo2NCtLdGRuTUJDdkZVUXYwTWpYTFZCR3VOU2JQTWpjdmRKYVRad0gxekVBZGdlOExUMnFGR3ZtTzBSYitkTnRYRWJ3S0FpOW0yZ280NjVua05sZVFJSWFTcXEzYjVkajI3cFhkakxqbzU0UWIxYnc4ZFdHaG11RGJXZXNjdXJOMVlhSW12UDFiajZIRU03SS9tVGVEbkI0T1RLWFpYU1dUbklDVVZodzVqM2FaQzFkZktaZVhWYm9xeG81Q1JpUTJieS9TdXRxMFJIb2FVVktTbEl5c2J1Ymt3bWVEdGpmWnRjZmRFeXptcWlzTkh5eEhKODYrVmNzTEx6NkJkR3dENGN3MldPMXYrSkRJQ2M5NnpiSmRyS0R1cGR1cDZEWXJ5R2QzQVo0UTJkTlBBZlZJTGpwM09YSG82WTZtV2tMVHd2NjlkNE9PcHhoTjdrOTdRS2t2WmMrTitCdTdyeHYwS1JJYVB2dTdsM0sxN2tsN1RsdTJ0NXoxc2FKMmZETngzZDlMTDU3TXRreEk3QmI4UTZ0NDVKbnYxeFp6MTFrWThsQ0FBV3UyMDRuRG9PZ1cvQ09Cc1ZqRUxGZ0FBdkhYaFdqV2ducUh2dHd0OExENXZ6K3JZOFZwWGt0WTFwTmdtRzdPQjRkOGF1TittdUptcU5KN08rTGxEME5PdEEyYWV6LzdyUXZiZjFnWWIrOTRSNXRFdFgwMk55OXVaVW5BOHJlQlVtdkZVV3NISkpuNFR1b2U4ZlNENXc0czVhN1hwMzZQcmJmRFNoYTI3UENYSG5IQjd2YjlIMXYxcjVZWEJTZm4vYU8zVThld2I0ZG4vZlBhZkRzV0g5eWE5MmNSdlFwdUFCODVtTG92MEduUXhaNjNURHE0Ymh6RUZRSnZBaCtwNDlpa1FhWGxxY2ozdklSeDYrei91YndRdlhXMkhDdkEzUWE2YThHdE1yOFM4ZzlxWEhPcmUyVmZmSURaM1U5bkRLTzk5cUwwMGNCODk4L0kxTkx5andTNE8vZW5NcFhZTFNzblRHVDlIK1l6V2ZnR1BwSDF0UDBlM09IZEhuU2pMeXZDZXV0Q0N3cjlXTmVFK2JPWjNkek8va2dZSStCc2E5dzM3Tk0rY3pKbEJXemN1cmNoNGRVMnE4Y1F2NTN0MERubXBVL0FMQTJwLzA4aDM3TVlyOXpmenU3TkhyZmVNSXVPM2k4TzBFZmhPTmZRZEJlQmk5bnI3blNzdURDejZnL1BXMWFuajJUZFhUYmprN0NHT3d0eWIrazBHNUpuTVg2dzdkZHdUZ0xud01POEczcmQ2NnlLc0wzMzBrU0NFa09xbDJ1WGJUYTVPV3N2TlJiS3paKzJHRzVCdlg0bkg1bTBZMkI5YXIvTEJmN0Z0Si83NTExSXozTUc1R015elc1dlUwd08rVjR1K0pDU1d1eE83akh4OU1QbzJ1THVoY3dmTVcrQjhwTDI5b0FCTW0xTEtPWnUzWDh0NllOZkQrMm9YbjlGWTBycGlwQVpvSC9SRVhhL0JBREpNMGFjemxwN08vTm0rRkcybjRPZTdoN3hkSU5MK2pwM2d0SHFUTnBjNzIzejVjczZXRlJjR1drZW9Hcmpma0RxTDlOeDdhL3lqMWdXOUczamZwazEzM0J4WGFLVnJiMzBFZ0pKbnVyWU1tT0duYjVpbkpoWHRBbEtseWNCOU9YUUNhb2g3ZTVQTXlWT1Q5aVc5WlJaNWU1UGVzSGFPK2VvYjJDOUExUzlzYm4zdjRaZHp0eDVMLzA1YkYyZFQzS3p4OWJjUHJiUDQ5NHZEckgxV0c2NU1LMURUaTA3Z2xOS1dqUVM2dFJnUitadWZ2dUdPeEdkUFpTNEJzQzMraWI1aG40MnB0M0hkNVh2T1ovOEJzRjZoSHdCeVQ2TGp3ekt6ek4wYzk3QWI5OVdxSEI5Sm0xZkNsM0FqQkxtMUFsREhzMCthOGRTZmwwWmxHTTlxMWFxZExnSnNYVkw0T25uckluejA5UXBFV3A2YVpHa1d1cUtUalRVS2R3UEFHQys2YXJvRHM4eTNEcmd0anYyZ2d5WitrNHBXSmk5WmVlOUQ3VkJUdnp1MXN2eDVhdUxHSzdPc2o1OGl2UVoyQ240dXdyTy9WaEFod3F0ZjE1RFg2bmtQT1pBOCszejJueVZrMUx1VFhpbkw2dCtkZzEvVWZrT3ZxaEgzNGI3a044OW4vYVZ0Ti9ZZHJ5M25aaS9YbkZqWHkxWTY4VWphVnlVTVp4QXc3MDE2NDN6V3FrSGhDK3A1RFozUzZKU09lUlNJdE44dURDMXVHTG1tZGNCTUFHY3lIYXAvTy9tWk52V2J6TUN0anppTHRITy9oMUxyVXM1Rys3VVl0WkZFRHN2WEI3cTFESFJ6WEpPTUVFS3FrMnFYYjdlNU9nZ3R1cGpsZG0vRWVISUFTMWNnSkJpNzltSDMzdkpOTGU3ZkIxT3ZMcjA0OVFGa1ZmUmEyUm90MlFiUXNSMm0zb1dQUGl2bC9IT2xMVlo4K1FvV0xhbTQrTXJHV3FjdE0rdG1YNXBVTXNmUzVxY1duRGlkOGJQRFg1emV1c2lCNGQ5R2VnM0lWMU4rdXpoRVM4Sk5JZ2VBcDFMcjZsa3MxTDBUZ0F4anRJRFptbXhybmRWcllpY3J6TU9hV3RUekdqb3NZZ2tEVzN2NTdqelZ0cHFSbno2cXJ0ZVFBcEZld3NyZWRUejc5Zzc5Q01DK3BMZUtsbVhPTko0TDllZ3l2c0VPS1lXUHZwNzJCM3FCU04rZDlMTGR4NGxvNmpkSndKeVVmMGpIUEFlRXoydmlPekhOZU9ydjJFbldjK0x6OXV4S2ZMRkhyZmRHMTF1MzZjcE1MWE11b1NhV3BxbmY1SDVobnh1NHo4R1UyZFpaam9mVHZ2RFFoWFFKZm1WRTVQSWphZk4ySjc1ME9tTnBRdDVCNjVSZ2R5WFkra0Zpc3YveVZFSW5SLzJYYVlxNWtMMm01TXZaOHpjMEdSeSt5SDZQdHRoeUhhKytEdnVMNituaTBEWHhuYUJOQVZnZE84RW9Nc0k5ZTlYMUdwUmhQR3MvQUFGZzFqeWhvYy90QUVxWTVXNVB6NzFWVWVBd0h0aFRDUjBZL2gyQVM5bTIzcnhXQWZmM0RTdnBmNmVoN3Axbk5TdGw5YU9OY2ZjZlQ1L3ZzSE5NdlUzRlpmSkJiaTIxMm43Ti9lNngzNzg4cHAvVE1jelhjQjlxdE53NEp2dXZEVmVtNWFuSm5ycXdwcjZUV3ZqZnEyVkhTZm4vYkV0NDZrcnU5aUMzMXJmVS9pck1vOXVJeUJWWnBndG5NNWVmejE0Vm43ZXZhTFdxczVuTHlqS1d1S1gvTlB0OG00SFZoUHN3MHhoanpZUnJlWFJVWllHVWhaN0NHRVhHRDlITnRicjYyYVpZdTdFR3hVck1QL2p6K2M1OVF1ZTBDcmdmUUdyQmlld1M2OGsxOVpzYzdOWTIwM1ErSm50MTUrQVhPd2UvVk1MSldpUnRBaC9VVW5TcnhlZmFGYWdaWFVKZUJYQXdaYmFYTGx4aGJwbW04OXJ2QzREMHdpdTNIMHFkc3pmeGRldkxocjZqSEw1L3pmWC92QWdoeEZXcVY3NWRwN2F0bE5mUllpWnh1ZG45QldNcTMvU3FrcVNsNDYzWnRwZXRXbGdXQUx0OHhYbVo5R3ZqNzQvSU9nQWdCSTZWUG5qUElzQWZRd1phdG9YQTBwTEdFMXBjam9NUXp1ZVptODNZc2dPTGx0aG1VRWMxd0YwVHNHVUg5dXkvc2QzT3JWdFlOcHlPWENBMXlkbXNaV2V6Q3ZYVXVYSC9qc0hQdGcxOFJNYzhFdk1QL0IwNzBab0pKeGNjVnFXeFUvRHp3ZTV0elNJdjBLMVpvRnZMVk9NSjdVOUFCL1ovS0xjT21Oa243Rk1PL1piNGgyS3lWL2NPL2FpRi83UjhOVVZJbzQrK3ZzSU1CMU5tRjIzaGFqd0JJeUpYS3N3dExtL25rVFFuNndqc1NYcGplTVRTV3U2ZHRCbXp1eEl0ZjlwNjZjTEgxTnVRcHlZQkxOaTlyWjU1SFUrZkgrVFd1bi90endNTXpUS01aMWRlR0dpZitRTTRtUEtobnZ0MERuNXhjSjBmbXZwTjNwYndaSEdMT1d1Nmhyd2M1dEZkbGNhTmNkT1BweSswUDdRMzZRMnp5TzlSNisxR3ZxUC9TZm53VU9vY0FFUHJMT0ZNWitDK1lSNWQ3VHZIQm9SLzQ2RUViN3d5dlN5RGhLMDhsSkNtZnBPTDd2ZlRSL241T2FtcVhaU0FlYzNsdTlvR1ByZ21kcktBV1dGdS9jTyt1THJRdEMyU094cnNDakEwTTh0Y0RyMVc1eXd1YjNkWjJtOGYrSGpYa05kTk1zZW9aaGhGbHBCR0hmUHcxdGRWbUVIQWRERGxRK3VaK1dySzlVOFlkcnE2V0pCYlM2WDRpbTRtbWVPd1loWUF4bGpSbjhNMTM0Y0FqcVYvbDZlbW5NdjZyWjczc0s3QnI0UjZkQVlZZ1BpODNRZFRQckl1UlpaU2NPVFhtSjVSUG1NNkI3OFE0dDYrZmRDVDdZT2V6Rk1UbDV6ckhPRmxLWENselRkdTRqdXhMTE9hdlhSaE9zdG9aQUE0bC9sNzliNFBMK1ZzWEhxK3EvMy9qbzZtelR2cXJLKys1TjlycDFSWnNEbit3ZGpjemJmVW5sZmJvOGZrcVAvV1g1bHFQL2ZFaWtPdlBaZlprL1E2SVBQVTVEVGp5ZkplVGx1YmJYQ2Q3OTI0LzRYc3Z5L2xiQXozN0RXMjNoYWp5SkpRdFJxVERrTXpoRFNacEcyQ21DcWMveFZ4L1Q4dlFnaHhsZXFWYjNkcWI5cytYRnErTFVTRmxld3U2dFhuTE1ucXZBVll0Nm5DbW0zWEdnL2ZEKzFKd2FUN3l2cXV5ZU50bytnM2JzV2xraDV2VzVoTWVPMWRlSHJBWUlCT0I0V0RLekNaa0o1WEkwRUFBQ0FBU1VSQlZKNk9NK2VRWDdqWElzQWZyVnVpZFV2TXVBZnZ6OEhSNDhVMld5NVQ3NExSaU9RVTVPUkNDRFNPd3NCYkxJZk9ucXVZUzVCcUpOeXpUOGVnWjFScDNKLzg3cjZrdCt6L3JNOHhYOWx3NWI1dXRkNW82RE9LZ1p0a3p1WGNMVnZpSHkyNVFSM3piQlB3RU1BMnhjMDZsdjR0Z01UOGY5cndoMzE1ZlcwRzc1bk1wWHVUM2l6dTdRVWk3WGo2L0lZK28vNk9uZVIwdFBERm5MWHpUZ1Y3NnlNa1JMWXAxam9tTThkOHhVTVg0bTlvb2cxV1A1cng5ZTZrbHdmWCtTSEEwT3hzMXJKTlYyWVZPRnRoZUUvU3EybkdVLzNDUHZNMU5DaTFiTlhodEM4QnRqM2htWGhuK2VmQmxBL1NqYWZ6MVJUckF3c1BYVkNFNXkyQVRET2UyaHIvdVBYTW1PeS9jczN4NTdOWGxYdzVxeXpUaGE5TytwWGhSSXZpZXJvQVhNN2RZaDJZNE1iOUZlNmVrTGRQRzJOdmxaSi9OTlM5c3dFK1dobjU2S3lWaDFNL0w4dDFFL0lQcXJKQXg5ejFPaS9yV0hDanlMcVN1MjEvOG52Mm1kN3B6S1duTTh0VWM3dTh2amxkWkpHTGEzTE45NkZHSzhtV21IZkF4MUF2VjAwOG03bnNXTnI4NUlML2lyWVRuYlVpT210RmJZK2V6ZjN2YnVnemFsUGNBd3h3K1BGcEF3VEt5UHJlUmJsTk0welIxZmcrTEJEcEpZL3h2bjVuTW45TnpQdG5XTVRQL201TjhvdlVqOVFJbUhZa1BOZlViL0twako5S3lQbEw1YWtMQzNadll4U1pXK0lmQVpCYWNGeVZCUWJ1RGJCOE5YVmY4bHVKK1FmSzFXQUYvcndJSWNRbG1EbW5VcVF1eXBSWEs2Q1ZUOTVEM1FnQXlNbkYxRmtRemg1MVQ1bUVrY01CSUw4QWQwMjM3Vy9aSEcrOGFObCs0WFdjaVhaK0NjN3h5L2VXN1VWTDhJZnpPVnI0NWZ1eTV0dTNEaW5IZVBKK3ZjdWRiOWV2aTlsdmd6TUF5TXZIdzA4aG8vQWdOR3VWc21NbjhkbzdaV3JUd1MxOThPQU15N2I5c3RnTHZyUXN1UDIvZWRpeXZmUjJySkVzV1libHYrUEZwOUNoblpQVHBNUXpMeGNxaGxmZUM1V0h1cWpZaElwVUlNV3p3YjdrTjB0SVg4dWlxZC9rdU56ZFRudXRyNDIzcm82L29VbHNya09WUWNhaEswczNIWVBpb1FzcGVZSjNLUTFjN1NYVGMrOEczaU5PWi81Y2FzRGF2UFJydldKWjQ2bHN2SFYxZE56TDZVcFhIRHJHZU5GeDFHWEVvZWRNSjZGZWN3c3VkOTMzSWJRa0tzK2NlSk9ya1JXakp0NkhGVUpoaGdCRGM2ZVBTK3pPY2J2Kyt1SEJibTE5OUpGRm5vQlUzaCtjcTNRTmViVkw4S3RxYm9YOW0wVUlxWnlxVWY5MmczcVdaQnZBM3YzT2syMzcvdTBLSEV4ZW1kMXpweVhaQnJEaUQ4ZGt1MEw0Kzl1MjR4M3JNMTI3OHhlYzU5dExWeml2UEU5cXZGTVppeXUyd1d6elpXZTVxeXpqU2o4UzZ2VWxPYmIvaVpsRWRxbko5bzNNdEIzanFXeEsrT0FDNXVzSlhNQlVsaEpmbGRsMTM0Y290UzdnelZVVDc4TUtvVXBqeWNsMlJTM1dsVnp3bjdNTHVmcnpFMEtJaTFTamZIdjRZTnYybGgzRm51WjJkUW11RXZKdGQzZDRlam8vVk42bHMxMnJTMGZibk9la1pLd3FSeTJaY2dnUHMyems1MWRrUG4vNEdKbzFnVjRQZ3dGNlBjeG14RjdHcHEzNHJ6eUxrQkZDQ0NHRUVFS0lpMVNYZkRza0dIMTZXcmFUa25HOCtDSWYxc1czU3FnaS90cnpGUnllU3hnTXRwSHFBSDVjZXFPNjlHdGZ6YmN2VldqZjJyRVRlSzNNTmVFSUlZUVFRZ2docEpLcFVyMjFKUmczQ29waTJWNjlycVF6RzlTemJHUlY5eldseG85R1NMQmwrOVFaN054em95NFVYdHV5VWJINU5pR0VFRUlJSVlSVVpkV2lmN3RKSTl4aVdYUUVXZGxZWDN4OXNuWnRFSEIxc25GYzVabU5kZ05FaE9PMllaWnRLVEgvaDJMUHRCWnA5eTlIL1UrYnFBYVdXbVZBbVNxZmx5RDZhc21RaE1SU3ppU0VFRUlJSVlTUVNxL3E1OXVLZ2dlbVdSYTdCdkRYV3VRWEFFRGJWc2pMUjFvNk1yTlFVQURPMEtvbEhwcGhlK1BKNHRleGZQY2puSXR4Zm9oenpQdXNIT0VGQnlIS2NaVlV4eE9zNnRjdGFaUTdnRm9oWmJvb1kzaGdPblJYTy95M2JMZWxza1ZsWDExR096d01UUnJoOU5reVhVTGpNR1M5dUdXNlFvSlF2MjdwcmUzZWg5MzdMTnRsT2QrcWFrMnFKNFFRUWdnaGhOUU1WVC9mdnU5dVJGNHRTNTZjZ2ovL3Rtd1BHMnhiamx0S2FGbW9sZEdFdmZ1TGJUTXJHK2taemcrVk43VWJNeEpqUnBiMTVOZGVLRi9qeFJrNURFMGJXN2J6OHZIVEx5V2RISDBPZlhwQSszNWVmd0ZiZHlJdUhxcVRaVm9MTVJnUUZJQWVYVzN6NGRQVGNhYVlYSDNDV0V3WVcvNlBRUWdoaEJCQ0NDRlZXQlhQdHdmMnc1QUJ0cGZmZm8rQ3EwdFp4Rnl3NWR2Mm1iWm0rZS9JeVhYY1dUMkVoMkhDT052TFgxWVUrK3hBczIwbkpveXgxR00zR0RDby96VmU5OGVsTUplV3BSTkNDQ0dFRUVKSWpWSEY4MjNZSmRKNzl1UEFJZHZMNHBab0ZoS3IxMkw1N3pjMkxxTUp5ZzBZNU15NXJTeGNjVHc4a0pxS3NGQUFpTDFTU3ZVNHJUUC93OC93ektQRkxvRldxdndDL0xDa3BEWFlqRWFZemRmWWVGbDRlRGg1cEVJSUlZUVFRZ2doTGxYRjgrME5tK0huaTBuakVKZUFMNzRwZE9qNEtmendNd3g2NlBYUTZjQTVWSUgwZEJ3OGhDdk9LcVVsSldQbEtzdDJhbHF4VjVUU2R0cVo2R0pQdTJ2Nk5YMmUwdlRyallmdkwrV2M2UE40OGtYY2VRZUdEY1kzQzBzZkdRN2d5REU4K0NSNjkwQlVRL2g2bDJuTXZBU0VRSG82enA3RDNnUElMTEhZKzd5RjJMSzk5RGF2MllJdmJUWGJDQ0dFRUVJSUlhUnlxT0w1dGpZeVBEQUFhemM0VmhyTHpNVHZmNVdqbmNRay9MUzA5Tk9rTE5OcHJtVTBZc0dQV0xPaEhEWFlzM1B3OS9vYkd4VWhKZUl3dURvRVFnZ2g1Q1pSbUllVU5CR1BrT3F2NnVmYkFMNVo2T29JYnBZdDI4dlJVZXp5QmM5bVBXNFo3MjgwM2RnTFRYM2d4clpQYmp3aDhyejFkVndkQlNHRUVIS1QrT3JyU1ZsUWhoTUpJVlZidGNpM1NlVlVRUCtLa0RLVHFwY3UzTlZCRUVJSUlUZUpuNkVCazB5Nk9neEN5STFHQ3hjVFFseVBnZm5veTdQb09pR0VFRkpsNmJsM3NGdDdLZkxLY0M0aHBHcWpmSnNRNG5wU3pmTXpOUExXUjdnNkVFSUlJZVNHYSt3N25qT2ROT2U0T2hCQ3lBMUgrVFloeFBXa09SdFNiUi80aEtzRElZUVFRbTY0Wm41M210VU15QnU1V2lvaHBIS2dmSnNRVWhsSXFIbHRBaDRLZG0vdDZrZ0lJWVNRR3lqQ3EzOGR6MzVjTmJvNkVFTEl6VUQ1TmlHa1VoQ21ORUNNaVBqRFRmRjNkU3lFRUVMSURXSGd2a1BDZnhScXRqUm51em9XUXNqTlFQazJJYVJ5a0NvS2tuMzBFWGZVM3gzbzFzTFYwUkJDQ0NFVnpNRDlSdGRkNzY0RVNtT3FxMk1oaE53a2xHOFRRaW9MS1FxRU1kWGYwSGhpZy8xdEFtaFpkVUlJSWRXSHR6N2lqZ2E3Z3R4YW9pQUpVblYxT0lTUW00VHliVUpJSlNMTm1hSWdrWVAzRFp0N2Q5VHhyaUd2K2hrYXVUb29RZ2doNU5wNTZ5TTdCNzgwc2Y0K2I2VTJDcEtrS0hCMVJJU1FtMGZuNmdBSUlhUVFxZWJJdkZ5bTkvZlROK3dTL0dxWDRGZHp6SEVwQlVlVDgvOHppVnhYUjBjSUlZU1Vqak9kaHhMaW9RdjIwemNNZG05clZOUDBxaXJNS2E2T2l4QnlzMUcrVFFpcGhLUTBwVWxUR3RONU1jWGJrd2Q1ZVBTcDZ6WEkxVkVSUWdnaFpTS2xLcVNSU3ltRlNSVEVLMnFlY0hWSWhCQ1hvSHliRUZKNVNYT09OT2RvMnpUWGpSQkNTTlZDT1RZaGhPWnZFMElJSVlRUVFnZ2hGWS95YlVJSUlZUVFRZ2docE9KUnZrMElJWVFRUWdnaGhGUTh5cmNKSVlRUVFnZ2hoSkNLVjJueWJWOHZWMGRBU0JIZUhxNk9nQkJDQ0NHRUVGSlZWWnA4Mjh2ZDFSRVFVa1NBbjZzaklJUVFRZ2doaEZSVmxTWGZsa0VCcmc2QkVFZXlYcGlyUXlDRUVFSUlJWVJVVlpVbDMwYTkycTZPZ0pBaW10UnpkUVNFRUVJSUlZU1FxcXF5NU51eVdYMVhoMENJSTlHeW9hdERJSVFRUWdnaGhGUlZsU2JmYmhsRkpkTkk1UklWZ1JDYTVrQUlJWVFRUWdpNVJwVWwzNGFPaXg1dFhSMEVJVFppVUZkWGgwQUlJWVFRUWdpcHdpcE52ZzNJNFQxaDBMazZDa0lBQU1IK2toNEFFVUlJSVlRUVFxNURKY3EzNGU4akpnOTFkUkNFQUlCNFlKeXJReUNFRUVJSUlZUlViWlVwM3dia0xWMWtyM2F1am9MVWRHTHlVTm00cnF1aklJUVFRZ2doaEZSdGxTdmZCaUNtanBRZG1yazZDbEp6eWR2N3k2RTlYQjBGSVlRUVFnZ2hwTXBqNXB4enJvN0JDZjdYRHJaaUUweG1Wd2RDYWhaNTV6QXhwTHVyb3lDRUVFSUlJWVJVQjVVMDN3YkE0cExaeXMxc3p4RlhCMEpxQkZtbmxwdzhSTFp1N09wQUNDR0VFRUlJSWRWRTVjMjNMWkxUK1k1L2Nld2NPeFhqNmxCSWRlVHBMcnEyUk84T3NsR2txME1oaEJCQ0NDR0VWQ3VWUHQrMnc4NWVRbW9HWWhOZEhRaXBhdEt2eUFQTEFRQ01kYitUaGRTV3dmNEk4Z2Ruc2w1dFZ3ZEhDQ0dFRUVJSXFaNnEwbnJYc2xFa0VJa3VybzZEVkVHQ2JaVW50d0JnWWdNZitxV3J3eUdFRUVJSUlZUlVmNVd1UGpraE53SWY4UUlZQXlDUGIwRE1BVmVIUXdnaGhCQkNDS24rS044bU5VTklROVp4akxhcC92bU9xNk1oaEJCQ0NDR0VWSCtVYjVPYWdnOStIRG9EQU1RZWxVZlh1RG9jUWdnaGhCQkNTRFZIK1RhcE1mekNlSytwMnFiNCt4TUkxZFVCRVVJSUlZUVFRcW96eXJkSkRjTDZ6NFNISHdBa244ZmVKYTRPaHhCQ0NDR0VFRktkVWI1TmFoSjNIejdvVVcxVFhmMGhNaEpjSFJBaGhCQkNDQ0drMnFKOG05UXNyUHVkQ0c0QUFNWmM5WmZuWEIwT0lZUVFRZ2docE5xaWZKdlVNRnhSeHI5djJUNjdVLzd6aDR2aklZUVFRZ2doaEZSVGxHK1RtcWQrQjlaNXZMWXAvbmdUdWVtdURvZ1FRZ2doaEJCU0RWRytUV29pUHVJRmVBY0JRRjZHK1AxTlY0ZERDQ0dFRUVJSXFZWW8zeVkxa3JzUEgvZXV0aW4vL1JObmRyZzZJRUlJSVlRUVFraDFRL2sycWFGWTgxdFlwN0hhdHZyek04aEpjM1ZFaEJCQ0NDR0VrR3FGOG0xU2MvRlJyOEsvTmdCa0o2cy9QUVlwWFIwUklZUVFRZ2docFBxZ2ZKdlVZQVpQWmRLbmx1M28zV0x6bHk2T2h4QkNDQ0dFRUZLTlVMNU5hcmI2SFhqZkdkcW1YUGNwWWc2NE9pQkNDQ0dFRUVKSU5VSDVOcW5wMkpBblViY2RBRWlwL3ZBSVRlUW1oQkJDQ0NHRVZBakt0MG1OcCtpVWU3NkNWeUJvSWpjaGhCQkNDQ0drNGxDK1RRamdIYVRjK3hVWUI0RG8zZkx2RDEwZEVDR0VFRUlJSWFUS28zeWJFQUJBM2Zac3hBdmFwdGo2RFE0c2QzVkFoQkJDQ0NHRWtLcU44bTFDTEhpdmUxbkx3ZHEydXV4Rm5Obmg2b2dJSVlRUVFnZ2hWUmpsMjRUWThJa2ZJYXdKQUVpaExub1FjU2RkSFJFaGhCQkNDQ0drcXFKOG14QTdCZzlsMm54NEJ3R0FNVS85ZGlxeWtsd2RFeUdFRUVJSUlhUktvbnlia01KOFE1VVppMkR3aEZhdS9OdXBNT2E2T2laQ0NDR0VFRUpJMVVQNU5pRkZoRFZScG4wSFJRY0E4YWZVYisrRE1jL1ZNUkZDQ0NHRUVFS3FHTXEzQ1hHbWZpZCsxMXd3QmdBWERxcmZUcVdVbXhCQ0NDR0VFRkl1bEc4VDRoeHJNVkFaKzQ3bEJhWGNoQkJDQ0NHRWtIS2lmSnVRNG5VZXI0eDYxYkpOS1RjaGhCQkNDQ0drUENqZkpxUkVQZTVXeHI1dDJhYVVteEJDQ0NHRUVGSm1sRzhUVXBvdUUvaUUyWmJ0Q3dmVnJ5Y2pKOVhGSVJGQ0NDR0VFRUlxUGNxM0NTa2Q2ekRhbG5MSEhsVS9HNDJrY3k2T2lSQkNDQ0dFRUZLNVViNU5TSm13RHFQNTVFL0JPQUNrWDFIbmpzWDV2YTRPaWhCQ0NDR0VFRko1TVhNT2RkTVJVbWFudDZtTEhvSXBId0M0d2lmUFlhMkh1VHFtNm81eHh2VGdPc2IwMHRXeEVFSUlJV1hCQUNtTWtDWXBUSzZPaFJEaVNwUnZFMUpPY1NmVitkT1FtYWk5NGtPZll2MW51VHFtYW9oeEExTzhJSFhNNE8zcVdBZ2hoSkJycFpxa0xKQWlUNnE1a01MVjBSQkNiamJLdHdrcHYreGs5WnQ3RVg5S2U4VmFEZVVUUG9EQjA5VmhWUi9NRU14MVBnREVrVC9Gem5reTdSS3lVMlJtbkt2aklvUVFRc3FLQlVUQ3B4WnYySk1QZUlyNTE0RXdDM09hTkdlN09pNUN5RTFGK1RZaDE4U1lwLzd3RUU1dnQ3d01xcWZjK3hWcU5YSnhWTlVBNDF3ZnpIUmU0c1E2ZGZrVE11R1Vxd01paEJCQ3JoZnZNRjY1L1FNV1VGZWFzNFFwbFRxNkN6RWI1Y2xORUpJMTdna1AzMnRvUU1hZmhwUXNOQXBjVjhxcGFaZkJBUDg2VGhxSk9RQ2hzb1pkcnlHQXNsSk5VUFNGTHJwbmlTekk1WDJuM2NDTEVsZWpmSnVRYXlXRitQTmR1Zk43eTB1OUd4LzNIbXQzbTR1anF1SzRJWlRwUE5RMTc2cXJYNGVrK2RxRUVFS3FDemR2WmNMblN1YzdwU2dRK1hFQS9Sc0hBRkJONHNkSDVQR05BUGhkYzFucm9lVnRRR3o2UXE2ZEEzZHY1WVZ0Y1BjcDVlVEZqOG5EYTVUbk5pR2djTXFkazZaKzBCOWVBY3BUYTZFemxPUHlxWmRrZHJMelF6bzNGdDdDOWpJelFYeHpEN3BONWoybldQZXBzd2VpSUV0NWhVcndWbWVsUFFRaWhCU0hjVDd5WlZtM3JWajJBa3dGTUJXSUpVL2l6RTdsOXRlaGQzZDFjRlVTMS9zeW5hZTY5Q0YxeDlldWpvVVFRZ2lwVUFYWjZxSjdFUHVmTW5vMk53UUxZNUtyQTZvRVRQbGl5VlB5K0ViZSsxNFJkMG9zZnB6ZitTbHJWWTZVVzU3Y0xOZDlpc0JJcEY0U1M1L2xVNzRBWThXZW5SRW5qNnhsYllZaG9BNmtrSWYrTEhTMGZpZWMyaXBXdmN2cXRyZnRERy9Pd3ByQW1DYzNmK21rd2NnMjh1Uld1ZmRucDFkamRWcXhSMWZhWG52NFM5OHcvUEdXekUxbmd4NjE3RFFib1pRcHZaZm45c205U3hCN1JHYkV3OE1QdFJyelB2ZXlwdjJLbkNmbG5zVnkzNjh5S1JvNkE2dmJnUTE2bUVXMkxYUk9WcExjL0pVNHNSa1o4VEM0STZJMTd6R0Z0UmpnMkZKeWpOdzRWNTdlaGZ3TTVoK085aU41djFubGV4aEJBT3JmSnFRaUpKNVZGejJNcEdqTHk1QW9aZXBYQ0tydjRxaXFIS1pUM01MRnZ5dk1DeWE1T2hSQ0NDSGtSbEVtZmEzMG1DWUs0cVdhNStwWVhDcmxndmpoWVJsM2tnOTRtQTErREtaOGRlRXNSTzltZ3g3aHR6eG9XWUcxWkdkM3E0c2VnSWVmOHZBeXNXK3BYUGQvdk04MGR1dnp4WjB1Vjg4VzI3N2pUNjVtdGFKZ0tsQmZiZ1dkdnFRaDZNWThOdXdwM204V3NsUFZ0NXlNTTJkZEo3SmU5N0tNK0tLSDFKOGVZUTI2OG5zS1orbW1mSFhCREVUdjRUMm5zSkd2QUZEZjdNSThmUGt6RzByOXJPb2JuV0hNWmNIMTRlRW5VeThoSXg2QTVhdXpJMzUrUWg1YUJiMGJpMmd0TXhLUWVnbGNVZTc3RG8xN1dyNkV1SlBpbXluSVNZTi9iZVpYVzZiRmFqV0EyYUJIK2NCSGJOOVY3Qkh4OVYwdzVyTGdldkFPbHJHSFlUYWhjUS9sdnU5S0g3UlBDcVB2aTVEclZxdVI4dGh2Nm0rdjQ4QnlBRWlLVmo4ZHlZYyt6WHJjWGRKRFZsSVk0OTR5TjlYOEUwMWhJb1FRVXAycHZ6NnFkTGlES1Y0MU45K1dVaDVjSVZhOUF5SDRwRG1zM1FnQTBMc3JVK2VKUDkrVzYvNVBQYmVQajM2REJUY29xWTNqRzhSUGo4SE5pOS8zSFh4QytJQ0hSVkswMlBZZHkwM25ZOTkya2hQbVpvaDlQN01PdDdOYVVkWjlmUFJick5QWTRpNmh2dEhac3VVZHFIeHdCb0M4K0svNGZEd2YveDdyTk01Nm10aXhVTzVicXJ4MzB2YU1RS2pJejRaZkxjY1c5ZTdLdlYrckMrOUhXRlBMYWJucFpleWg0WU1mWisxdXM4eHZsMUxzWENUL2ZGdHMvbExwT1FWZUFaYnY1T0FLZVdnVnE5V1F6MWdFMzFCSUtkZk5FWnUrVkplOW9EeTcwVEoxL05KaDVsT0wzZlUvMXJDTDFwVGN0MVNzZUVWdW1DdmJqYkI4NThJc2x6d0JZeTRiOFNMdlBSVUFVaStwWDAzR21WMXkvekxXZFdKWkFpWldaWGgwUkFncGxkNWRHZjgrbi9RSkRCNEFZTXdUZjd5bC9tOE1VbUpjSFZsVndiak9XK3haQ0dPdXF5TWhoQkJDYmlSemdicmpLNmIzWVZ4ZmhyT3JHeGw3Ukh4eGgvajFlUmJjZ0QreTBwSnNhM1FHUHZwTlBtRTJZbytJajRlSjMxNnpMcjlhdUFraE5uMHBmbmdZM3NGODFzOHMxRkt0bHQveEVlczBSaDVZcnM2ZmhnekhOVTNreHJsUXpYem9rOGlJRjEvZmlYTjdyaVg2RTVzQXNLWjlDKzNNVG9WWFlLRU8rYXhFU0FuZk1Oc2VVejRLY2xDUUF5bVZLVit4dHJlaUlBZnBjWkFTSG42V1EwWC9FMlpyQTZ6N25iWmljb3p4WHZmQTB4OUNsUmtKdHMrNFpSNEFmdnNiOEEzVlRtT0RIMmZCOVpFZUowOXVzWndVMllZLzlLc2wyZGJPNlRxUk5lc1BLWEZtbDZXZEkydGw4Z1hXc0lzbDJRWVFHTW1IUGcxQTdsNThMZDlielViOTI0UlVHTmJ1TmlXeXRicGdsbVZzZWV4UjlaUGhmTUFqck4vOTRJcXJvNnZVbU9JRlJTOTJMM0IxSUlRUVFzZ05KN1o5b1F4NEN0d1RJc1BWc2R3ODh0dyt1ZlZiZVhJelBIelo4R2RnS3BDSFZ6dXRHc2NHUFlhWWczTDNZblh2VXRhMEwrczJnVFc3eFhJcy9ZcjQrV2w1Zmo4TGI4R256b1BPWFN4OWl2Vi9pTlZxQ0s3d2NlOUxyeUN4OVJ2MWsrRjgrSE9zeXdSdHBLRk1qaEc3Zm1LREhvRnZxRmo1cWp5L1h3NS9Eb0Q0N1RYOCtYYXhFZWNYWHJ4TlNubjRiMWEzSFh4Q0N1M1BTV0hld1lWTzFFWm8rNFZhOTRpNVkyVENHZWRmeTZrdDZxdnRuQjZ5ZGY0WHBacGd5Z1BYc2FCSVN6dko1MlZpTlB6Q0VOWE43cXZrck0wd3VlbExlV1luYXprSUFLdmRyR2hqckZhVVBMbFptbzNhc0V4NVlnTUExdUgyUXVlMEhvSmZuNWR4SjVDZEF1OGc1MUVSWnlqZkpxUkNCZFZYSHY5RGJKZ3J0ODZERURDYnhOcFA4TjhxWmRJbmxyRkR4Qm1tdUNNelRpYWVkblVnaEJCQ3lBMG4weTdKK0JNc0pMTG0xQ2dYTzc2WGY3NE52UnZ2UFpYMW13bGhWajhjVk56SnJQa3QvSzY1aU40ak5zeVZKemF4T2kzUjdCWVk4OFQyK1hMTFBCaHpXZmZKZk1TTDBMbkp5MGZsMFEzeXpHNCs2eWNXM0FDTXNlSFA4dm9keEsvUGl4V3ZzTjAvc2Y0UHNEWkQ1WmF2SWN6eTNINXhZWVk4czVOMUhNM0NtbW85SmF4K3AySmovdjNOUXEvUDdwTEpNWHpzT3c2bnlheGtCRVFVMnBVUkQ0RDUydkp0ZEJqRnN4d3I1SW00azRqZWk4YTllR2lVd3lGNTVZUTh0dys2WWpLMW5EU3g2ajJZQ25qL1dYRHpzdXk4ZkJ3QWkyemplSEtkRmdCa1Vra1Z1MlRxUlFBczhHck45c3ZIQVNDaWRhR1Q5TzRzdEtHTU95MlR6akhLdDh1RDhtMUNLcHJPd0ljK2hYWWoxSitmUWR3SkFJZy9yWDQ2RWwwbktrT2ZnSWUvcStPcmpCZzRMYlZOQ0NHazVwQnBGM21nazFXZ3F5dmVaYnpNU1dVOTdySjJEaXR2SFM3bFBWSGRlRlEzR1hPUVJiU1dGLzRSUHo2S3pBVDRoUEFKczFtcklkb3ByRTRyNWU3UDFRWFR4YmRUbFFlWGF1T29XWXVCeXVOL2loV3Z5cE5iNU9MSGNLQTNiekVBOFdlZ2Q1ZXhoOEVWUHZnSnk5dnJkeXBoL3JiU3RDL2NQSzB2eGZhRjRBcUM2OG5Zd3dDZ3VMSGFUYUgxYjljdDNFR2RrUWhBK29WWnEvandmak9MdHMrV3Z5eWo5L0xCanptK0haQmJ2OFc1ZlE2bHk4VVBEOHY4VEphVEloUFBzNkM2Zk96YnJNc0UyMXRTTHdGZy9yVWRMK01YRG9CbEpqanV0NzR4T1VZZTN3UVBIOWE0bDJWUGl0WlV1T09wdnVHSU8rMThrRDhwSHVYYmhOd1lZVTJWeDM2VE94YUt0WE5neW9jVTJMTlkvWGNWSC93WTYzNG5EUzh2UXBGSloxMGRBeUdFRUhLenBGNUNrMzVRWFIzR1RXUHdaRU9lS09tRTdCUlpOQ2RrQ3F2ZkVRQUxiUXk5Rys4NWhRMSszSEdSN1NhOTJJZ1g1ZHBQa0hnTzFpNWx2OXA4NmpmeTFCYTU2ajNXZnhacjJJVjF2eE9wbDlTUGh2QitNK0VYQmxPKzFyNDh0cTZrcUR6OHRhbk9NdWFBUExVRmdQajZMc3Vob0xyS3N4dGhMa0IrTnZNcE5KNGNtUW1PL2R0T3hleUhUcy9DbXpzNVpDNEF3QXJuMi9Mc1R1Um5XOFpFS0hwa0pNQlVBTDJiNWF2S3o1SUEzSXFzUUc3d0JDQUxpaW5PbDVrZ3Y1OEZZV1lESHRIT2hMa0FxZ2tBM0wwZFQzYXpWQ2txNVhPUndpamZKdVNHWVp6MXZrOXBOVVQ5NVRtYzJ3c0ErWm5pajdld2M1RXk1azAwNnVIcStDb1RuYnZNdU9McUlBZ2hoSkNiUkdZbFFPY0JvNnZqdUxuazZ0bGk5NDhPTy9uMGhheGVCM0Z3cFZ6OWdlTWJQUDJWMS9ZRGdMdVA4dVJxNk55Y05zdDdUa0hMZ1NqU0g4dWE5bU5OK2xvWGl4R3Izb2QzRU9zM0E5ckMxd0IwZXJIb29SSUNacEZ0MmNQTElNenk5N2NCSUtndW56d0hnTno4dFl3N0NRRFp5UURFdHUrdzNhNEdqUlFBMU5jN0F1QlByM0ZhYUYwbW5KR0o1MWpUZnRDNXlTTnJZTXBqSFViYnJtc3VrSURVdTltdmM2TzhjUWhTSUNjZGw0K28yNzZURytheWsxdjRnMHN0aGNlRkdZRGszSEZwSE8zak8xc3hSNTdiSjVZOGdjeEUzbWM2czVaR1U2OFdhU3U2SkZ2eFRaRVNVTDVOeUEwV1VFZVorYU04dGxiODlaR2xYSG5LQmZXYmUxalR2bnpFODZqVnlOWHhFVUlJSWVUbXF6bHp0KzJvUmtqSitzK3l2RXk1S0ErdWdMRDE4dk43djJZR3l4QnVzZXRIcVhWWGFIUnVNamxHRkQvcjJ3R3IwNG8vdXRLYUhNcGo2K1N4ZFh6U0hFc3ZydGEvN2VZQlFKbStFSTE3cW05MDVxUGZaRzJHV1RmRWlsZHc1UVFBc1dPUnZISU1ibDVNNThZaTJnQ1FYb0dXeXlodWJQRGpUZ09RNS9iaTdHNm05M0FlM3orL0FXQ3RCME5Lc1hjSnp1emkrVG1zeDlYT2MrMXhnTDdJOHdYRzRSMklwbjJWeHIzRU4xUGt1WDFpenhMZWN3b0E2RDBBTUdPKzQxdU11UUNZUTJlMVVPWEd6OFhHejZGMzUzZDh3RHFPc1IweVhBM1lydlBjUXVza3Q4NFlKMlZEK1RZaE53TnJPVVJwUGhEN2ZsWFgvNS8yS0ZTZTJxcWUyc3BhRGVXREhxWlNhb1FRUWdpcEVmVHVmTURWTHVVek85V0RLK3dQc3ZxZHJLdGVzZU1iSEo1Sk1BOC8zdmYrVXE4Z0R2K0Z0TXZ3czF1T0srMnlXUFlTdkFObFppTCsvbEJtSjF0bWdIc0dsQ1ZrMXJBVG12YURsejh1SDNNODVoTnMremlGU1ZPK09Mc2JUdk50WTY3WSt6UGN2Vm1iNFdCTW1mS1ZtRDlOL1A0R2swSkxubVZCRHE2bTBNNXhoWFVjTGMvdFE4d0JhUG0yVHdnQW1SWHYyUHVzamRLM3IraFdrS1ArK0FoT2IyZjFPdkFKSHlLb2J1RlB5K0VkaU94VVpNWWpxSjZUcGdJTEY0Y2pwYUY4bTVDYmhTdm9ObEhwTUZKdW15KzJ6SU1wRDRBOHVrWTl1b1kxNjhjSFBlcFlCNUlRUWdnaGhGaDVCYkRoejVSOGl0aStBR21YV1VRcmZvZHRkTHJNU1VWdU90eTlzWGVKOUFtR1Z4RHljOG8weFJvQXdDTGFzSHUrRU10ZUtsKzA1bnpZZHhmYkI3bnRXK1JsOHQ1VExYM0ZCZzkrN3p6eDlaM3lqN2VrWHlock5RVDVXUUNLN1J1M2hLV0QvV3pxc0Nhd2xoYTNGM3NNQUt2VDh1cTF6ZXIzc3hDOWgvZWV5b1kvQys0c0dReHJpck83NWVYanpEN2ZOaFhJeERQUUdSaU56U3dueXJjSnVia01ubXpndzBxM1NXTGJ0M0xYajlwd0pubHlpM3B5QzZLNkt3TWVRRlIzVjRkSUNDR0VFRktKWlNiSW5ZdllMUTg2akcyV3UzK1NxOTVsdFp2emFRdXQvZVJhdHFtOGNjaStBSmpZK2gxMEJxMFBYRjE0UDdnQ1k1NVkralIrZmM2MllUYXlPcTBzYjlEbVNCY21qNjBUUHovdE5FRFcvd0VZODZIb29UTTR2aXM1Um02WkIzZHYxdjhCMjE1M2IzN2Z0MkxEWE5hMEx3Q3BMZjF0OEVUeDVKa2Q5dXRwczNydDRlRXJFODdLdUJPczl0VWFiRkxJSTZzQm9KVmxITDdZOVNPaTk3QnVrOWlJRjR0cm1UWHBLOC91bHYvK3lkb01zMTN1NkRxWVRhemxJT2pkUzRpS0ZFWDVOaUd1NEIzRWh6K0hXeDRRMnhmSUhZdVFud2tBMGJ2VjZOMm8yNDRQZUlnMTYrZnFFQWtoaEJCQ1hFYUtZcXUzeTUyTHhKWjUrTzh2WmR5NzFnSzBjczhTOGR2ckxLd3BuNzRRbm42RjNzQzRhOHJNd3dBQUlBQkpSRUZVWTdYdGk0ZFk3V1phU1RBMjRDRld1NW40K1NuZWJUTHFkN1J0N0Y2TTNQU1NRZ3lzeDd2ZjdmUUlpMndqNGs4NW1lcHNLcEEvUGdwVEFSLytQTHdLajJiM0NlR2pMU3QrVzRxTlg0MVpiUDJXZWZxejlpTXQyYnRxRWpzV3lrTy9RMmRnWGU2d3ZKM3JlUGM3eGFZdjViSVgyYlFGOFBTSGxITHRISzBxbXkwRFA3QUNnSzA2bWpPODB4aDEwLy9rc2ZYeW41V1dLbTRwRjhUZnN3R3dmcVdQNXljT0tOOG14SFhjZmZtZ3g5Qm51dHo5azlqMkhYSlNBZURpdjJMQkRJUTA1RjBuc0U1amFMMXVRZ2doaEZRZitWbmlzNnVGdUF1eWl4NlhDV2VaZHhDTXVZamV3eHpTNXF2WXNHZDRhQlB4eHh2cU4vZXdicFA0OE9mRS9tWHl6N2RaZUFzKzQzdDRPdnZiS1R0RkpzY2c1UUlTejhuazgvTFVOdDV0a25hRVI3WkY0NTdnT3RScHhacmZZdDFnSnphWG5HK3oyazFSdTlqeDdYTGJmTWQ4VzVqRjRzZGszQW5XckordE5KclQ5NmJFd01QWDJqZk9jdExFNmcvd3gxdGFiN1pNT29mY2RPamQrTVNQRVJocGk2Zi9BK3owZGhsN1ZIMi9INnZUVXFaZlFXb3MvR3Z6Y1cvYldrNDhDMEF1bUNHTGxoL1hlL0xIZmdNQXJ3QSs1bTJ4K0hHeDlGbTJaUjQ4L09TbHcxQk5iTWdUUlpjS0o2V2lmSnNRVjNQell2M3VWM3JlSS9jdEZWdm5JU01CQUpMT2lWWHY0ZThQV2N2QnZOc2tSSFZ6ZFpTRUVFSUlJZGVOY1FUVXNXem5wQ0E1eHVHNCtQWWVaQ1pxMjd6UHRHS2I2VEJLaWVxcUxuOVo3bG1pSGwyTDdGUVcwWnBQVytEWXM2MjF1ZlJaK2M5S0FGRDBMTHc1VkROTStheFovL0xHTGhQUHFxKzBnVlkvM1BvcG5GSk5pRC9GN0V1TDVXZUxKVS9LazV0WjdTWjg0c2NsWFdYUEVtU25vcEZ0Z2lIclBwa0xrenl6VXlhY2hya0F2bUdzMVJEV1p4b0xLYnpTbU1HRHoveEpidmhjL0xkS1hqZ0U3MkRXL1U0KzZERmJSL3JWdGJWbDhnVW5GN2FiYXM3YTNxcDRCYXFidjVTWERpUHRDb3RzdzNwUHRSU1pJK1ZFK1RZaGxZUGVqZldjb25TYmpJUEx6WnUvWXFteEFLQ2E1ZUhWNnVIVk1yQ3UwbTBpNnpUT2NlZ1JJWVNRQ21UdzFOYk9xUlRjZlMyempRaXBUdHk4K04zLzB6YmxwZit3OG5XSGtkNTg4T05JalFYakNHM00yZ3d0cVNtL01PVytiOFhPUmZLdjl3R2dkclBpcGhhejFrTlFxeUdyMzVGRnRJRlUxVG0zSWpDaTlNNE0xZVM0eHllRUQzb01nRHowdTh5SWR6eDZacWM4dlVQTFdtWDBIbVFtc003akxaLzA4bEc1OUZtWmNJYUZOdWIzTGJDZlc0N3NWSFh1N2N3M1ZMcDVNMFdIOUNzeS9qUUF4YjRTZTBBZE51TEZNaTE3YmZCa3c1OVJpcXNxcDNOVFBqaFRsbVlBb0ZGM3BSRVZGYW9BUlFZU0VFSmNTTkdoeXdUZE14djQxSG1zNVVCd3kyOG9TNzBvVnM5VzMrNHVGajJNMDlzaGErU2luVGNTcTl0Si8rSi92TWYwNjIwb0lGTC84akZsb1BQcUtkZUQxZXVpRy9kL3JPbUE2MjBvcUFIdmRUOXZjM3U1QTJqWVEvLzBidDU1c3VNQnowRGR0S1hLNkEvTDFFcUZmRDg2TjhlL3FMeERESjlrNlovYVliOVA2ZnN3QzJ0UmJDTmN4MXVOY0xJL3NKNHk1bU9uOVZwNXp4bTg2NVJpMitzMVV6ZnpOOWE0YjlGRHJIRS8vVk03bGI0UEZ4dE1SYXVjOTdQdS9wWEtFQ2ZsZVhqN2NicHBTMUYwWkdOWjJweXlTUC9NWGxhclNRWEV4NWh1L0dlR3R5NGdxSDZaTCsvR08wK3VnTjlLWjVUYlp4dmVpVVZ3d3h2Uk9DR3V3bTU3V1hsdHYrMWxaRnYrNkVyYjFHSnRaK2Z4Yk1nVGJQQmpyTzN3c3Z5ZmdmZWN3aDljaXFDNmN2K3Y0dk14bG9XMUhhN2JZZ0R2UDRzMTZBeTltOWl4RUtteHZPLzkxcVc1TGUxMEdvUGd1Z0JZdnhtNGNGRHUrbEdlMmliZGZRcTE0K0hIdXR6QnV0ekJJbG94RDhlT2RGbVFMYlo5S3piTUZSdm15Z3Yvc0ZaRFdMOFowSWJRZjNlZlREaUR4ajM0QXovRHQxYWh0M2tIUXFqeTRyODRzME9lM0NKVExyRHdsbnpLRjJqU3E5VFBUcW9FNnQ4bXBQTGhDbXZXbnpYcmord1VlWENGMlBzTFVtSUFRS2p5MkZyMTJGcjRoS0RsQUtYbFlFUjFoMUlqZjR0MWJzNVhzSkNxMG11bTB1ZkJrdCt0YnBtcmJ2MWZvVjF1WHF4MlMrWno5WjlBM3pEZDdiTkxqVUxkK0xHOC9GK2hYWXFCaFRhRmQ2Ri9TbG05TGtydldVN2ViOHcxLzFMV0hJeDNtc2o3UGdUT3phYzJsdkV0enR1SjdLQ2I4SVdNMlNzTy8xYStON1lkemVwMUxyb1dLQXVxejF1UGhLS1hzZitLL1QrVjBrcEZmRDlLenhuSzdSK29xOTlRMTF0K1JpeTBHZlFlTUJmWTJneHRxb3o5UkZGTjZxcFgxRTF6aWo2aTB0MjNoTGNkYmY3K2JuRmdTYUg5dDczRE8wMWtYa0htSCs0dDlBYi9PcnJiUDRDN3I5bVlLdzR0Y3hKVjE3dFovVzdxaG8rY0hHby9qdFh2aW1OL08vMUtVRFB1WjFhL0cyOTltM1QzVWRlKzYzQ0l0eG5GMjQxVitqMnFidjYwMUNBTDBidnpOaU9SbnlXVG84djNScWVrQk9Qd0RORGZOZC8wMllBeVBkYjBETkJOV1NUUGJERmQzMitsYzlsSk1IanFocjNxZUNzU1FvcGdFYTJWUjM4VHkxOWlVZDFLclo3Tk80MVR6KzFuWGNZN05uTHJDNVlUK3Q0djVvNldCNVl6N3lEZTEvYmdraytZYlg5eTBkNW0xbktROHNZaHFDWUlGWjUrdHBMbTdqN0t4STlFM0NuZVo1clRKd2pLU3pzaEpWUWpoSURlM2VGQkFLbnFhdVJmNm9SVUZkNUJyTzhNcGU4TW5OOG45djRpajY2QnFRQUFzcEt3NTJkMXo4OXc4MmJOKzdGV2cxblR2aVV2R2xITjZLWXU1bTFHRmQwdnoyNFYwVHNSSElXc1JCUmtPWG1ud1F1K1lmQUtMTGw5NXVIbnBDTzNDSEZ3cVdOKzRyUzFvUHJPKzBYek1sRG1mRnRwZlJzQWRkZDNaVHkvd2lsdFJrSUtjZVJQaC8zeTBqL3FYNjhySTkvUlRmcktkUG13dkhLa3ZDMlg5L3ZoUGFaQjV5Yk83N0cxRU5vVWdMaDB5QlpWd2luVGx5UDA5L3lnM0Q2YnR4cGgrdkUreTBPcnE5UU5IL05XSTNTVHZ6RWxucFlYRDFyM201YytxSy9iZ1hlNVMwazhwYTU5ejdwZlAza2UzSDNGM2tWT2syMFcwb2pWN3lhdkhKSFJPNG9jNDd6TktFaXA3dit4dUcrZ0p0elB2TjBZQU9yK3hVVVBtVmM4WldnNVhCbitxcnA3ZnNuRHAzVjNMd0JUYkpGNEI4SE5HOWxKdXJzV09EMWZwbDlTL3lqSGVybm0zNTR6dEJqS29ucXpwZ1BseWZWbGZkczFEempTZStnbWZWM3NVWU1IQU41NXNvNHJ4VjFDSEZ3cWp2MTFqVmNucEpMaGZhZWo3M1dNeW5IMzRYZCtWcVl6ZldzcDA3Nno1cjFPeDFmelIxWmVTd3hGcTZCYk5lbkRtL1FwOGIwTU9yZHJ1U2lwOUNqZkpxUXFhTkNGTitpQ2dqZHc2SGQxNzFKY09XN1pYNUF0LzEwbC8xMEZuWUUxNnNsYkRVYUxBVFZoanJjOHMxVVU1QUJndFJxeGVsM2toZjB5OFF3QW1YQkM2NEExLy82ODJMdW82QnQ1dTdHNmFVdExiei9obFBFcFp6VlJQUU4wNHo3aGJjZEFTckZ6bmppN3Rld3hpMTNmcXB2bVdGL3FuOTdqL0R4RkQ3OXdoMzBzcEJHQ0dzakUwekkzRFlIMWlyMUdRVFp5VXNvZVV0bXh1cDBRSENYUGJrTldZdEdqNm9iWnZNVmcrSVVYN2YwdXV6SitQNngrVnhiZVdzWWRrMmUzV1hmeXlBNEFwRjIrRFVDZVdHZjhvTE4rK2krc1VSLzlQVCtZUHVsZDZHak1IdlczWjVXeGMvVFRmakYrMEFtNWFaWUQrWm5tK1JQMVQrM2lYZTlSdDh6VmF1Y3F0enpCbWcrUlo3ZWFsOHgwRE1qZ0JZQjN2dytBMkxOUWV3a0FVdFhHTlBMbVErQlhXOGIrQ3ltZC9PelNZeUhVNm53L2F4aFhPdDRCYzRHODlJOXV4bkluSitSblNtT3U3bTRuYWJPNjdnTjVZWisyelR0TkJtTXc1ZGtPRzNQZ1U0dTNkZkswQWdZdkdYZXNhTDdOb25ycGhyMVNiS2hTSUROZU4vQnBPQnRGTDNQVHpQTW4ybjh1YmJmVGxrcTRrTHIvSjdGM0VYU0cwcCtETU00N1RTbzIyTGlqb0h5YmtHdHdUUk5ZQ0xrMmxHOFRVblc0ZWFIYlpLWGJaSlo2U1J4Wks0NnR3OFYvTGYwZVpxTTh1Vms5dVJtTW9YWXoxckFyaStyS0duYUJ1Mi9welZaQjZoYkxNMnplNjM1ZHZTN3F2aC9FdGkrMFBjcUlOd3VkeWpnVVBWUVRwQ2pmTll3NURqdDQ2NUc2aVYvQU4wd21uall2dnQrK0o1UDNtc244NndCZ25nRUFlRlFQakhnVGdNeEtFRnMvMTg2Uk9ha3k0WlN0dVdMaVlXRXQ5TThmZEg2b1ZoUERHeVdObXhYN0Y1c1hGVHZCK0hvb1BXZG9TUUp2UDA3cDdtelJUamNmWk1UcGJuM05NYVRqYTlVdG4xWGc5NlAwbUE1QTNmNmwvVTVXcjFQUmZCc0EwaTZhNXZSUlJyeXRidnU4YUZQcWxybTgrUkRXWXFodXlrTHpWNk9nTTREckFjaWthUE9DU1NKbUg2U0V3WXZWNzZLTWVnL0o1MHpmM3dQRkFNVUFBT1o4Q0JVR0w4UEhHYmJZeG55c2pMR1VuSlZ4eDB6dnRnWEFlMHdGd0NMYU9mM1pHVitMUXVxRmFudy9YNzNXYmZDUEVQdCtnRER6WmdPZG5zTzhBbGxBUk5IOVl0ZDgrM1JXeHAvUXZ0aFNHZVk0Zm1UTGhYeENTNTF4emZ4cU85K2ZsUUNBZDUrcWRKd0liU0lBd0NMYTZSOWVhMythNll2aEVLcmxRcm1wTWl2SjFvSzdEL3pDV2N6ZVFwL29ReWRGbTNpbmllTHdIOFVWYjFONnpsREdPSm04UUFnaHBMS2hmSnVRcWtjR1JySyswNVcrMDVHVGh1TWJ4YkgxOHV4T3kxQnpLWEhsaEx4eVF1NVlXRU55NzVMeG50TjFFNzR3Ly9xb05ZRzVGcDZCdXZHZjhVNFRJY3pxdXZmVnY5K3lueW9NUU9sK0g2dmIwZnFTMWUrbTFPK21KVjNXL0tSOGtxUEZtWEowTnNJemdMY2RYWWJ6cm9tYk4rODRBZVlDY1dpWjBtc21hMTZPNVVCWSt1V0svWDU0cStFQWxMYTM4MmFEYkEzV2FRTkFHZlV1aE9yMFhicXhuMWkyVkpOOS82VHBwK21HcDNlSjQyc0I2Tzc0bjlaTjdWeHdROE5idGhIcDVzWDNpOTN6TFMveXMwUzByYk9kTVlXMXVGcFFONmdCYnowS09TbmFKUXA5a0xhallQQnl1SkZLVlVYdlo2WFhUQURxdGkva2xhUE9lOXJMam5IYklJTHJJUDc1eGZ6VGpISy9UUW9BTEtSeG9ZemRNOUF4Z2JjYi9xM3UvRmI5dzFZbHpzbVFCQ21jUEExcE8xbzM2V3ZaK3dIVFZ5T1JjZVhxWGtYcC83ajY3M0treEVqVldPN2dDU0dFdUFMbDI0UlVaVjRCNkR5T2R4NEhVNzQ4dlYwZVd5OVBiRVp1dXVXb1ErNGQxb3cxN01LaXVyS29yalV6OXk2S2Q3bGJOK0YvQUxSSm9jclFsNVhCendFd0w1b3EvbHRoT2FmZFdOMGRjK0ZUUzE0OGFGNDhRMTQrWExRZDA5eEJXbGtVcGNkMFplUTdZdnVYNXI5ZUJ3Qmh2cmJBeFBtOTVzWDNsK0ZFQzFhbjdZM0x0NVVlMCtEbUxlT09JUzlEWFQ5YjNWalNxcUdPcEtqZzc0ZnJBTENtQTRzV2szRmViOXlCUTM2YkdXOTh2WWtXaGppekJXcWhlRmg0Uzlhd3A0emVMdU5PT0g2c2hKTzI3YlNMNXEvc3hqUGJkWHJyQmo0RHJxanIzcmNmZW0wNTY2MFlHTHhncnNpc3FYTGV6NnhPRzlac0VKTFB5UXY3eTNCNmFhMkZOYmNmVTNEdFZIUFJMQmZhRGNhVmtwK0RxSCs5cHE1NVI1dktybi94UDNGc3RYbStaY2kzL3ZtRExLUlJXVWNmbVBMVjliT1JHUSsvY0cwY08ydlVSemY0T2ZPYWQ4Vi9LOVgxSHlpRG5qTTh0Y1A0YVgra1htQjEydXJ1K3BaRnRHZU4rNXEvR2lrdi9xT3VuMjFmeFlBUVFramxSUGsySWRXQzNwMjFITVJhRG9LVWlEOHB6KzJYMGZ0a3pEN2tYSjJWS2lYaVRzaTRFM0xuOXdCa1lBUVBhNGF3Sml5OEdRdHJncUQ2NEVvcGw2aU9aSGFTMVA1ZzlReGdrUjJRZmttbXhBQ1F1U2tBNEIyaXUyTXViejhPcGp6MXQrZlVUWE9LL1RQNmFwRW5GdFVUZ0RUbTNhQjUxQldGaFRiVnpmcTl1S1BxbW5lbGRieXJ6azBaV0hnWlQ2SEM0TW5xZHJLZlFWMjRkYTRNZjAwY1h5Tmo5bGc2K2lydSt6RysyZ0FvbEd2cnhuN01lMHhYZjN0TzNmNVZHUm9vTXRYMmFnNHA5aThXaGF0NThiNFA2UnIyVlBjdkZqdS91WVpRV1VoajNuMHFzcFBVSGM1cVltbDF2eXEwbDdKeTNzL0tyYStETVdrMzZWci95bkZ0dkhvcGN0T05yeFNaOFo0WnIyNzZ4UG41RHRjZDZWZ0kzVG5HcmQ4RDd6cEZOKzVUODhwbnhhNXY3VS9SVGZoY1hENHNEaXhHZmhhMEpYbTFWWG0xdE54Y1lFM2RHV1BGRGJKd3dseWdkWDNycGk3bTdjYWEvamVZK1lTeTVrUFlydmtTVVA5NENZcUJCZFZIYnFveTRrMWwwTE5nWE4weVYvM3paUmJXQXNacysyNXpRZ2dobFJibDI0UlVMNHloZG5OV3V6bnJPUVVBa3FJUnZWK2MzeXZQN1VPbXJkSVZTNDJWcWJFNHZzR1NmT2owcU5XSWhUVmx0WnV5c0tZSWErcTRPR1JWVjB4MVgzbDhqZW40R2dDc2NWLzlveHZWUGQ5YkZ5dmlIY2JyeHMrRmQ3QTh2Y20wWkJhU3o1VitGVGR2M3FSL0JVZk9HUFRGVjU1WGpaYS8rOHZMdzUrM3ZMVzRnL1l6WnBXZU0rQWI1bkNDNFpYajhLNWxmREVjZWVsRjM4N3FkVkdHdnFRTWZNYjRRbGloY3RNVjh2MDRUR2Rsbkd1VjIvOWQ3cnk3MGhuZWRqU3IxVmpibGxrSllzLzNKWjE5cmRXbmxRRlBRdEdiLzNyTitSUmNiWjJZY280bkx6bWtTbmcvczdxZGVPdVJEanZGaVhYTXM1U2E2bkEyNXh5QXpFbFJONVl0M3g3eFZpbG5lSWZvNy8wUlFqVjlNZHl5Snk4VDdyNjgyY0JDK2JaL0JPODFrd3ZWK004dmppMW94WVR0ZndlWlV0NVJBS3hXRTk1K25FeU9sbWUzcy9iajdBK3BLNS9oYlVicG45N05RcHZKeS8rWkY4K1VGdy9BSzBqLzFFN2taeGcvNm82TXVISmRpeEJDeU0xSCtUWWgxVnBJRkVLaWVMZUpBRmpLSlhsK3Z6aTNSNXpmejFKakM1MW1ObGxHbmx2M3VIa2hzQzRMakVSZ0JBK3VpNEJJQkVYQ1B3STZ2Wk9yM0hUSzRPZVZJUy9nNnVoaTNlaVBNT285QU9ibFR4VTU5UnF6R3QyNFQrRWRESUExNm10NHhYRTRzWlg0YjZWMVBqRHZPRkdySnMxOHczVDNyelQvK2lqU0xwWDN1ZzVZV0F2OWk4VXUwYVJ1K1V4ZC91UTFOQ3N2SHpaL2YzZXhSMU12V0xZOEE1UmhyMEJLaDQ1UWNYd043ekdkdHgvbjBBMm80YzBIQVJDbjFqdXM3WFJEdnAvRy9lQVRLcThjY1ZqdXEyUzh5MTNXOWJmazVmK0t5N2VaWmVtcGE4eTN6VXNmNHRIYnhaRlZ5dkRYMVBVZmFPWEtiUlFkcnFacTFmaCsxbzMvdjZJNzFXV1BsN2NkSytZYnBwUmhMWEZjL1RKTGtwUENJanZBM1JkZVFWb0h2amkvQzRERFV3YmViSUJXME41V3hONUtXK2JYL2lmTHk1MXZLeVBmQnVQcW1uY2Rmc3RZNDc2NjI5NW1EYnJEbUtQKy9yeTZhUTY4Z3VFWGpvd3I2dHAzbFZIdjZXZiticHJUeC9HK0lvUVFVc2xRdmsxSVRTR0RJaEVVeVR1TjRkcEt1WEVuRVg5YWpUK0YrRE5JT0dNWkoybFZrS09OUHdkUWFIQ2tieTBFMW1XQkVRaW93eno5bUx1djlQQm03cjV3ODRHSEQ5eDliODVxWkRJOTFqSnUxcjhPQzIwbVU4NGpQUllBc2hJUldOZitUR2J3UmpFZFpTVVRKemZBMDUrNWViTkdmWkVTSStLUEFXQUJkVmw0YXhsN1NHWmNZWHBQMXFTLy9SKzdTcy9wU0krRmZ3U0xhTXZDbWhzaU81aitOOFIrb3UrMVM0NFc1L2ZhNzJEZVFlV3FXK2JJbENmampwVjZsbTdrdS9BS0V2dCsxUHFRcmRRRFMzaVA2VXJIQ2NYazI0TUJpRU9PeXo3ZGlPOUg2VGloakhONlRmUEd5Rk1idFczenltZlkybmZCRlAzVHU3UTlyUGxncGMzdERtOWhFVzBBS0owbjg4aU9Eb2VrT2IvMEp4MVNpUDJMbFZIdkt3T2ZacUhOekFzS3IrckVkZGJKMjlYMWZ1YTk3bWYxdTRyamYyc0x0dG5vUGNxMkdJOTBNalRBTTBEcFhXUlZOdWVYTDNtT2pJUVU0dVI2M3VFTzN2bzJzV2NodEM4ODVUeUNHckRhTGEyL0lMekpBQURpNkdvbmJXaVYyK3lEMUtySGx4bHZlU3R2TzBiRy9pdnNsbWRuRWUzMFBhYXg1b05oTnFwYjVxcHIzMFYyRWdEZWJLRHVydm5tbjZhckd6NWtEYnZ6MWlOMWQzeHUvbWxhMlM5SENDSGs1cU44bTVBYXljTVBEYnVpWVZmYkg2UVo4VWc0SStOUHlmalRNdUVNRXM0Njd6YkpURVJtb293NVVGS3ZuOTRkN2o1dzk0Rm5BQlFkRkQxVGRGQjA0SG9vQ3JoT0t0cUdubkVkRkIzMGJzcW9UOHNWdnRqM285ajNvMlg5cEFsZnFOcyt0NjJmVks5VDRVL3FDd0Q1MmVWcUg0QjUwVDNhd2orNlJuM05xOThRKzM0QW9JeDhSd2x2YmY3MWNYbHVKd3Rycm4vcGlHM2VadE9Cckc0bmRjTkh5c0NueGZHMWN2T251c25mNkIvZll2eW91K1h2L21zYitLMTkzak5iSGNxbnNmcGQ5ZGVUYjVlRjNvTjN2UWZHSFBPZkx4a0s1OXZ5N0Raa0piREdmZUZUeTNGRmJnOC9WcThMVkpNNC9FZWhnRy9FOStQdXc5dVBoVkNobXFHYXhOVjAyZ0Z2TVJRR3IwS3phcFBQeWNMNUdJOW94M3M1TDFESEd2VmxqZm82N2pYbVdQTnQ1aCtobTJLM09MWlM2QjlXOWUrM2VOdFJ2TU40SmZhUXV0NnVZMWJSVzd1cHErdjlyUFI5R01ZYzh5K1BHSjdhYWIvZjhPcEpsR1grZGw2Rzhka2doMzNYdng2WS9jZ0NjZlF2M3VFTzNtYWtKZDhHeExuZFBLZ0JpK3BweTdlYkRRQWdqam5KdDVtSEh3QlpZUGV3VXRFN1ZOMHJMVW9QbVhqYXZPeHhTQWxGejJxM0FLQU1lUUZDRlh1K042OStBMmtYYlpjTGJ3V3VhRjN4NXA5bUdGN3N3bW8zaDhIckdwNi9rTXBEckhjeUJvUVFVZ0llMVEwTnU3bzZpbktnZkpzUUFnRHdDNE5mR0d2UzIxYUtLaXNKNlZkaytoV2tYUmFwbDFuNkZabDJHV21YVVZEYTMvcW1mSmp5WWJma2JIR1p1VzEvT2ZQdHNtUEJVUUJrYWprR0c5dFRPazZFTUl1anE3U1hQTElEcEpSeFJ3SEF6UnVBdlBwdDZJYS9BbU9PT1BTck12QnBBR0wzQXRVemtOVnVpZFFZMXVwV0FMQ3JGMVUxbVBMRTBUOWw5RTZrWDNZOEpLWDQ3emZlYXladk4wWVVybExHbXc4R1YrU0pEUTVUdTIvRTk2UDBlUWdlL3VMUU1oaHplZWZKNW1XUEY1M095aUxhODNaamtYSmVSbTh2b1NsMTR5ZHFrWld1OURPV3NXYURUTzkza0VsRmw4NjJ1Nms5L0hqbnljVTJiY3o1Ly9idVBMNks2dTdqK08vTXpNMENDWVFsN0JpUmZSZFpCRVZCV1JVb0xsQ1V0dTZneGExMXdUNCtkVi9xZzdiNnFMV3RqNkxWaXFDaXVMQUpWVlFRRlZEQUFrb0VCRUhad3BidDVzN01PYzhmYzgxNkF3UnVTQUtmOTE5a1p1N2t6REM4dU44NTUveU85L3dsb2RzK3RVYzlxRGN2TStzLy9MbjFvZEtEU2c1RHpYcWU5Y28zVGRiM1pZZjYrNHYvSWNscGgyNXV6Rjl4OU91QlJWZFFMd2htUm9qUlZ2dkI0aVFHVzh6bUw2VDNlQ3ZqZEwzNFdSRlJKL1dVMU1hUzliMzU4ZXNZcDZyYlRFUktQSFdXVTk2SzJUSHByOTdRWDcyaE12bzR2M3pLNmpsT2dtbnQydk9tWHFxL2ZrZUszZ29wbGQ3RzdqRld0QmV0U1o2YjVUNDExT3pLUEpvWGVhZ096TUtucTdvSlFBMWpSQ255Tm9EalFXcTZwS2FybHQxRnBNUzR6RWllWkcyUjNEMG1iNThLWjV0d3Rnbm5tUHdES3YrQUZPU1kvR3dKWjV1Q2JKV2ZMZm54V0xibjZLakc3VVg3WmxmbWtYeTJTU2ZWN2h6enpjTG92TTFRc21wOWx0bTJLbnBkd1pmK2dod1JzWHBkb2s0NVUzL3lONU5YRkRLTDFzMnEzVUJFVE5uSm45V2UvKzVkNWQwNmYvWGJWdjlyN2JKNXUvUDVJdUovOVVhSmpaVnhmMExKOWprM2k0aS84REZSeWpyOU1udndaSC9tNzBzZDVWdzRSVVM4K2VVdXpSMmxQWW1VN0paMEVsVkdIeEZScmZyR1hEU3JrTm0rem4yMGI5SFBpYlVUSHY2eHhBSGJWdm52M1dWZk1DVjB4YjhpRDU4cU9idkVza1ZaUnpBTnUyWTl6LzZDUjJOMnZSWldjVHVpcXpqYTljQlU3ZnBGN2MvTk1sdVdxNHcrcXUwQXMrNTlFZEUvcmJWRjFNbDlnb090VHNORnhQLzYzZGluYW5pS2lKamlMNlNjUkFrZmJ2TlVwK0YyMTFGV2w1SFIzdjY5Vy94UC9xNmFkN082akhTdWVUM21SL1RpWnlWdlQvQm5zMzF0UmE0YkFGQTF5TnNBS2lpaGxqVHRJRDh2eXFSS3JjNVVpbHNnWGxnaVlmSHlKUklXTjEvY0F1UG1peHVXU0ZpNVllUG1TNlRTT241VEc2bW1YVVI3b2Q5LzRyLy9pRjcxMWlFL29acDNzNGZkNmM5OXdQeTB4aG56RjFHV04rK2hZSmZWWllTRWt2UzY5Nk5IQm11WUYrU0lpRFBxSWZFS3ZBVlRvbDFucGM2WjJraEVaUCtQWlhkVmMyYm4rbkozcmY5UXd0bXF6UUNwVmI4d0FJaFNWcWZob2oyOXFzUmlZNVZ4Zit6KzEwcEt1c2xjWkxZc0Z4RzljcVk5NEhxOVluclJTbVlpOXNBYlZidHp6TVlsZXVrTEZUcTVpRmhuWGlQSmRVWEVHZmVNYm5ldTkrcTE1YjQvTXZxUUEzcjlENTZ3ZW94VkdiM3RnVGY1NzkwbFRwS0lpRmZCU2xjMTdua3U1N1pZUGNlcE1sUGl5ekxiMXhZTzh5NlNtK1dYckcrbkVsTk1yRUUzd2V1WUdJTDJaKzhJZnRMckY5a1pmYXlPdy94MTc0dEkwTnV2R3JlWGhGb1N5Yk02bnljaTBhN21zaGZTckV2d3dxVm9rNU5vRHZzMWlqUG9GdFh1WE1uTjBrdGY4SmUvYWpJL0ZHTkVXVmF2UzFUTG5pcXh0dGdKb3IxZ2dMb3B5REZibHBVdGk0Q2FUZzIrb2FxYkFOUXdxblZONnR3bWJ3T29aS0ZFQ1NVR3VhV1FLdWZQY2FFelB3cnFid2ZMUG9sUzV2dlBWT3V6SkRWZFJQUTNDOXhIZXBvRDIyTisxajU3a2ozeWZoSHhsMDYxbW5kVjdRZnIvN3huTmthbm50cjlKNHFJWHZaSzlPaWtGQkV4NFFNaW9yZXVOTnZYeWQ0ZnBHSHJzcWRWcmZxSmlObnhiWGx0dHZwZXJwcDM5eGRNa1hJYVpuVVlVbXE1YkhVNHczRXJsZS9xZGZPdEhtT3NyaVAxNTlIWnk2clZHWktTYnI1WlVKVEFSU3JsL3FTMXNNKzdTNHoyWnQwUmJQRGV2RDJoL2FEUWhKbVJ4ODRJcHJ5cVRzUHRDeCtWL0gzZXZ5cGNVRW8xN3VDTWZGQjgxM3YrbC9iNWQxczl4aVNjM01kOThkZG00NmNWUFZXVTBkNHIxMWhkUnZvTHA4alBkYTNOWVZTV1BqNmY1ODRqRGpZQ3YvRGExOHd1bGJmZGg3b2FQMUppZ0hxOWxxRWI1cHN2L2xXMnoxd3YrVDlKU0pia3VxVmVsRVRINU8rS3JvaW1NeGZaUXlaYkhZZEV4ejlrNzVTY1haS1NycHAxTTNzM3E0elRKV2UzeWZ3b1J2dVVVaGw5eEEyYm5UL2ZDc3NScFFyTDRCMlNOLzE2cWRmU2JQaEVrdXFJNzBhWGVUTmFMNXNteTZhcDlvTkNOOHpYUzZkNk15YVYrSmdka3FRNkVzbWxNdm54d1JwU3pvc2hBTWNMOGphQTQ0RnEydG5xTWNacU45Qjk0aHcvcUp0bGg1d2hrOFhOOTVkUGQxcWZGVDB1Zk1Cc1d5WDFNNExPS3drV2NPNStvVDNvRmhHUk9rM01keDk3OHg2VzhBRm53a3dKWi90djNoNDkveWxucUhibm1vMUxpc3A2QjRrM2ZFQkUvUGNmS1hmSWNVcEQxYXlyaExNUDBsZXM2bWZZQTI4eTZ6L1U1UXhibGJRV1ZqQlR0RGp0SDJLTWRDWFRhK2RhUGNaWTNVWVg1bTJyK3dVaTRwZnBnb3Y3L1FtTmYxYVM2K3FsVTgyV0ZkR0Q5bTd4WHI3S21UQXo0ZVlQM0wvL1FqVm81Vnc5WFVUY3FaZWFYZDlWNkxwVXM2NmhTWE1rS2RXZjk1RCsrbDI5YnI1ejhSTlcvNG1obXovMDV6M296M3VvMUxwTmg4bjh0TVl2ZkhnU2FzbEJwMEFmNTgremlJaTRqL1l0MFROYy9BeDFtNFh1THJtclFTdG4rQi85VDUrVFRVdXRUdWVwamtQOGovNHF1emVJVjZEc2tEM3lmcE8zcDlUVUJoUGVIN3IyTGRtMzFYMW1SUEYvS2FyRnFTSVNWR2dYRWJOaHNmaXVhdEpKNmpZTlptTDd5MTZSZ2h5emI2dlY3UUpSU3E5K08rYmZ1RHFwbDlTcVo5Wi9VSFR5aEdTcHlHcHRabGVtN01xVStoa0o5MjB3RzVlNGo1Y3B5eGVMMWZVWHp0VXovRm1URDNNZGNnQkExU0p2QTZqQlZFcDZkUGhyVXFvRUkzdVZGWHc1dGtmL1NlcG4rQXNmazV6ZHBUNWw5eDV2RDc3ZGUva3FVY3E1K005Uzd5UVJNZDh1OU9ZOFlEWXVVVTA2aFc1YUlFNlM5OExGMFltazlRSW9BQUFPSWtsRVFWU3l5bkl1K3JPSWVITWZMUHJWUVduaS9BTWlZall2SzYrRlZwZVJvcFJlSDd0MGR2UlV0UnVLaUNsL2dLNys3SVZTOWNtckE3MW1uaGhqdGVwYmRNKzdYeURhMTZ0bmxUb3l2dmZIT3VNYTFYR281T3oyM3JtelJIdStmc2ViL2x2bmtyK0ZibDBpQ2NtaXRmZjhPUFBOZ2dwY2ttWGJaLzNXSHYwbkNTWHJ6MS95Wjk4akl1SkZ2Qm1UckEwZk81YythNTkvajlYK1hQZkYzMFRYNnpwU0tqRlZTcTBqRld3L01aN25LRGUvdkFIbnhpMTlaK3grVjFwOUw5ZGJscHROUzlVcC9leUJOK25WYjV2ZEd5UjdwL3ZNaU5CdG56cGovdGZiODROZU16dWFoQXV5emM3MWt2Vzk2alRjdWZoeDcvV2JvaWRLYmF6UzIwajJqcUpPOGtpZTJmU3ArSjVLcW1PQ3ZQM21iZEZmZXVwRlpZc1JGTjJLbnVPaUM2MFZDdFdTSTFvZEhRQndIQ052QTZoNVZJY2hkdmNMcmE0am8vV0JrMUxOVDJ2MGlobitpaGxCT0xINlhXV2Y4enV6ZlowLzU3NmdnbGNKU1hVbHFZN1VxaXQ1KzZYZVNlYTdqN3ozN2pFYkZvdUkxZWs4NThwWEpLbU8vKzRmQ3lkdDJzUCtTMlgwMW12bWxBaHZ0UnRJc0pMNVFWaU9NK3pPb0ZEendRNUxheVlpWnMrV3NudU1tMisyckRCbEtqeFhDOWs3M0wvME4xdFdCUGRjWmZTV0JxM00rZy9LQnNKeVZmeitxTlpuT1dNZUYyUGNsNjhvKzR2TTFwV1N0VW1DS2xZL3JUSTdEMXBYTEtnRlhkaVdQcisyaDl5aG1uUVU3ZnR6Ny9lTFpWRVIwY3VudXordERVMllxVnFmbFRENWk4aTliWTlxRWFha09pSmlDaGZmT21HZTV5T2tsSDM2WmVMbTYrWFR5dTQwTzllN0wvd3E5TnQzVmZ0elpNMXNFYkg3WFdYMW4rZytQY3g5OGRjSmt6KzN6cDVrYlY0V0xJRm1kUjh0SW5wZGliY3c3cE9EbzJPNVMxeEZjOVYyZ0dUdk1ESFhtUXNsMmIzR2l6SCtsNjhWYll3T1d5Z3h6TnZxTWtLbHRTaTZsUG90ai9BbUFBQnFKdkkyZ0pySE9mZjNxdU5RRVpIZEcvd1ZNL1R5NmNWTDlkcEQvMkNQZWxEeTluclBqNHM1WkRmb1JUUjd0NW5NUmU2VGcwM21vdWlPNUxyTzVTOUpZb3IzK2syRkN5QmJYVWZaNTk4aitmdTlHZGVYT0VsYUN4RXgyYkZucUVZL2UrWUVhWGlLNU96U1pidklmRmVTNm9qbGlQR3RGajBra2lzNXUyS2NZdmRHOTlHSzF3V3hISEVTWSs4S0pjcGhMcXJraFE4NVhyMTRjVEtyMTZVSDZReU0zY3dLM2gvVm9rZm91cmNsbE93dm1HTFd6aXQySXR2cU1zcnVQekY0S3ZUWDc2aWtPcXJ0d05DZEsvVlhNLzJQL3hxRXp4TFNXb1J1bUNjaXFuRkhxL01JdldhMjFicS9hdExSYkZqc3picWorSFVWWGV5MjFaRXBmVUpYVHROcjV4Y1AyNnBwNTRTbktyTGtzb2hxMUVaRUpDY3IrUEVFZXA2UGlOVmpqS1MxMEYrOFhON3JBTE51dnZ0WXY4TEpCYXJscVNKaWRud2orZnZjNXk4SjNickV1ZVFaZDhzS3MzMnQzZjlhRWRGZmxxeitYVFpzaTlpOXhvdXlDbDk1bE41NzVrUkpiV1MrL1hmeHllU3Eva25CT1BiaVI2cW1uVlhUemtkNDVRQ0Ftbys4RGFEbThaZE9WZHZYNlJYVFN3OThyZGN5OUt2blZQdEJrcHZsUGowc0NDMUJMNkpLYVJROVJpbVYwVXRFek80Tm9yMmljQ0lpK2Z2ZEY4YXJVSEpoVDZEcU5OeTU4bFVSNWYzek41SzlzK2pJaHEydGpzTWtmMS9adFlVTHFiWURuSXNlRXhGdjdnTmxTeWlackkwcW8wL28xc1ZpdE5UUDBHdm1ITTBOVWMyN1NyRnkwRmIvaWM3WUp3OTJmRWJ2UXk2cTVFMmJxSmRPTGJVeGRQTUg1U1g1SUZUWVowMnlUNys4K0hiM2lZRXhsd2l1OFAwSkpZY212U2RKZGZTcU4vMTMveWdpNGlTbzFtZmJQUzYydWw4b0tRMkQvTy9Odmpmb3RyVk9HK3VNZXNnNmJheDEybGpadmRGZk5VdC91OUJzK2t6Q0IxVGpEcUhyNTBxOWxucnhzMWJISWM3RU4vMlBuL0VYL3RsZk5zMTg5L0hCYmtyZVh2ZVpFYVVEV0NUUGJQMnEySVZaUVVXeFF0WnB2elE3TTgyMmxkRmNsNXdXbE02T0xueDlvajdQOWk4ZWt2d0RzZmNGRTZFTGp4eDJaMURqL2VmcjJpY2lLcjF0OFRKbVJXRzdTU2ZWc3Fka2ZSK3NHMisyZnVYUG1xelMyNXBkbVZidjhhcDVkOG5hcE5mT3NZZmRhUS8vNzRPMkx4U3RPZGYvMnVLYjNZZFBOZUg5OXZsM2k0aTNZSXJVYlNaT29tUnRpb1p3RWJPelJMMEEvNFBIL2RuM0Z2NW9kUi90WFBaUzJkK21HclVydFYzVmFTd2lWdHNCcGJmVFF3NEFOUXA1RzBETm83OTZRMHIxc0NXbjJVTW0yd052bEZDeTJiTGNuWHBKWVhJdzIxYUxGN0dIL2tHMTZDNlJmTldrZzJyYTJXeGZGM3hGTHNWOHM2Q3dxOHZxZjYwejVnbXhROTZNNi9XYU9mWkZqOW45cnBiY0xPTkhWUDJUeFVud0Ywd3B0NG0xNm9VbXZpVk9vdG00UkMvK1I5bjkzdXo3UWxmUFVDZjFFaEhaLzZQL3prRy8rc2NTK3QwaTFmQVVFOGtWclZWNkd4SFIzMzhXM1plYlZWUUg2NGpGV21CWk5lMGMxTmFPTFpLckdyWXE4NWxZUmVpUDRQNjQrZjdpZjFnbm4rNjk4Q3RSbG5QbE5LdnplZEZlZXUzcFZXLzVIejlqMW45WWVBYjk1ZXVSbFc5WmZhK3dCOSttMHR2WWcyNnhCOTFpTWhlNVR3MTF4ajB0OVZycXoxNzBaa3hTamRvNVY4K3dCOTVvRDd6UjdNcVUzUnROL2dIUmZsR29Wa3FVSlpZdFNvbmxpTzBvS3lSMnlIdnI5bUM4dXNuYVZLTFNWVUx0VXU4eXJKN2pyRzZqeGMyWEE5dE4vbjZWM2tZU1V5U2M3UytMam80K01aOW5xLzJnOGl2UEZYdG1Ra2w2OWR0cTZ5cXpiVld3UVgrMzJCWnh4ajVwdWw5Z1NvN3FWOGwxMVNuOXhiTDlwYzhYYnZRL2VscUNnbk1YUGlZaTN1eDd4UmlUdTl2cytPYVFqU3pMYUM5MDJUOGxPVTJ2bld1Ky9iZHEzVC8wdTBVU3poYmpCelhuU25mKysyNkpxUWR1T2JPN1U5SmoxMnh2Mk5xS1ZTVWVBRkJUa0xjQkhBK3NObWZiZzI4WFArTFBmOWlmKzBDSkR0WDlQM3F2WE9XTXVNL3FObHFVSlpGY2s3bkllKzJtZzUxT1JCSnEyUU91RjZXOFY2L1RuejRuSXVhSEwyWEFEWkowc2hLUm5OMTZ4UXgvN3YzbGZqeHZyNzkwcXQxdHREdjEwcGlqc3MyNitaSEpEYVZlQzlGYTltMDlncExYZXRObmR0MW15a2tVWlp2dGEvWHFkd3JyaE9zVk0vU0tHUlU5NGVHSS9LRnhmRTUwUlBmSG4zTy83eVFHZjdsNjlTenIxSXZObHVYNnk5ZjhaZE5pTHoybFBmM3BjM3JwODFhWFVWYS9LMVRqRHU1elk4Vm9mOUZUdHRIZXE5ZEZaLy8rVDIrcjE2WFdxUmRaemJ0SnUzT1ZIVHAwKzdPK045dFdSZXRqSFVxMFFIb29XUnEwVWlLaWZiTmxoVGZ6bG9Nc1lYMGlQTS91bzMzTGZTdVUxanpoZ2MwL0h4Y3UzajhzSW1iekY5NnIxOW1EYjFNZEJpdXI1TmNZMzVXOVAvaWZ2K1MvLzBqcGMvcXVOK3NPdS9mNFlBazB2ZmhadmZqWlF6WXloanBOVlBOdUVqN2d2WGFqaUppZjFvcFhJSWtwb3BUazdmSG5QaEFzQ0Y4QmV6WkhicTE3R01kRmxkZEREZ0NvbnBTWHU3R3Eyd0RnUkdmWGF1WFB2ZCtmVS83WC9jTmc5UjZ2Tnk2TjJjdDNoTkthcTBidGluZVpTdERiYVRreEIwaVhhWkF0S2VubExVR01PTnlmMUVZbEJrVlhTRktxaExOajczSVN4SExFc2tXVUtGV3NyOVdJTVdLMEdDMWVSTFFuSXFweGUrTVZIR1FZZHBGUWtqaEpFa3FTM0t6RGVYNTRuaXVGazNqMDljTlY4KzZxWGt2OW4vZEtibFV4NTRFRDViSFB2OXMrNzI0L0wzNy94Z0ZVUy9SdkF6aE82R1V4YWhjZmxYM2J6TDV0cFRjYWMxamhKRmdmdTZhSGswcDE5UGZuaU1PMlNMbGhXMFM4aUVqcCtjbmxNVHUrUGR6ZjZJYkZEVXU1UzI2WHh2TmNLZUt4V0pmWlZqUzR2ZGhXd2pZQUlBYXJxaHNBQUFBQUFNQnhpTHdOQUFBQUFFRDhrYmNCQUFBQUFJZy84allBQUFBQUFQRkgzZ1lBQUFBQUlQN0kyd0FBQUFBQXhCOTVHd0FBQUFDQStDTnZBd0FBQUFBUWYrUnRBQUFBQUFEaWo3d05BQUFBSEdPcXFoc0E0RmdnYndPb0J2eUlxdDJ3cWhzQkFNQXhvbEliaTE5UTFhMEFVT25JMndDcUFlMUtXck9xYmdRQUFNZUlhbkN5R0srcVd3R2cwcEczQVZROVl5bVYxcktxV3dFQXdMR1Mzc1lvVTlXTkFGRHB5TnNBcXA3UkJhcFpWMGxPcStxR0FBQlE2VlM5azFURFZzWVBWM1ZEQUZRNjhqYUFxbWU4SEhFU3JGNlhWblZEQUFDb2RGYi9pYUo5NCtWVWRVTUFWRHJ5Tm9CcXdIamk1ZHBuVHFqcWRnQUFVTWtTYWx0blR0UTZUNFR4NU1EeGo3d05vRnJRT2w4MTcyYWZkVjFWTndRQWdFcmtYUHdYbFZ6SHVQdXJ1aUVBamdYeU5vQnF3WGc1eGcvYlk1K3l1b3lvNnJZQUFGQXBySTVEclRPdTF0NCtpcE1ESndqeU5vQnF3dWpJRG1OY1o4Sk0rL3k3eFU2bzZ2WUFBQkJQVnNlaHpvU1p4czB4WG5aVnR3WEFNYUs4M0kxVjNRWUErSm15ckZBRDVhU1kzUnYxblB2OGxXK0ttMS9WYlFJQTRPaUVrdXhCdDlvajdqT1IvZHJmSjBaWGRZTUFIQ1BrYlFEVmpuSlNyRkI5VWJhNCtYcmxXMmJESitiSHIvVzIxUkxKcStxbUFRQndXRlNkcHBMU1FLVzFVRDNIMlQzR1NDalp1SHMwMDdhQkV3eDVHMEMxcEN6TFNSRTdWVmtNTEFjQTFHQW1raTNLMVY2T0dMK3Eyd0xnV0hPcXVnRUFFSXZSMmowZzdnRmxKWXJsS0xGRldTeWNBZ0NvRVpTSU1hNW96eGlYMGVQQWlZeThEYUJhTTdwQWRBRkpHd0JRZy9EZkZvQUE5Y2tCQUFBQUFJZy84allBQUFBQUFQRkgzZ1lBQUFBQUlQN0kyd0FBQUFBQXhCOTVHd0FBQUFDQStDTnZBd0FBQUFBUWYrUnRBQUFBQUFEaWo3d05BQUFBQUVEOGtiY0JBQUFBQUlnLzhqWUFBQUFBQVBGSDNnWUFBQUFBSVA3STJ3QUFBQUFBeEI5NUd3QUFBQUNBK0NOdkF3QUFBQUFRZitSdEFBQUFBQURpajd3TkFBQUFBRUQ4a2JjQkFBQUFBSWcvOGpZQUFBQUFBUEZIM2dZQUFBQUFJUDdJMndBQUFBQUF4Qjk1R3dBQUFBQ0ErQ052QXdBQUFBQVFmK1J0QUFBQUFBRGlqN3dOQUFBQUFFRDhrYmNCQUFBQUFJZy84allBQUFBQUFQRkgzZ1lBQUFBQUlQN0kyd0FBQUFBQXhCOTVHd0FBQUFDQStDTnZBd0FBQUFBUWYrUnRBQUFBQUFEaWo3d05BQUFBQUVEOGtiY0JBQUFBQUlnLzhqWUFBQUFBQVBGSDNnWUFBQUFBSVA3STJ3QUFBQUFBeEI5NUd3QUFBQUNBK0NOdkF3QUFBQUFRZitSdEFBQUFBQURpajd3TkFBQUFBRUQ4a2JjQkFBQUFBSWcvOGpZQUFBQUFBUEZIM2dZQUFBQUFJUDdJMndBQUFBQUF4Ti8vQTNLb3BxVmt1QmY2QUFBQUFFbEZUa1N1UW1DQyIsCgkiVGhlbWUiIDogIiIsCgkiVHlwZSIgOiAibWluZCIsCgkiVXNlcklkIiA6ICIzMTQyMTczNzAiLAoJIlZlcnNpb24iIDogIjE5Igp9Cg=="/>
    </extobj>
    <extobj name="ECB019B1-382A-4266-B25C-5B523AA43C14-2">
      <extobjdata type="ECB019B1-382A-4266-B25C-5B523AA43C14" data="ewoJIkZpbGVJZCIgOiAiNDQzNDY2MTA5OTgxIiwKCSJHcm91cElkIiA6ICI0MzQ0MjMwMTAiLAoJIkltYWdlIiA6ICJpVkJPUncwS0dnb0FBQUFOU1VoRVVnQUFCQXNBQUFGM0NBWUFBQURENHNLcUFBQUFBWE5TUjBJQXJzNGM2UUFBSUFCSlJFRlVlSnpzM1hkWUZGZmJCdkI3TzAxUkFVVkJ3UzRvS3JGaGpScWpzY2IyWXV4ZE5Jb2RqWnBZMGRoRkZPdG5pVkdqeEVxaXNjU0NIWTFpQlVzUTdJMGd5RXBkZHI4L1huWmV4dDFGak9BcTNML3I0cEtkT1R0ekZ2ZkF6alBuUEE5Q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StZM0UzQjB3eHFXQzIyY1N1YXE2dWZ2eFFla3lYa0lpU3pCM040aUlpSWlJaU9qRFNrMU5qWDRTSFhuUDNQM0k2cU1MRmpoWHFsRlhMc05xaVE0VnpOMlhEMGtIcEFGSSsvaitSNGlJaUlpSWlDaVAzVWV5cEZ0TXpPVVljM2RFVDI3dURyeEpMcFc0UzNTNkNwQkliS3dzTFNHVHk4emRwVHlWb2NsQWNrb0tkRnF0VGdlOGxrQ2lNWGVmaUlpSWlJaUlLTzlKb0pQcmRMQ0NSR0lCQzdnQ1lMRGdiYXdzTFRGMjVIQzR1MVUyZDFmeVZFVGtMU3hidVFZSnJ4SmVReXY1QWNCbGMvZUppSWlJaUlpSThwNU9KNmtKcWU0SEFGSno5K1ZOSDIyd1FDYVh3ZDJ0TXJ6cTFqWjNWL0tjUXFHQURoSU5KTGdjYy9QeWNYUDNoNGlJaUlpSWlQS2VhNVdhd0grWHBGdVl1eTl2K3VpaUYwUkVSRVJFUkVSa1hnd1dFQkVSRVJFUkVaRUlnd1ZFUkVSRVJFUkVKTUpnQVJFUkVSRVJFUkdKTUZoQVJFUkVSRVJFUkNJTUZoQVJFUkVSRVJHUkNJTUZSRVJFUkVSRVJDVENZQUVSRVJFUkVSRVJpVEJZUUVSRVJFUkVSRVFpREJZUUVSRVJFUkVSa1FpREJVUkVSRVJFUkVRa3dtQUJFUkVSRVJFUkVZa3dXRUJFUkVSRVJFUkVJZ3dXRUJFUkVSRVJFWkVJZ3dWRVJFUkVSRVJFSk1KZ0FSRVJFUkVSRVJHSk1GaEFSRVJFUkVSRVJDSU1GaEFSRVJFUkVSR1JDSU1GUkVSRVJFUkVSQ1RDWUFFUkVSRVJFUkVSaVRCWVFFUkVSRVJFUkVRaURCWVFFUkVSRVJFUmtRaURCVVJFUkVSRVJFUWt3bUFCRVJFUkVSRVJFWWt3V0VCRVJFUkVSRVJFSWd3V0VCRVJFUkVSRVpFSWd3VkVSRVJFUkVSRUpNSmdBUkVSRVJFUkVSR0pNRmhBUkVSRVJFUkVSQ0lNRmhBUkVSRVJFUkdSQ0lNRlJFUkVSRVJFUkNUQ1lBRVJFUkVSRVJFUmlUQllRRVJFUkVSRVJFUWlEQllRRVJFUkVSRVJrUWlEQlVSRVJFUkVSRVFrd21BQkVSRVJFUkVSRVlrd1dFQkVSRVJFUkVSRUlnd1dFQkVSRVJFUkVaRUlnd1ZFUkVSRVJFUkVKTUpnQVJFUkVSRVJFUkdKTUZoQVJFUkVSRVJFUkNJTUZoQVJFUkVSRVJHUkNJTUZSRVJFUkVSRVJDVENZQUVSRVJFUkVSRVJpVEJZUUVSRVJFUkVSRVFpREJZUUVSRVJFUkVSa1FpREJVUkVSRVJFUkVRa3dtQUJFUkVSRVJFUkVZa3dXRUJFUkVSRVJFUkVJZ3dXRUJFUkVSRVJFWkVJZ3dWRVJFUkVSRVJFSk1KZ0FSRVJFUkVSRVJHSnlNM2RBU3FZU3BXcVpRWExWRHVwSEVYbEdWSXJjL2VIUGwwNkJkSlNkZEs0TkkwNkx1N3Z2MStadXo5RVJFUkVSUGtCZ3dYMFFaVW9VZDNhb2doR1N5UVpiUUM1dFVTaXM5SkpKQXB6OTRzK1hSSWd3eEo0YlNHM1RpcGN1Y2JsTkYzeUQ0OXYzNDQxZDcrSWlJaUlpRDVsREJiUUIrTlVvYnF6UWk1WkI2Q0ZSQUtwWENhRFVxV0VUQ1l6ZDlmb0U2YlQ2cENhbG9iMDlIVG9vS3VubEZqVUtWUGV3K2QrMUxXTDV1NGJFUkVSRWRHbmlzRUMraUNjblowdFpUS3Nsa2drTGVWeU9ScldyNGRhbmpYZ1V0b1poUXNYTm5mMzZCT1drcHFLK3c4ZUlqcm1IczZjT3krNS8rQmhMYWtTbTF4ZDNiK0lpWWw0YXU3K0VSRVJFUkY5aWhnc29BOUNabVAzclFUNFNxVlNZZEw0MFdqVDZrdlkyUldEUkNJeGQ5Y29uMGhOVFVYRXpWdVlPdk5IM0lpODZhNnpWTXdHTU5EYy9TSWlJaUlpK2hTeEdnTGx1VktsU2xsSmdYNFNpVVRhcm5WTGRPbllIdmIyZGd3VVVLNVNxVlNvV2QwRG5UdTJoMUtwQklBMlpTcDZsRE4zdjRpSWlJaUlQa1VNRmxDZTA5bmFPa0Fpc1pETDVhaGVyU3FzcmEzTjNTWEtweVFTQ2R5clZJSnQ0VUlBb0lKVVZ0TGNmU0lpSWlJaStoUXhXRUI1VHE2Vk9RQTZsVktwZ0dPSjR1YnVEdVZ6eFlvVmcwcWxBZ0Fsb0dXd2dJaUlpSWpvWDJDd2dQS2NUQ0szMFFFS21VeUdRb1VLbWJzN2xNOFZzcmFHWEM2SFJBZTVUSW9pNXU0UEVSRVJFZEduaU1FQ0lpSWlJaUlpSWhKaHNJQ0lpSWlJaUlpSVJCZ3NJQ0lpSWlJaUlpSVJCZ3VJaUlpSWlJaUlTSVRCQWlJaUlpSWlJaUlTWWJEZ1g1ZzdkeTYrK2VZYnBLU2ttTHNyUkVSRVJFUkVSTG1Pd1lKTWt5ZFB4cGRmZmlrS0FLU25wK092di81Q1ZGU1VxTzNEaHc5eDU4NGRhTFZhTS9TVWlJaUlpSWlJS0cvSnpkMkJ2SlNTa29KKy9mcTl0ZDIyYmR2dzZ0VXJ4TVhGaVFJQUNRa0o4UEh4UWZQbXpiRmd3WUk4N2kwUkVSRVJFUkhSeHlGZkJ3dTBXaTN1M0xsajdtNFFFUkVSRVJFUmZWTHlkYkJBcjBxVktwZ3laWXJ3K05telp4Zy9mandhTjI2TUlVT0dtTFZ2UkVSRVJFUkVSQitiQWhFc3NMS3lncnU3dS9DNFVLRkNBQUJiVzF2UmRpSWlJaUlpSWlKaWdrTWlJaUlpSWlJaWVrT0JtRm53THBLVGs0WHY5WlVSdEZvdGtwS1NoTzBaR1JsbTZSc1JFUkVSRVJIUmg4Qmd3UnRhdG14cHNPMzQ4ZU5vM0xpeFdmcERSRVJFUkVSRTlLRnhHUUlSRVJFUkVSRVJpWEJtd1J2KytPTVBXRnBhQWdEaTR1TFF1WE5uTkduU0JETm56aFRhK1BuNTRjS0ZDMmJzSlJFUkVSRVJFVkhlWWJEZ0RUWTJOckN5c2dJQXBLYW1BZ0RrY3JsUVFVSC9tSWlJaUlpSWlDaS80bFV2RlZncEtTbFFxVlNRU0NSbTY4T3JWNitnVXFtZ1Vxbk0xb2UzaVlpSXlMYkVhRXBLQ3JSYXJSQmtJOG96cnE0V3hTVTJ0Z3FWekZhUkllRWJ6a3cwVW8xV0JtbGl4dXVNaEljUGI4UUQwSnE3VC9tZXM3T2xnN3l3clVJbHQxVnFwWmJtN2c3OWUvcnhvMHZXeGQrL2YrMmx1ZnRUSUhEODVCc2NQeDllZ1FnVzNMNTlHME9IRGhVZTYyY01uRHQzRGtPSERzV3FWYXZNMkRzeWw2Q2dJT3pmdngvOSsvZEhyMTY5M3V0WXljbkp3dklWQUFnT0RzYlNwVXZoNStlSGpoMDdBZ0RTMDlPUmtKQUFlM3Q3b1YxQVFBQkNRa0xnNysrUHI3NzY2cjM2WUlwR28wRktTZ3BTVWxLUW5KeU1wS1FrSkNVbFFhMVd3OG5KQ2VYS2xUUDUzQnMzYnFCUG56NXdjWEZCY0hDd3dheWFRNGNPWWM2Y09XamZ2ajNHalJ1WEovMG5xbENoZ2lwZFp0VkxJcFYya1VCWFNBZllRS2F6TUhlL0NpcTVSSzZWNkpBa3NaRWt1bGFwZmw4TDNiTDdONjlkQXFBemQ5L3lHMmRuWjB1WlZiSCtFcW1rdlVRQ0c1MU9VZ2d5M2NjYlhhYTN5aHcvcjNWV3VrUlh0eG94NlJtYXdFZTNiMXd4ZDcveUk0NmYvSWZqNThNckVNRUN0VnB0Tk1kQWJHd3NZbU5qemRJbk1pK3RWb3REaHc0aFBqNGVKVXVXZks5ajNicDFDK1BHallPM3R6ZjY5T2tEWkxsQTEyZzBRcnZGaXhkai8vNzlXTEJnQWVyV3JRdGtYb3pyZERwVXFWTGxyZWM1Y09BQTl1N2RDNjFXaTR5TURHUmtaRUNqMFNBakl3UHA2ZW5RYURSSVQwOFh2bEpUVTVHV2xnYXQxdlJOdjY1ZHUyTFNwRW5abmhNQUtsZXViSFQ1VFlVS0ZaQ1ltSWhmZi8wVlBYcjBlTytmSlpHQkNoVlU2WExybFZLSnBQZC8vMlpKSUFFQTgwMElJdnozNS8vZi93a0pwRHAwTEYycG1zK0QyOWUzbTd0YitVbXhDaFVLeStSV3F5U1Fla3Nra0FHQWhHLysvRUVZUDRCU0ttOVhwa3JWUWZkdjN2ak4zTjNLVHpoKzhqR09udzhxWHdjTFZDb1ZWcXhZOGErZkw1UEpVS3hZTVJRdVhEaFgrMFVmaG41NnZESGg0ZUdJalkyRnRiVTFhdFdxaGFTa3BIYyt2a3FsZ2t3bVEvSGl4WkdhbW9wbHk1YkJ6YzBOZGVyVU1XaDc0TUFCQkFjSHc5SFJFWlVxVlFJQUpDVWw0ZTdkdTdDenM0T3JxK3RienllWHkzSCsvUGxzMnlnVUNpaVZTaWdVQ3RqYTJrS3BWTUxDd2dKS3BSSXFsUW9XRmhaUXFWU3d0TFNFcGFVbDNOemNUQjVMSDFBQklNeU8rUFBQUDNIbnpoMzA2TkVEdHJhMktGZXVITDc0NGdzY09YSUVhOWFzd2JScDAwVEhHREZpQkFCZ3lKQWhxRjY5K2x0Zkk1RkloUW9xVjVuMVR4S0pwSnRNSm9ObkRRL1VyTzZCc3E1bFlGZk16dHk5SzdEU05SbzhlZklFMGZmdTQyellCY1RjdTI4cmw4bTNsYWxVVFhuLzl2V2Z6ZDIvZktGQ0JWVWh1ZlVHcVVUU1dTYVRvWlpuRGRUd3FJYXlyaTRvVnJTb3VYdEg3eUZkazQ1SGo1N2d6dDI3Q0R2L0Z4NCtlbHhjcXBQdkxGUFJvODM5TzlmK05IZi84Z1dPbjN5TDQrZkR5OWZCQXBsTWhucjE2aUV4TVZHVW9CQUFYcjkramZUMGRCUXBVZ1FBVUxkdVhSUXBVZ1J5dVJ3SkNRbTRjdVVLbWpScGdzT0hENXVwOS9TK2ZIMTljZW5TcFd6YnZINzlHbDk4OGNXL092N3ExYXRSdTNadEZDMWFGRE5teklDdnJ5OG1UNTZNdlh2M2l0cEZSMGRqMXF4WnNMQ3d3TUtGQzRYMzNObXpaNkhWYXRHd1ljTWNuYTlSbzBiWXVYTW41SEs1NkVzZkhGQW9GUGpycjcrUW5wNk8rdlhyWjN1czlldlhvMFNKRW1qYnRxM0pOcUdob1lpTmpZV1RrNU13RXlJb0tBajM3OStIbDVjWFBEMDlBUUQ5Ky9mSGtTTkhzSC8vZmd3ZlBseFlacUhUNlhEcDBpV2twcVppMEtCQk9YcU5SRm01eUt4NlFTTHBxbEFvMEw5UEQvVHUzZzJsU2pxYU5jOEkvWTlXcThXVmE5ZXhZTWt5bkR2L0YyUlNtVitaaWg2bjc5KzVkdGZjZmZ2VXVjaXNla2tnK1ZxcFZHTG9vSDdvMXJVVEhFdVU0SHMvSDlGb05MaDArUW9XQjY3RStiOHVLcVF5NlF3WE43Y2I5eUlqbjVpN2I1ODZqcC84aitQbnc4blh3WUk3ZCs1Z3pKZ3g4UFQweEt4WnMwVDdmdmpoQjRTR2h1TGt5Wk93c3JJU3BvOC9lUEFBSTBlT3hPUEhqeEVVRklUYXRXc2JITGRCZ3dZb1hydzRxeUo4NUZ4ZFhaR2NuR3l3UFRFeEVROGZQZ1NBYk8rc3Y0MjF0Ylh3ZllNR0RUQjgrSEJVcjE3ZElOR2Z2YjA5NnRhdGk2Ky8vbHAwdnVQSGp3TUFwRklwUWtKQ2pKNmphTkdpYU55NE1RQUlzd0xXcjErUE1XUEdHSnduTWpJU1BqNCtzTEd4d1pZdFcrRHM3R3owbUljT0hVSlFVQkFBb0VTSkVrYmY0d0N3ZWZObUFFRFBuajJGUDdCbHk1YkYvZnYzY2UvZVBTRlk0T2JtaGhvMWF1REtsU3ZZdm4wN2hnOGZEZ0I0K3ZTcGtCK2tRb1VLMmY0c2lReTVLNlZTU1Q4QXNqcTFQREd3Ynk4NFpNbjNRZVlubFVyaFdhTTZ2dlVaaUlpYnQ1Q1FrRmdCVW1rREFBd1d2SmNLS3YxN3YwbWordWpicXp1S1pnYVpLZitReStXb1c3c1dCdmJyaFZ0MzdpQSsvbFZWQ1pSTkFIQTV6M3ZoK0NrSU9INCtuSHg5dFZ1b1VDRThlZkxFWUZhQktkZXVYY1BvMGFNUkh4OFBSMGRIS0pWS28rMTY5T2lSeXoybHZEQmx5aFNqMjJmTW1JR0hEeCtpWmN1VytQSEhIOS9ySEdxMUdrZVBIZ1V5Z3dLUEh6OUdTRWdJcmwrL0RnQzRldlVxbEVvbG1qVnJobGV2WGlFa0pBVE5taldEUXFIQWlSTW5BQUI3OXV6Qm5qMTdqQjYvV3JWcVFyQUFBTmF0VzRmZHUzZmp5Wk1uQ0FnSUVBV3MzTnpjMEwxN2Qvenl5eStZT0hFaU5tellZUEFlam9pSXdQVHAwd0VBMzM3N3JjbEFRVVJFQkM1ZnZvekNoUXZqNjYrL0ZyYVhMVnNXb2FHaHVIZnZucWo5Tjk5OGc3dDM3NkpZc1dMQ05uMGJSMGRIMk5qWTVQaG5TZ1FBSmNyTGkrZ0FhNmxFZ21wVjNSZ28rSWpWcTEwYnhZb1dSVUxDS3d1SkJDVXlGd1V6MmVHLzVPS21LS1lEck9VeUdhcFhxOG9Mblh5dVZzMGFzQ3RXREFrSkNaWTZyWVNKZjk0VHgwL0J3dkdUOS9KMXNNRFIwUkZGaWhSQmRIUTBNakl5SUpQSlRMYjk1NTkvTUhUb1VLU2twS0JaczJhWU5tMWFqb01NOU9tSWpvN0c3Ny8vRHFsVUNoOGZINk50Um80Y2ljaklTTXlmUDErNGUyNUtiR3dzWnN5WVlYTC92bjM3c0cvZlB0RTJkM2QzWExwMENXcTFHbzBiTjBhN2R1MUUrMWV1WEltWW1CaU1HalhLWU9iRCtQSGpjZlBtVFp3OWV4YXpaczB5T1Blb1VhTnc4ZUpGM0x4NUUwdVdMTUhFaVJPRmZVK2ZQc1dZTVdPUW1wb0tiMjl2REJ3NDBHUy85YmsrV3JSb0FRdUwveVdkMTFkT3VIWHJscWg5OCtiTjBhQkJBMUZRSUR3OEhBQ0VIQTFFNzBLdWtCU0JEdFp5dVF5dVpjcVl1enVVRFlWQ2pncmx5eUhtM24wSmdOS29VRUdKdi85T05YZS9QbFVaT3JtOUhMQldLWlVvN2V4azd1NVFIaXRTeEJiRkhld1JkVGRhb1pOcVMyVitOdGZrNEtsa0JNZFB3Y0x4ay9meWRiQUFtVm5jdzhMQ3NINzllbEdpd3NlUEh3TUFkdTNhQllWQ0FXUk9XOWRvTktoVHB3NzI3OStmbytOMzY5WXRqM3BPZVdIcDBxWFFhclZvMTY2ZHlhU0NDUWtKaUl1TFExcGEybHVQNStqb2FKQkU4OENCQThLeWd1N2R1Nk5SbzBhaWRYS09qbzdZdG0wYmtEbHpvRVdMRnFMbkwxKytIQURRdG0xYjJObUprN2haV0ZoZzBhSkY2TkdqQjM3Ly9YY1VMMTVjbVBhUHpBU0gwNmRQUisvZXZSRWNISXhPblRxaFVxVktlUFhxRlVhTUdJSFkyRmkwYU5FQ2ZuNStKbC9UdVhQbmNQYnNXU0F6aVdOV3RXclZBZ0JjdkhnUlNVbEp3bElJdVZ4dU1Idmc1TW1UUU9ZU0RhSjNwY2lRV0VFR3BVUXFaVUtxVDRCenFmL2UwTkZwZGNWS0pGckpud0VNRnZ4TGNvM0VHbktKVWlhWG9ZaXRyYm03UTNsTUtwV2loSU1ESkJLSlJLS1RGQ2xWcXBUeThlUEh2Tmo1bHpoK0NoYU9uN3lYNzRNRlZhcFVRVmhZR0ZhdFdtVjAvNUlsU3d5MnpaOC9QOGZIWjdEZzAzSG8wQ0djUEhrUzF0YldRcGIrOTJWaFlZRjY5ZW9CbWNtK1ZxeFlnWkNRRUNnVUNxU25weU1xS2dyWHIxL0hqei8rS0pRVjNMRmpoekJGWHgrMHl1ckZpeGRRS3BXaUtmMVpsU2hSQXY3Ky92RDE5Y1grL2Z2UnMyZFBJV2tpTWdOa1U2Wk1RZm55NVlXNytwTW5UMFowZERUcTFLa0RmMzkvU0tWU284Zk95TWhBUUVDQXlkZnI2T2lJeXBVcjQ5YXRXemgzN2h5YU4yOXV0TjN6NTgrRjJRZE5telkxZVR3aUlpSWlJdm80NWZ0Z2dZdUxDd0NJc3JjRHdCOS8vSUdZbUJoSXBWSlJlYjFxMWFyQnk4dExtRzFBK1VOOGZEem16WnNIWkpiemMzQnd5TlhqLy9QUFA1ZzFheFpPbmp5Sit2WHJ3OVBURXl0V3JJQmFyVVpFUkFTNmQrK09XYk5tb1hyMTZxS1pDSThlUFJJZEp6WTJGaWtwS1hCeGNjazJhMi85K3ZVeFo4NGNlSGw1R1pUMjdOR2pCNTQrZlNwS211amo0d09kVG9mNTgrZG4rOTdldEdrVDd0eTVrKzFyYmRxMEtXN2R1b1hRMEZDVHdRSjlIZ2NQRDQ5Yy8xa1RFUkVSRVZIZXkvZkJBdjNkM0hMbHlvbkt0MFZFUkNBbUpnYS8vLzQ3d3NQREVSb2FpdERRVUZ5L2ZoMHhNVEZvMWFvVi92T2YvNkJpeFlwbTdEM2xCcDFPaHhrelppQStQaDdWcWxWRDE2NWRjL1hZdTNmdnh0S2xTNkZXcTlHcVZTdk1uRGtUd2NIQkFJQ3Z2LzRhZ3djUHhwUXBVekI2OUdqMDdkc1h4WXNYUjdObXpYRHg0a1ZFUmtaQ3E5VUtkL3B2M3J3SjVMQjZRTXVXTFkxdVQwaElRRUpDQW5TNi8rVVg4L0R3RUNvZ21QTDMzMzlqOWVyVkFJRE9uVHRqMTY1ZFJ0czFhOVlNcTFldnhxRkRoK0RyNnl1VVN0VFRhRFRZc21VTGtKbnpnSWlJaUlpSVBqMEZKbGp3NUlueHNwdUZDaFhDVjE5OWhhKysrZ3FKaVluNDQ0OC9zSDM3ZHV6Y3VSTTdkKzZFbDVjWGhnNGRDZzhQancvY2M4b3RHelpzRUNvUDFLeFpFMUtwRkxkdTNjTENoUXVOdHI5Nzk3OVZ2NVlzV1dJMHlhV1RrNU5RVVdENTh1WFl1SEVqbEVvbHhvNGRpeDQ5ZWhqTUNHalNwQW5XclZzSFgxOWY2SFE2TEZ5NEVJVUxGOGFzV2JOdzlPaFJSRWRIbzN6NThrQ1dZRUcxYXRWRXgwaE1UTXp4NjlVSENkUnFkWTZmWTIxdGpRMGJOaUE5UFIwZE8zWkV2WHIxVEFZTEtsYXNpSHIxNmlFc0xBeWJOMi9HNk5HalJmc1BIanlJeDQ4Zm8xQ2hRdWpVcVZPTyswQkVSRVJFUkIrUGZCOHNjSFIwQkRLbmliOU5vVUtGNE8zdGphNWR1K0x3NGNOWXZYbzF6cDA3aDNQbnpxRk5tellZTzNZc2lqTFIxaWZsN05tekJna0lrWG54ZmVuU3BXeWZhMm82Zm54OHZQQjk5KzdkRVJFUkFUOC9QNkZTd1BMbHk2RlNxYkI4K1hKaGhrQ2xTcFd3WmNzV0ZDdFdUSmhGNE9IaGdhTkhqK0xzMmJOQ3NPRGN1WFBBRzhFQ2pVYnpyOWI5djFsbElUdmJ0MjlIdlhyMWNQUG1UWXdiTnc1bnpwekp0djNnd1lNUkZoYUdIVHQyb0YrL2ZrTE9CSTFHZ3cwYk5nQ1p5eUdzcmEzZnVkOUVSRVJFUkdSKytUNVlvRkFvc0h6NWNuejIyV2VpN1EwYU5JQ2RuWjJvVHIyZVZDcEZxMWF0MEx4NWMvejg4ODg0Y2VJRXFsYXRhclF0ZmJ6MEYvRTZuUTcyOXZhSWpZMFY5bmw2ZWdyWit0L2s0K09EaUlnSUJBUUVDTm4vczhxYUhORGUzaDRyVjY0VUhsKytmQmtiTm15QXE2c3JCZ3dZSUNyWCtlWjBmUzh2THl4ZHVoUkhqaHhCcjE2OWtKQ1FnQ3RYcnNEYTJsb1VMSkJJSkVJZ0lqdHhjWEdpUUFZQVdGbFpDUUd6N0toVUtqUnYzaHp1N3U1Q2hZUHNlSHA2d3RQVEUrSGg0Wmc3ZHk3bXpwMExBRmkzYmgyaW82TmhZMk9EN3QyN3YvVTRSRVJFUkVUMGNTb1FWNy8xNjljMzJKYVRkZXNLaFFJREJneEF6NTQ5MGJKbFM2eFlzUUlsU3BSQW1USmw0T1hsaFU2ZE9qR0E4Skc2Zi84K2ZIMTlrWnljakFZTkd1RHp6ei9IanovK0tPeVh5V1FtTDRyMXdRQ2xVdm5XQytjVEowNWd6NTQ5d3VPc3N4R01sU2Y4OHNzdjBicDFheUJ6dGtISmtpVng5ZXBWM0x0M0QyRmhZZEJxdFdqU3BBbVVTcVdvcjcvKyttdTIvYmg1OHlhR0RSdUdva1dMSWowOUhXcTFHcTZ1cm5qNDhDSEdqQm1UNC9LRk9jbVZrUFgxOWVuVEI0Y1BIMGJEaGcxUnRteFpyRnUzRGdBd2ZQaHdvMHM0aUlnb2Y0aUxpNE90cmEwb0tQNHhpWStQaDFxdGhyT3pzOGsyY1hGeEppc1BFZVVsamgvNlZCaXZuNWJQcEtTazRNc3Z2OFRnd1lPTjd0ZnBkTmkwYVJQMjc5OXZkUCtaTTJlUW1wcUsxNjlmNCs3ZHV6aCsvRGptenAwTGYzLy9QTzQ1L1Z0S3BSTHA2ZW1vVnEwYUZpeFlrR2Uvako4K2ZZcXdzRENFaFlYaDFLbFRlUHo0TWVSeXVXaDdXRmdZenB3NWc5RFFVRVJIUjR1ZXIxOHE4UFBQUCtPWFgzNEJNZ01LN3lJeU1oTERoZzFEV2xvYUFnTURZV05qQTJTV0FDMVNwQWpHangrUDgrZlA1OXByMXF0Y3VUS0dEeDh1bkd2eTVNbkl5TWhBdzRZTjRlM3RuZXZuSXlLaTNKZWNuQ3g2UEduU0pEUnMyRkFvOFl2TXBaeHBhV21pZHYzNzkwZURCZzN3OU9uVFBPdGJXbG9hRWhNVDhmejVjOFRFeENBeU1oSVhMbHpBc1dQSERHYlN2U2trSkFSZmYvMDFac3lZWVhSL1FFQUFXcmR1amVQSGorZFI3NmtnNFBqaCtNbnZDc1J0Y2ExV2k3aTRPRkV0ZXIyRWhBVDg4TU1QT0gzNk5Jb1ZLNFltVFpvSUYxdDZ6Wm8xdzdsejU1Q1dsb1lYTDE3Zy9QbnptRE5uRG80Y09TSWt1cU9QaTZPakkyYlBuZzBQRHc5WVdGamsyWG04dmIzaDdlME50VnFOcmwyN0lqRXhFY0hCd1hCeWNoSzE4L1gxeFprelo5QzRjV1BSOWs2ZE9tSERoZzNZdlhzM0FLQjA2ZEpvMUtoUmpzOGZFaEtDdVhQbklpTWpBd3NYTG9TN3U3dXdyM2p4NGxpMGFCRjhmSHd3WXNRSURCMDZGUDM2OVJNdG8zaGZ2WHIxd3FsVHAzRHg0a1VrSlNXaFNKRWltRFp0V3E0ZG40aUk4czcrL2ZzeGI5NDhCQVlHb2thTkdnQ0ExTlJVcEtTa0NNbHkwOUxTTUdyVUtDUW5KMlBseXBVb1hydzRFaElTOFBEaFE5amIyK2RvcWR1eVpjc1FFUkdCakl3TWFMVmFhRFFhZzYvMDlIU2twNmNqTFMwTmFXbHBTRTFOemZhWVAvNzRvOG1xUUFCdzRNQUJ3RWpDWUQwbkp5ZG9OQm9zWDc0Y2pSczMvbWp2OE5MSGkrT0g0NmNnS0JEQkFsTWlJeVBoNStjblZFcG8xNjVkdGhlV1NxVVNUazVPd2dYZW8wZVBQbUJ2NlYyOWVXR2Vsd0lDQXZEaXhRdjA2OWZQSUZCdzZOQWhuRGx6Qm8wYU5US29xbEdpUkFsMDZOQkJxRHpRdjMvL0hQM0NmZlhxRlJZdlhvemZmdnNOTmpZMldMcDBLZXJVcVdQUXJscTFhbGk3ZGkxR2p4Nk5vS0FnbkRsekJuNStmcWhjdWZKN3YyWUFlUDM2TmJSYXJmRFl3c0lDcjE2OWdwMmRYYTRjbjRpSThrN3g0c1h4K3ZWclRKZ3dBVnUyYkRISXJRTUFDeFlzUUdSa0pCbzNiZ3dIQndjQXdJMGJOd0RBSUIrVUtVbEpTZG5PY0pOSUpGQXFsVkFvRkZBcWxiQzJ0b1pLcFJKOVdWaFl3TUxDQXBhV2xyQzB0TXoyNzB4TVRBeHUzYm9GQ3dzTHRHclZDbXExR2tlT0hFRmNYQno2OSs4UEFPallzU1BXcjErUDZPaG9IRGh3QUczYnRoV2UvK3JWSy9UdDJ4Zmx5NWZIRHovOEFGdGIyeHk5VGlwWU9INDRmZ3FDQWhzczJMOS9QL3o5L1lYSVcrZk9uVEZxMUtnY1BmZmx5NWRJU0VoZ3ZnSUNNaXNBcEtTa1FDS1JZT1BHallpT2prYWZQbjFRczJaTlhMbHlCVE5teklDTmpRM0dqQmxqOE55TWpBdzhlUEJBZVB6cTFhdHN6NlhWYXJGbnp4NHNYNzRjQ1FrSktGbXlKQUlDQXJMTk5lRHU3bzZmZnZvSm8wZVBSbmg0T0hyMDZJRW1UWnBnd0lBQjcxVVM5TkdqUnhnelpneWlvcUlnbDh0UnVIQmhQSDM2RlAzNjljUE1tVFB4K2VlZi8rdGpFeEZSM3F0ZHV6YjY5dTJMalJzM1l0YXNXVmk2ZEtsby83NTkrN0JyMXk2NHVyckMzOTlmS0Eyc1R4Q2MwNWx3UGo0KzZOYXRHK1J5T1JRS2hmQ3ZVcW1FWEM2SFZDckZiNy85aGpwMTZxQlVxVkltajZQUmFEQm56aHkwYTljT1ZhdFdOZGxPbitlblpjdVdzTEd4UVd4c0xHYk9uQW01WEk0K2ZmcEFKcE5Cb1ZDZ1o4K2VXTEprQ1g3KytXZlJ4YzY5ZS9kdy8vNTlQSG55eEdDMktaRWV4dy9IVDBGUUlLOTJkKzNhaGRtelp3TUFYRjFkRVJNVEkrenIycldyTU5QQWxKU1VGQ0N6OUIyUlhDNkh2NzgvQmcwYWhMVnIxK0xnd1lNSURRMkZoNGNIb3FPamtaYVdob1VMRjhMVjFkWGd1UXNXTE1DRkN4Y2dsOHVoMFdnUUdCaUkwcVZMRzVSS1RFOVB4eDkvL0lGTm16WUplUS9hdDIrUDhlUEg1K2dYY2NtU0piRjU4MlpzMkxBQkd6WnN3SWtUSjNEaXhBazRPVG1oV2JObWFOZXVIU3BXckpqajEzem8wQ0hNbmowYmFyVWExdGJXV0xSb0VVcVhMbzNodzRjakppWUdZOGVPUmNlT0hURm16Qmorb1NBaStvZ05HellNYXJVYS9mcjFNOWhYcFVvVjFLaFJBek5uemhUOUxnOE5EUVV5RTV5RmhJUVlQVzdGaWhYaDV1WUdBQ2hTcEFpaW9xSnc3dHc1SWRkTlZsdTJiTUhpeFl2aDV1YUc5ZXZYaTVMOFpqVi8vbnpzM2JzWHg0NGR3NTQ5ZTR6ZXNWU3IxZGk3ZHkrUVdjSVhtZFdJYkd4c29GYXI4ZVRKRXlGcFc4ZU9IYkZ5NVVyY3VYTUhZV0ZocUZldkhwQjVaeFVBeXBVcngrblZsQzJPSDQ2Zi9LNUFCZ3ZxMUtrREd4c2I5T3ZYRC9YcjEwZlBuajJSbEpRRVpDWXEwUWVJM3VXRkFBQWdBRWxFUVZRRFRGR3BWUER3OE1Da1NaTStVSThwTjRXRWhPRHMyYk1tOSt2djlLOWJ0MDVVNmVCTmd3Y1BGcFUwZEhWMXhlelpzOUc5ZTNjTUh6NGMxNjVkQXpKL3lUOS8vaHpwNmVsUUtCUkMrOFdMRitQWFgzK0ZYQzdIMHFWTGNmcjBhV3pkdWhVVEowN0VyRm16aExWay8venpEM3IyN0lrWEwxNEFtZmtZSmt5WThNNTM3aFVLQllZTUdZTFdyVnNqS0NnSVI0OGV4YU5IajdCdDI3WWNKMVY4OU9nUkZpOWVMQ1MwY1hWMXhieDU4NFNaRGV2WHI4ZlVxVk54NnRRcDdObXpCOGVQSDRlUGp3ODZkKzdNbVRoRVJCK1JtSmdZWEwxNkZRQlF0V3BWWExod0FjaE0zQXNBUjQ4ZWhiMjlQVHAyN0loTGx5N2h4bzBiYU5XcUZhNWN1WUpuejU0Qm1VdndUT25idDY5d3NhUFJhUERqano4aU9qb2FTcVhTSU9GMHQyN2RjT0RBQVVSRVJHRHg0c1g0N3J2dkRJNFhIQnlNblR0M1FpNlhZLzc4K1Nhbk51L2F0UXZKeWNtb1g3KytLQWhldG14WlhMdDJEZmZ1M1JNdWRteHNiTkMyYlZ0Y3VIQkJ1T3VMeklwS3lMeGdJektHNDRmanA2QW9rSi9lUzVjdWpaQ1FFTmphMmdyWlN2WFpUSGZ2M2kwa0pURkd2eTZJUGwyUmtaRTRkT2pRVzl0ZHZIZ3gyLzFkdW5RUkJRdGV2bnlKWGJ0MllldldyVkNyMVNoZHVqUmNYVjF4OHVSSnpKdzVFeXRXck1EeTVjdmg2dXFLbVRObll2LysvWkJLcFpnelp3Njh2THhRdDI1ZFBIdjJERWVPSE1Ha1NaTnc2OVl0REIwNkZIWjJkdWpTcFF1MmJkdUdBUU1HNEQvLytjOTd2UWRMbHk2TnVYUG40dG16WjlpeFl3Y2NIQnhNSnJEUmk0Mk54YzgvLzR6ZzRHQWhvKy9YWDM4TlB6OC9XRnBhQ3Uxc2JXMFJFQkNBTFZ1MllNV0tGWWlQajhlOGVmT3dZY01HZE8vZUhiMTc5eGI5UVNFaUl2UDQ2NisvUkNXRjN4UVVGQ1I2Ykd0cmkxYXRXbUhyMXExQTVzVk0xcVM2V3EwV2t5Wk5na3Fsd3N5Wk0wV3o2ZVJ5T1JZdlhvemV2WHRqMWFwVlFyNmVyUHQvL1BGSGZQUE5OL2oxMTE5UnAwNGRmUEhGRjhMK00yZk9ZT0hDaFpCSUpQRDM5emVhb3dlWmVYUTJiZG9FWk02K3kwcC9zWFByMWkwMGJOaFEyRDV5NUVoWVdscUs3b0NHaDRjRG1TV09pWXpoK1BrdmpwLzhMOThIQzVLVGs0VlpBMW5wSTJvcWxRcklUQjZDekNTR2xMK05HREVDQXdjT2ZPL2oyTnJhNHVIRGh3Z0xDOFB4NDhkeC92eDVhRFFhV0Z0Ync4ZkhCMzM3OW9WS3BjTGx5NWNSRUJBQWpVWURoVUtCL3YzN0l6SXlFbks1SEZPblRoVitvVXVsVXN5YU5Rc2FqUWFob2FIWXVIRWpUcDgralo5Ly9obURCZzFDejU0OVlXVmxsUXMvZ2Y4cVVhS0UwZWxzYjRxSmljRTMzM3lEOVBSMElETlNQSEhpUkhoNmVocHRMNUZJMEt0WEx6UnQyaFR6NTgvSDZkT244Zno1YzhURnhURlFRRVQwa1dqU3BBbEtseTR0UE5acXRWaTVjcVdRZkczcTFLbWlUTzBLaFFKUG5qekJzV1BIZ013a3dsbi9EdWhudjVVc1dSSXRXclF3T0YrWk1tVXdaODRjakJ3NUV2NysvckMzdDBlREJnMkUvYzdPemhnNWNpVG16WnVIK2ZQbm8xR2pSbENwVklpTWpNU0VDUk9Ra1pHQkNSTW1aRHNUYnVQR2pYajU4aVZnNVBOYzdkcTFFUklTZ2hNblRtREFnQUhDOWplWHlyMTY5UXBYcmx3QkFGSC9pTExpK1BrdmpwLzhMMThIQzZLaW9qQmh3Z1JSNU81TmJ3WUxZbU5qRFdxaFppZTdSQ0wwY2JLMnRvYTF0WFd1SEd2bnpwMUNGRlpmS2FOTGx5NG9YTGl3MEtabXpacll1SEVqWHIxNmhaVXJWeUl5TWhJT0RnNVlzR0NCUWQ0TGxVcUZSWXNXWWQyNmRWaTFhaFVhTjI0c0xGM0l6VURCdTNCMWRVWDc5dTF4NWNvVjlPL2ZIeTFidHN6UkdqUm5aMmNFQmdiaTRzV0xPSHo0TUh4OWZUOUlmNG1JNk8yS0Z5K080c1dMQXdBU0V4TXhhZElrM0xoeEF3cUZBdW5wNlRoNDhDQktsQ2lCaVJNbkNwV2lKazJhaEl5TURBREFreWRQUkJjNytxblZKVXVXTkhuT2hnMGJZc0NBQVZpL2ZqMkNnNE1OTGliKzg1Ly9RSzFXbzEyN2RsQ3BWRWhNVE1USWtTT1JuSnlNQVFNR29GdTNiaWFQL2ZUcFUyelpzc1hrL2thTkdrRW1rK0g2OWV1SWo0ODNXazRiQUU2ZlBnMnRWZ3NYRnhlVUxWdlc1UEdvWU9QNDRmZ3BLUEp0c09DUFAvNkF2NzgvVWxKUzhQejVjNVB0M2d3V1RKZ3dRWWlJNWNUYnBxclR4NkZUcDA3bzFLbFRyaCszVDU4K2tFcWxhTnEwS2FwVnE1YnRuZlBDaFF0ai9QanhzTFMwUk0rZVBVMldyWkZJSkJnMGFCQThQVDFSdlhyMWQrN1R2bjM3M3ZrNWIyclJvb1hvdmUzbjV3ZUZRdkd2WmdiVXFsVUx0V3JWZXU4K0VSRlI3b3VNak1TVUtWTnc3OTQ5REJ3NEVILy8vVGRDUTBQeCt2VnJoSVNFNE1hTkcxaXdZQUZpWTJOeDZOQWhTS1ZTYUxWYVBIejRVSFFjZlRucDdDNTJrSmtRenNuSnlXQ2E4OU9uVDlHalJ3OVVxRkJCdUhOWnFGQWhEQnMyRERkdjNuenJUTGlzRmE2TXNiVzFSYzJhTlhIeDRrV2NPSEZDTkkwN3F5TkhqZ0FBbWpWcmx1MzVpTUR4WTREakovK1JtcnNEZWVYeDQ4ZElTVW1CbDVjWGZ2NzVaMkg3MHFWTGNlZk9IZUd4UGxpZ3oxbFFva1FKT0RzNzUvaUxDcmFpUll2QzE5Y1hIaDRlT2JxUWxzbGtHRGx5WkxiMWJmVnExYW9sU29ob1RrcWxra3NJaUlqeWtlVGtaQ3hldkJoOSt2VEJ2WHYzNE9mbmgyKy8vVmJZUDMzNmRBd1pNZ1JSVVZIbzNiczNJaUlpWUdWbEpjd1NpNGlJRUIzdjVzMmJRQTZTbWttbFVuVHMyTkZnaHBwV3EwVkNRb0pCQ2VIT25UdGo4dVRKMlI1ejE2NWRPSHYyTEd4dGJZMU80ZFpyM3J3NUFPQ1hYMzR4dXYvKy9mdENBdC9zamtQRThXT0k0eWQveXJjekMvcjA2WU9pUll1aVU2ZE9RaUFnSVNFQlc3ZHVGZXJVVjYxYUZUS1pEREtaREs5ZnZ3YUFiSk9WRUJFUkVlVUh3NFlOdzdWcjErRGc0SURwMDZmRHk4dEx0Rjhpa2NESHh3ZGx5cFRCekprejRlTGlnbFdyVnFGcTFhcjQ2YWVmaElvL2VwR1JrUUFnU3BpcjBXaUV6MkJ2by84Y3B0VnFrWmlZbUtQblNDUVMyTmpZWVBYcTFRQ0E4ZVBIRy9RcnF3NGRPbUQxNnRXNGZmczJUcDQ4aWNhTkc0djJiOWl3QVRxZERuWHIxaFV5MFJNWncvSEQ4Vk5RNU50Z2dVS2hRT2ZPblVYYjVISTVxbFNwZ3V2WHIyUFlzR0VJQ2dxQ2g0Y0hWQ3FWMFNTSVJFUkVSUG5Sa0NGRDhOdHZ2MkhTcEVrb1hMZ3drcE9Uc1dqUkl0U3NXUk05ZXZRUWtyTzFidDBhdFd2WGhvT0RnL0RjYXRXcTRkU3BVNGlNaklTYm14dFNVbEp3OWVwVktCUUswWjNSaXhjdml1NjI1a1JVVkJTYU5tMmFvN2EydHJZNGV2UW82dFdyQjUxT2h6WnQybVI3c1dObFpZWHUzYnRqOWVyVldMOSt2ZWhpNThtVEo5aS9meitRV1JxWktEc2NQeHcvQlVXK0RSWVlZMjF0alRWcjFtREdqQms0ZVBBZ1JvNGNpYlZyMTBLcFZDSXBLUWtwS1NsQ0VoSWlJaUtpL0twQmd3YWlCR2xidG16Qjd0MjcwYmx6Wi9UcDAwZlVOdXVGRGdEVXExY1BwMDZkd3RHalIrSG01b2F3c0RDa3BxYWlmdjM2b3VWelZsWldvaExEcGp4NjlNaGd2YlNkblozSld2QjYrbVRDdlh2M3p2SFMwTzdkdTJQejVzMjRldlVxZ29PRDRlM3REWjFPaCtuVHAwT2owY0RUMHhPZmZmWlpqbzVGQlJmSEQ4ZFBRVkdnZ2dYSXpGRXdaODRjT0RnNFlQUG16UmcrZkRnMEdnMlFtZVJ3L1BqeGlJeU1oRUtoUU9IQ2hWR3NXREdVTEZrU1ZhcFVnWmVYRjF4Y1hNejlFb2lJaUlqZXkvcjE2M0g5K25YaDhZVUxGd0FBZCsvZXhkaXhZdzNhRHhzMlRManIrZm5ubjJQUm9rWFl2MzgvZkh4OGhEdUtXV3U3QTRDSGh3ZCsvZlhYYlBzUkVoSWlUTk8rZCs4ZTdPenNrSnFhQ29WQ2djREF3TGNtZkVNTzFubG5WYWhRSVl3WU1RTHo1czFEUUVBQTZ0YXRpNU1uVCtLdnYvNkNYQzZIbjU5ZmpvOUZCUmZIRDhkUFFWSGdnZ1Y2WThhTWdVYWp3Ylp0MjRSdGlZbUpTRXBLUW54OFBKQlo4elFxS2dySUhJd0E0T25waVRGanhxQnExYXBtNmpuUmYwVkZSYUZjdVhMWkpoNk1pb3BDNmRLbERlcmw1dlQ0ejU0OVE0MGFOWEt0MUNRUjVZNndzREM0dUxpSTZuZ1R2WXM3ZCs0Z0xDd01BSkNTa2dKazNsRFJKMXJUUzA5UFIwWkdCcjc1NWh0aG01T1RFenc5UFJFZUhvN05temZqNk5HamtNdmw3NXdCZmUvZXZaZzFheFpjWEZ6ZzcrK1BYcjE2b1ZpeFloZzllalI4ZlgzaDQrT0R0V3ZYb2tTSkVybnltdlc4dmIxeCt2UnBuRHAxQ3VQR2pSTXkwWC83N2Jlb1hMbHlycDZMOGllT0g0NmZncUxBQmd1UVdRNHVOallXZi83NUp3RGcrZlBuQ0FvS1FrcEtDbEpUVS9IeTVVdThlUEVDdDIvZnh2bno1M0h4NGtXRWg0ZGp3SUFCbURKbGlzbXlJZlJwU0V0THc1MDdkK0RrNUdTeVhteHVXYk5tRFo0K2ZZcFdyVnFoWHIxNjczMjh4NDhmdzl2Ykd5NHVMdGkxYTVmUk5qdDI3TUNDQlF2UXNtVkx6Sm8xNjUzUHNXWExGdXpkdXhkYnQyN2xMMzhxY0RRYURWSlNVcENTa29MazVHUzhmdjBhU1VsSlNFeE1oRmFyTmZxaExqazVXWmlwbGh2a2Nqa3NMUzBOdG0vYXRBbExseTdGRjE5OGdmbno1K2ZhK2FoZzBTZDB2bjc5T3ZyMzc0L3k1Y3RqOCtiTmtNdi85OUZRclZhamMrZk95TWpJRUNWZVErWUZRM2g0T0pZdFd3WUFhTmV1WFk3L2xtbzBHaXhac2dUYnRtMkRnNE9EY0F3OUx5OHYrUG41WWQ2OGVlalJvd2VtVFp1R0prMmE1TUtyL3A5cDA2YkIyOXNiTVRFeFFHWUZvdDY5ZStmcU9Tai80dmpoK0Nrb0NuU3dBQUFtVDU2TXk1Y3Z3OFBEQTA1T1RyQzB0QlErbkRrNk9zTE56UTFObWpUQm9FR0RjUGZ1WGN5Wk13Zmg0ZUdZT1hNbWJHMXQ4Zm5ubjV2N0pkQmI2SFE2UEgvK0hBOGVQRUJNVEF3aUl5TVJHUm1KcUtnb2FEUWFqQjQ5T3M5L3dSMDllaFIzN3R4QmhRb1ZjaVZZb0M5TjgrWWZuNnpLbGkwTHJWYUwvZnYzbzNMbHl1alZxOWQ3bjFjdk5EUVU2OWV2ejdaTnZYcjEzamt4RDFGZTJMTm5EdzRlUEFpdFZvdU1qQXhvTkJyaEt6MDlIUnFOQm1scGFhS3Y3Qzc2NVhJNVRwOCtMZnBRQ0FEZmZmY2RUcDA2bFd2OS92enp6N0Y0OFdLRDdlM2J0OGU2ZGV0dzVNZ1JYTHAwU2JRKzlObXpaM2p3NE1FN244dlYxUlgyOXZidjNXZjZ0S1NucDJQbXpKblFhclVZTldxVXdYdDYyYkpsK09lZmZ6QnExQ2hZV1ZtSjlyVm8wUUpyMXF4QmRIUTBKQklKK3Zmdm42Tnp4c1RFWU5xMGFiaCsvVHJLbFN1SFpjdVd3ZEhSRVk4ZlB4YTE4L2IyaG9XRkJXYlBubzB4WThhZ2MrZk84UEh4eWJYM2FWeGNuS2o4bkZRcVJWSlNFbXhzYkhMbCtKVC9jZnh3L0JRRUJTSllZR2xwaVIwN2RnaUpQTEt5dGJWRlNFZ0lWQ3JWVzQ5VHJsdzVyRnExQ241K2ZqaHg0Z1NtVHAyS1hidDJ3YzdPTG85NlR1OWorZkxsQ0EwTk5acjRSU3FWd3NYRkJaVXJWeGJXYzczdEFpRXJsVXBsVU9QMlF3b05EUVdBYktlczFhcFZTNmo2RVJnWWlLcFZxOExUMHpOWHpoOFhGeWRhcTJkTXFWS2xjdVZjUk85THFWUWlQRHdjU3FVU0NvVUNjcmtjU3FWUytMS3hzWUZDb2NDMWE5Y2dsVXJSdEdsVHFGUXFXRmhZQ0YvNlFMTCtTNlBSR0h3dzFGdTZkQ21rVXFudytOaXhZOWkxYXhmOC9QeFFwa3daWVh0VVZCUUNBZ0xRclZzM05HclVTSFFNZlMxdVk0b1dMWW9lUFhwZ3pabzFDQW9Ld3JwMTY0UjlSNDRjd2FKRmk5NzVaelIxNmxSOC9mWFg3L3c4K3JROWYvNWNXR1kyZnZ4NGRPalFBYjE2OVlLVGt4TisrZVVYN05peEE1VXJWMGEzYnQwTW5oc1hGeWVVYUpQSlpJaVBqeGU5djkra1ZxdXhkdTFhYk51MkRScU5CblhyMXNXQ0JRdXl2YmpvMEtFREhCMGRNV0hDQk96YXRRdS8vLzQ3T25YcWhONjllK2RvTGJZcFlXRmhtREJoQXRScU5lenM3SkNRa0lBTEZ5NmdYNzkrV0xCZ0FjcVdMZnV2ajAwRkI4Y1B4MDlCVUNDQ0JmSHg4Umc5ZWpTKytlWWJkTy9lM1dCL1hGeWN3YUI1OU9nUlNwVXFaYkFlWEM2WHc5L2ZIejE2OU1ERGh3OXg1TWdSZUh0NzUvbHJvSGRuYVdtSlI0OGV3Y25KQ2M3T3praE9Uc2FGQ3hmUXBVc1hqQnMzemlCQU5HM2FOQnc2ZENoSHg1NDNieDVhdEdpUlJ6M1Azck5uejNEcDBpVllXbHFpZnYzNjJiYnQwNmNQamh3NUFudDdlemc1T2VWNlgxcTFhb1ZSbzBhSnRwMCtmUnF6WjgvTzlYTVIvVnR0MnJSQm16WnQzdHJ1eXkrL2hFd213N3g1ODk3cmZGNWVYcUpBZ242YVp2WHExZUh1N2k1czE4OWlLMWV1bkNpcmRrNTA3OTRkTDE2OE1MZ2I1ZUxpZ3BZdFd3cVBqeDA3aHZUMGROU3RXOWZvRk5lTEZ5L2luMy8rK1ZkNVRlalQ1K1RraEEwYk51RGN1WE5ZczJZTmdvT0RzV1BIRHRTcVZRc1hMbHlBdmIwOUFnSUNEUDVlSmlVbFllellzWWlOallWY0xvZEdvOEg0OGVPeGJ0MDZsQzVkV3RRMlBqNGV3Y0hCMkw1OU8rTGo0NkZRS0RCcTFDajA2dFZMRkZRenBXN2R1dGk1Y3ljV0wxNk1Bd2NPWVB2MjdkaStmVHZjM2QzUnZIbHp0Ry9mUHNkM1N6VWFEVmF0V29XTkd6ZENwOU9oYk5teVdMNThPZTdmdjQ5eDQ4WWhPam9hUFh2MnhJZ1JJOUN0V3plejNoU2dqeC9IRDhkUFFaRHZnd1VwS1NrWVBYbzBIajU4aVAvN3YvOURtelp0UktWRTl1M2JCMzkvZjh5Wk0wZTRTeHNiRzR1T0hUdWljT0hDcUYyN051clVxWVBhdFd2RDFkVVZ5Q3pCK04xMzMrSEpreWZvM0xtejJWNGJaYTl2Mzc0WU1HQ0FFUEFKQ1FuQmhRc1hZR3RybSsxTUVpY25KNk96VUFEZzRjT0hRaVRZWFBidTNTdXNtVTVJU01DZ1FZT3liYTlXcXlHUlNJeG01MFZtYVo0MWE5WUlVN0gxTWpJeUFBQ3BxYWxJU2tvQ01xUGZXWDkyRmhZV0JvbHpUUDNzaUQ2MDE2OWY0NWRmZnNseCsrVGtaRWlsVXZ6Zi8vMWZqcC9Uc1dOSGd3OWFJU0Vob2tDenZtNzE4ZVBIY2V2V0xXRzdmcm5BbFN0WDN2cWhTcTFXNDd2dnZqUFlybDgzQ3dCVHBreEJ3NFlOMGJCaFEyRmIwNlpOa1o2ZWpwRWpSOExOemMzZytUNCtQZ3dXRUx5OHZPRGw1WVdkTzNkaXpwdzVRbVozT3pzNzNMMTdGOFdMRnhmYUppVWxZZVRJa2JoeDR3WktsQ2lCbFN0WFl0cTBhYmgyN1JvR0RScUVvS0FnVktoUUFRQnc3dHc1akJzM1RrZ0FWNk5HRFh6Ly9mYzVLZ2VYbFoyZEhXYlBubzBPSFRwZzFhcFZ1SHIxS2lJaUloQVhGNGV1WGJ2bTZCZ1hMMTdFL1BuejhmZmZmd01BR2pkdWpKa3paNkp3NGNKd2RIVEUrdlhyTVhIaVJOeTdkdytMRmkzQ25qMTdNR2JNbUxjRzVZazRmamgrOHJOOEh5eVlQbjA2cmwrL2prS0ZDbUhGaWhXaVFFRmtaQ1Q4L2YyUmxwYUdrSkFRSVZodytQQmhhTFZheE1mSDQ4OC8veFFTSU5yYjIrT3p6ejVEN2RxMVVhdFdMUTZBajV5cEtjSnZNM0xrU0pPekJpWk5tcFRqMlFkNVFhdlZZdS9ldlFDQXRtM2JJaTB0RFpHUmtlOTFUUDBVdG8wYk4yTGx5cFVHKzdQZXVXemV2RGtXTEZqd1h1Y2orbERVYXJYUjkvVGJ2TXR6R2pSb1lCQXNNTFlNd01MQ0FsdTJiREc2L2VqUm96aDY5R2kyNTlGb05EaDc5bXkyYlY2L2ZtMndMVDA5SGNoY09tV01maitEQlFWYmRIUTB0bTdkS2xSK3FsdTNMbDYrZklsYnQyNWgrUERoY0hkM3g5cTFhL0hxMVN1TUdqVUt0Mi9mUnRHaVJiRnk1VXE0dUxnZ0lDQUEvZnIxdzRNSEQ5Q3ZYejk4Ly8zMytPcXJyMUNuVGgzVXJGa1R6NTgveC9EaHc5RzBhZFAzNm1lOWV2VlFyMTQ5UkVaR1l0dTJiZWpTcFFzS0ZTcVU3WE51M3J5SmRldldDV05NcFZKaHhJZ1I2TkdqaDZoZHhZb1ZzWG56Wml4WXNBQWhJU0dJaW9yQ2lCRWo0T2JtaHNHREJ6TkhGWm5FOGNQeGs1L2w2MkRCbWpWcmNQandZVmhhV2lJb0tFaVUwVDB4TVJGK2ZuNUlTMHVEdTdzNzVzeVpJK3pyM3IwN0dqZHVqRXVYTGlFOFBCemg0ZUY0OE9BQlltTmpjZWpRSWVGaTBkN2VIcXRYcnhabUhCRGx0YU5IaitMcDA2ZEE1cFJtUzB0TG5EeDU4cjJPcWI4RFdxRkNCYlJ1M1ZyWWZ2TGtTYWpWYWpSczJGQ1lMY0NTb2ZRcEtWNjgrRHVOanc0ZE9rQW1rMkgzN3QwNWZvNkZoWVh3L1ZkZmZRVjNkM2NNSGp6WTVQVFFYYnQyNGRDaFF4ZzdkaXdxVmFwazhyaHYvbTJ4dGJYRmtTTkhETnFkT0hFQ00yYk1NTG5VU0Q5YktHcy9zOUxuYVdHd29PQzVjZU1Hd3NMQ2NQVG9VU0hvN09Ua2hHSERocUYxNjlaQ2d0eVZLMWVpWnMyYUNBOFB4OVNwVXhFWEZ3ZDdlM3NFQmdiQ3hjVUZBRkNrU0JFRUJRVmg1TWlSaUltSndaUXBVM0RwMGlWTW5qd1pDeGN1aEVxbHl0R1U2Wnh5YzNQRGpCa3ozdG91SkNSRTFLNVpzMllZTjI2Y3lmWGFWbFpXbURadEd0cTBhWU81YytjS1NaR3pLMUZNQlJQSGp5R09uL3dwWHdjTGtIbDNlY0dDQlFZWE9UTm16TUNUSjAvZzZPaUlnSUFBZy9KVXpzN09jSFoyRnNvai92UFBQemg5K2pSQ1EwTng3dHc1cEtTa0lDMHR6V0J0RVgwY1hyNThhVkJTVEY4SDl0aXhZM2o0OEtGbzMralJvejlJdjlMVDA0VXAvZG5SSjJETFNxZlRHVXlQbGtna1FvYmQxNjlmUTZQUmlHYlBtTEp2M3o3VXFGRUR6czdPd3JhbVRac0tVZXZYcjEvajhPSERBSURodzRlemRDSjlrcktPai9UMGRHRXE1OXZvbCtDWW9sS3BST1B6NmRPblFoVUVPenM3aytWTWtabUE4TUtGQy9qdHQ5K0VENHJHMk5uWklURXhFVHQyN01Ebm4zOE9Cd2NIZzV3REtTa3BXTDE2TlFCZzdOaXhCbi9ITkJvTnRGb3RrQ1Uvd3B2MHdRUUdDd3FlK2ZQbkM0bHFxMWV2anE1ZHU2SlZxMWJDckR5cFZJcDI3ZHFoWmN1V1NFdEx3NUFoUXhBWEY0Y2FOV3BnL3Z6NUJqTnFuSnljc0duVEpreWJOZzNIamgwVFptdWFldTk5Q0sxYnQ4YVdMVnRRdkhoeERCbzBDRFZxMU1qUjgrclVxWVBnNEdEczI3Y1A4Zkh4dVY1MmpqNTlIRCttY2Z6a0wvazZXREJreUJDMGJOblM0TTYvUnFPQlRDYURoWVVGbGl4WmtxTnFCbloyZHVqUW9RTTZkT2lBMU5SVW5EOS9IaTlmdm1UeWpvOVVjbkt5eWVVQzBkSFJpSTZPRm0wYk9IRGdCK2xYWUdBZ0FnTUQzOXF1WmN1V29yWEl5Rnp2Zk9mT0hhUHRkKzdjaVlVTEZ3cUpaYklUSHgrUHFWT25BcGxsZll3bFZqdDc5bXl1MW9zbk1yYy8vdmdqUjNkU2tCazR5ODY0Y2VORVV6Q2pvNk56bkJSUmYvSCt5eSsvNVBodVM5bXlaZUhnNEdDd2ZlWEtsWGo2OUNucTFLbURWcTFhR1ZSb3lMb3M0YzJ5WFhwY2hsQndqUm8xQ3RldlgwZno1czFGZ2VNMzZhdUdCQVlHWXZ2MjdmRHg4VEc1ek0vYTJob0xGeTdFdVhQbjRPWGw5VTc5S1ZXcUZDNWV2UGpPcitOTkV5ZE94TVNKRTRYSG16WnR5bEhGcXpmSlpETGhoaEhSbXpoK3NzZnhrMy9rNjJBQk1tdEh2MGt1bDJQdTNMbjQrKysvVWJGaXhYYytwa3FsUXVQR2pYT3BoNVFYU3BZc0tacCtuSmFXaG80ZE95SXhNUkY5K3ZUQjRNR0RSZTFOVGRITmJYSzVQRWU1Rk43ODRLN1JhTEI4K1hLVDdWMWNYSkNXbG9hREJ3KytOVmh3L3Z4NUlQTTFaNjNQbnRYKy9mdUY3N1ZhTFdKalkxbURuZktGRGgwNm9IcjE2a2IzTFZteUJGS3AxS0RDaDk3dDI3Y1JIQnhzc0wxKy9mcENRcXUzV2JKa0NUWnYzb3hWcTFhaGR1M2E3OWo3L3psNzlpdzJiOTRzVFB0RVpxNkVKMCtlNFB2dnY0ZTl2YjBRTEpETDVTWS83SEZtUWNIMTJXZWZtZndiWUl5OXZUMkdEeCtlbzdidmVxR1RsLzdOaFE3UjIzRDhVRUdSNzRNRnBrZ2trbjhWS05BN2R1d1lTcFVxeGVuWkg2bXMwNCtSK2YrbHIySWdsOHROM21YTGE2TkdqVEpJQ3BNVFc3ZHVSVXhNREVxV0xBbVpUR2F3ak9Lenp6NkRnNE1ESGo5K2pHdlhyc0hEdzhQa3NmUkowaG8yYkdnMFNQTGl4UXRoU2pVeXkwUStldlFJZ1lHQlJyT3BFMzFLUEQwOVRkN3RXTEZpQldReUdUcDE2bVIwLzdGang0d0dDN0o2OWVxVjBkd0NldnBNMHFkT25SS3FJWmpxcDZsOE9NK2ZQeGRtQi9uNitxSmt5Wks0Y09FQ2dvT0RZVzF0amRUVVZLRXZBTEpOWUtVUEZ2QURJUkVSRWIycHdBWUw3dCsvai9uejUyUDQ4T0gvNmdMbysrKy9SNGNPSFVSVGRlampsYlY4V21wcUtyWnQyd1p2Yis5Y1RSaVRWMTYrZklrMWE5WUFtWlVhMXE1ZGE5QkdLcFhpaXkrK3dMWnQyM0RvMEtGc2d3WG56cDBEQUpNVkg3WnYzNDZNakF6VXFGRURWNjVjUWZYcTFYSDkrblVNR2pRSUN4Y3VGRlVCK1JSK2ZrUlpYYnQyemVUc25yUzBORWdrRXRITW1xeHlVbm5rK2ZQbjhQZjN6M1lXa1lXRkJYNzk5VmVqK3pJeU1wQ2Vubzd2di8vZWFMQkFyVmJEMTljWGNYRnh3ckhVYWpXbVQ1OE9BUGp1dSsrRVJJY0pDUWxBWm5KRVV6aXpnSWlJaUV6SjE4R0NqSXdNbzhua0ZBb0YxR28xenA0OSs2L3U4dEtuNWVUSms0aU1qRVNoUW9XRWhHR3BxYWtJRHcrSHY3OC9GQXFGdWJ1WUxSc2JHMWhhV3FKYXRXcG8yYktsMFdBQkFDRlljT1RJRVl3ZE85Ym9ldWkvLy80Yno1OC9oMUtwUktOR2pRejJ4OGZIWTl1MmJYQnpjNE9ycXl1dVhMbUN0bTNib2xLbFNwZzJiUm9tVDU2TWtKQ1F0NVpqSS9wWS9mYmJieWFEQWZvRWlMTm56emE2WDU5dklDYzZkKzc4cjRMSkJ3OGV4T1RKazQzdVMwcEt3cGd4WTRUWkNjaE0xcnQ1ODJZOGZmb1VIVHQyUkpzMmJZUjl6NTQ5QXpLclFwakNtUVZFUkVSa1NyNE9GbHk5ZWhXREJnMHkyTjY2ZFdzR0NRb0lyVllyMUV6djFLa1RObTNhaEM1ZHV1RG16WnY0ODg4L2taQ1FnRVdMRnNIYTJ0cmNYVFZKb1ZDZ1c3ZHVvcktHeHRTc1dSUEZpaFhEczJmUGNQMzZkYU96Qzg2Y09RTmtyckUydGhSajdkcTFTRTVPaHJlM055NWZ2aXhzYjlldUhkTFMwbEN4WWtVVUtsUUl5Y25Kd0FmTTlVQ1VXeVpQbm14eUdjS1hYMzRKbVV5R0F3Y09HTjEvN05neGpCOC9Qa2ZudVgvL1BnNGVQUGpPL2J0NjlhclI3Zkh4OFJneFlnUWlJeU5SdW5ScE9EZzQ0TktsUzFBb0ZJaUtpb0pjTGtmZnZuMUZ6OUV2Y3pCV1VsRlB2MlNCd1FJaUlpSjZVNzRPRnVoVnExWU5scGFXZVBIaUJXSmlZbEN1WERuUmZxMVdtK01QZ0hyNnV6SDBjZHU1Y3lkdTNicUZwazJib216WnNrRG1CZTZ5WmN2ZzYrdUxDeGN1d01mSEI2dFdyVEozVjdNMWNPREF0MlpPbDBxbGFOU29FVUpDUW5EMDZGR2p3UUo5MGtkalN4QWlJeU1SSEJ3TWUzdDdmUFhWVjZKZ0FUTHZsT3JwNzFneTZTRjlhalFhalhDQmJJcXAvZTlTSWVTdnYvNHlHRU01WWFwc1kyUmtKQ0lqSStIczdJdzFhOVpneVpJbEFBQi9mMzlzMmJJRlY2OWVSYjkrL1RCejVreGgxdEMxYTljQUFPN3U3a2FQbVphV0JwMU9CM0FaQWhFUkVSbFJJSUlGa3lkUFJ1WEtsYkY3OTI3NCsvdWpaOCtlaUlxS0V2WnJ0VnFFaG9hYXRZK1UrMTY4ZUlHZ29DQklKQklNR3pZTUVSRVJ3ajU5MmN5aFE0ZWlVcVZLSC9YTUFtUW1iTXlKSmsyYUlDUWtCTWVPSFRQSTZKNlltSWdyVjY1QUxwY2JyWG03YTljdWFMVmFmUHZ0dDIrOWNMaC8vejRBd05IUk1VZjlTazVPTm11dFlDSzkyYk5ubTF4bW9HZXNuT2k3eXUxbENMVnIxMGJGaWhXeGRPbFMwYklDT3pzN3JGMjdGdlBuejhmT25Uc3hhdFFvL1BUVFR5aGJ0aXl1WExrQ1pDWkFOVVlmRk1scGxSWXEyQjQrZkNnazJYMVRTa29Lbmo5L2pqSmx5cGlsYnptaFZxdVJrcEtTYlpEN3pmS2pSTG1GNDRjK1Zmd2Z6V0xnd0lGbzA2WU5ldmJzaVo0OWU3NzFlL3A0NlhRNlRKMDZGWW1KaWVqU3BRc3FWS2dnQ2hZZ014ZkFxbFdyWUcxdG5lT0w4WStkbDVjWEZPV0daWkVBQUNBQVNVUkJWQW9GSGp4NGdMdDM3NHBtMFp3OGVSSVpHUmxvMUtnUmJHeHNESjdidEdsVFJFVkZvWDM3OXRtZVE2ZlRDVC9MU3BVcTVhaGZnWUdCdUhQbkRxWk1tU0xNOENBeWg3WnQyNW9zblJnWUdBaUpSQUpmWDEraisyL2Z2bzJkTzNmbTZEeFJVVkhZc1dQSE8vZnZ6ZDlUZWdxRkFoczNialM2OUVjdWwyUHk1TWx3ZDNmSGxTdFhVSzFhTmZ6KysrOUlTMHREK2ZMbFRWWlYwT2RvNEJJRWVwdlRwMDlqd29RSjhQYjJObHBhTkRnNEdJR0JnZWpXclJ2OC9Qek0wc2Z3OEhEWTI5dWpkT25TUnZjSEJ3Y2pLQ2dJQ3hjdVJMTm16WXkyYWRHaUJkemQzYkZpeFlvODdpMFZKQncvOUNsanNDQUxPenM3NFVOVlRyNm5qOWVqUjQ5dy92eDVGQ3RXek9RSGYyUUdEUElUUzB0TGVIcDY0dno1OHpoKy9MZ29XSERzMkRFZ014R2lNZlhyMTBmNTh1WGZXdUhnK3ZYclNFaElRTkdpUmJOZEM1MlZXcTFHZUhnNG5qOS96bUFCbVVXOWV2VVFFQkNBU3BVcW9VU0pFa2JickY2OUdqS1pERjI3ZGpXNlB5NHVUclNrS1RzM2J0d1FadUM4aSt5V1NMd3RSMGpIamgzUnNXTkhBTUNXTFZ1QXpGd3RwdWdUQUhQV1Q4RVRIeCtQd01EQUhMV3RYcjA2bWpScEFpc3JLMnphdEFtMWF0VVNKY2hWcTlYNDZhZWZvTlBwVUxObVRhUEhtREJoQWw2K2ZKbHIvUWVBK2ZQbm8yalJvZ0NBSjArZXdOZlhGektaREhQbXpFSERoZzBOMmgvNGYvYk9PeXlLNit2ajM1a3RMRTJLZ0EwRlVWVHNSQ1AyR28weHNjYkU4b3ZHV0tLSk5URzIyRXNrRVkxS2dsRVRpUVVMRmxUc1JrWEZya1NLWWtCVUlvZ2dSR2tMeTVhNTd4L3V6cnZMRmhha0NOelA4L0M0YytmZU8yZldPVHN6NTU1eStqUnExS2hoMUhQbytmUG55TW5KUVkwYU5VcFZUa3JWZytxUFBsUi9xaTdVV0VDcGtyaTZ1cUpqeDQ0WU5XcVV5UnJqVlpFdVhicmc3dDI3T2pjV21VeUdhOWV1UVNnVW9tZlBuZ2JIc1N4clZsakI4ZVBIQVFEZHVuVXpXNmFNakF5QTVqaWdWQkFQSHo3RWhRc1hBQk1yOTFDL1BMTXNpeTFidHBpY0x5WW1CdDI3ZHpkWmRyZWtwWFZOVlVNb3poeng4Zkd3dDdmbmpRZUcwQmdMYUtMUzZrZGVYaDZPSGoxcVZsKzVYSTRoUTRaZzZkS2xtRGx6SmxhdVhJa0RCdzd3THdVN2QrNUVabVltdW5YcmhyNTkreHFjSXpvNkd1bnA2YVY2RHRxNW8rclVxWU5Ka3liQjM5OGZzMmJOd3J4NTh6QnMyREMrZXBCTUpzT2pSNC9RcUZFamJOKytuUjlYcjE0OWZQVFJSNEM2V2hCTTVQaWdVRFJRL1hrTjFaL3FRYlV3RnB3OWV4YVJrWkZHczB4VHFpWS8vUEFEN08zdGl6MXU4K2JOQ0E0T05yanY4ZVBIcFNCWjJUSmt5QkFNR3paTXA5cEJlSGc0WkRJWk9uWHE5RVpXMzR5TURONVk4UDc3NzVzOTdzV0xGMEF4Y2h4UUtLWEpvMGVQOE9lZmZ4YlpUMU1TMUp5K2RlclVNV2tzQ0FrSlFXaG9hREVsTlo3ZzBGeXlzckw0NUlmVHBrMHo2VFdnTVNpKzdUbGJLS1dQaTRzTGpodzVncjE3OXlJNE9CZ0xGaXlBajQ4UG9INHhHRGx5Skx5OHZPRHI2OHZmUzdwMjdZcisvZnNqTEN3TThmSHhhTisrUFY2OGVJSGR1M2ZEeHNhbVNDTVh5N0tsa2g5cSt2VHBCcE9IZnY3NTUzQnljc0t5WmN2dzQ0OC9va1dMRnRpNmRTdFlsb1ZZTElaRUlzR3paOCt3YytkTy9qemZmZmRkL21YbjNyMTdnSWtjSHhTS0Jxby9WSCtxRTlYQ1dLQnRCYU5VSDBwaUtBQ0FKMCtlNE1tVEoyYjFWU2dVL0F1R0tUUVp4eFVLQmIrYVp3NENnYURZOGNTR1FpczBwZUFNVlVFb0RtdldySUZNSmtQRGhnMzVHMk5oTlBKcXJPQXZYcnpBMDZkUDRlRGdRRjlLS0JWQy8vNzkwYjkvL3lMN0ZWVTZzVGkwYjkvZWFJbEdVMFJIUjJQZnZuMGxPaWJIY1ZpNmRDblMwOVBoNCtOajBxc0E2bEFKQUhCMmRpN1I4U2lWRjZGUWlQcjE2OFBPemc1UWgxaHFZcFUxOXlpeFdJejY5ZXVENHppK0VzaXNXYlB3MldlZndkUFRFMHFsRWhzMmJJQk1Kc1BDaFF2aDZPakk5ek9XNU14UXlkN2lZaXBVN3NNUFA0U2xwU1Z5YzNQaDZla0pxTDNnZnY3NVo3MitIVHQyMU5tK2MrY09BQ0F1TGc0UEh6N1UyZGV5WlV0K1BncUY2Zy9WbitwRXRUQVd6Snc1RTNYcjFzV3RXN2ZNVGs1RnFiNnNYTG5TcUt2KzBxVkxlWGRtQU5pNGNTUDI3dDFyOXR6Ky92NW14N2tCUU8vZXZlSG41MmQwZjBCQUFLNWZ2MTdrUEpvZjdxQ2dJSU5KMXlaT25HajBuRFhzM0xrVDU4K2ZCOVEzUEdOSklkM2MzQUIxc3B4aHc0WWhNek1USE1mcDNWZ29WWTkyN2RyWnllWHlPakV4TWY5VXRDeFFyOUlYVlNaUkcwSUlDQ0hGTXVoSkpCS0REMThOR2pRb2x2ZU5OaVUxRnZqNStTRThQQnkxYTlmR3FsV3JlQjE5K1BBaDh2UHpZV2RuQjB0TFM3QXNpNWlZR0Q2dlFidDI3VXAwUE1yLzA2SkZDMGVCUU9BY0hSMGRWOUd5bERZTEZ5N0UyYk5uVGZZcFhHWGtqei8rZ0xlM3Q4RythV2xwZW5sRGJ0NjhpUmN2WHFCdjM3NEd3MkpTVWxLUW5KeU1kOTk5dDBoNWUvZnVEV2lWT3VVNHJzamZBWmxNeHErTXJsNjlXbS8vekprejZjdE9HZEt5WlVzdmp1T1NZbU5qY3l0YWx0S0c2Zy9WbjhwT3RUQVcrUGo0b0duVHBzakp5UUhVQ2FRMEQ0UDUrZm5JemExeXYwMlVOMEFzRmh1MTNoYTI5b3BFb2pLTjl5MXE3dVRrWkR4NDhNRHMrWXg1VEJTVk9DYzhQQndiTjI0RUFIejAwVWM2eVhrSzA2QkJBL3p2Zi8vRDd0Mjc4ZSsvL3dJQTNOM2RNWFhxVkxQbHBGUk81SEo1QTZGUXVPK2RkOTRSRTBKMnFsU3F3eXFWS2tVaWtlUkVSRVFVN1lKVHlseTdkZzJ6WnMwcTlyamk1T1BZdFdzWEhqNThDS2xVQ21qbDU0aVBqOGVlUFh1S2ZleC8vbmx0WjdsMTZ4Ynk4L01CdFpmVWdBRURqSTdoT0E1cjFxekJnUU1INE9EZ2dFMmJOc0hSMFpIZmYrN2NPZnp4eHg4R3h6bzVPUlhwZ1VBcEdyRlk3TUV3VFBBNzc3d2pKNFRzVUNnVVJ4bUdTWTJKaWNrRlVPN1hmbW1pY1VIV1JxbFVRcWxVUWlRU0dTd0ZaNmdONnNTYkd6WnNRR0JnSUZxMWFzVzNiOSsrSGJkdTNVTExsaTFSdDI1ZFBZKzZ2WHYzWXMrZVBmanh4eDhOenZ2OCtYTTRPRGdZdkdlR2g0Y1hXUTQxUER3Y1NxVVNreWRQNWwrVy92enpUNXcrZlJvclY2NHNsWEtxRk9PSVJLSVZBTHEzYmR2MkFDRmtIOHV5Y1RrNU9ka0pDUW5tVzN2ZlVxaitVUDJwN0ZRTFkwRmgxcTFieDhkZHo1MDd0NkxGb1ZSaVpzNmNhYkFNVG5teGZQbHlMRjY4K0kzbkVZdkZKdmY3K1BpZ1ZhdFdFQXFGV0xCZ1FaSHpmZnZ0dDVnOGVUSmV2WG9Gc1ZnTVoyZm5LbE9la2xJa0JFQmpobUZXQ0lYQ0JVS2hNSnJqdUZ2ZTN0N1hHWWE1L2ZmZmZ6OVM5eWx6R2pSb2dDKy8vTEpNaitIczdJdzVjK1lnTlRWVnB6MHlNdEpnWEtpNW5EMTdsbCtOOHZEd01Ha3N5TXZMZzBLaGdLdXJLMzc1NVJlOVd0M05temVIUkNLQlhDNEh4M0dBT2s5Qmh3NGRNR3ZXTEpxOXVuUnB4akNNcjFnc1hrd0lpV3pidHUxdGhtRnVxbFNxRzlIUjBZbmxkZTBYbCsrKys4N292dVhMbDJQNTh1VTZiUUVCQVFnTURNVGN1WE14Yk5nd3M0L1RxVk1uYk55NEVhdFhyMFpRVUJBRUFnRmV2SGlCMjdkdm8wMmJOc2pNek1TVUtWT3dlUEZpM2lpdFVDaHc4dVJKT0RvNm9tZlBudGkvZjcvT25Kb3hFb2tFYTlhczRiM2JOSGg1ZVdIMDZORUd6MHZEcVZPbkFIVVlYK1BHalFFdGQrM1dyVnVYT0t5UlloNE13eEFBTGd6RFRBWHdKU0hrb2EydDdZMDJiZHJjRkFnRU4vNysrKytZdDFWM1FQV0g2azhWcDFvYUMxeGNYT0RxNm9yazVHVFVybDBiVmxaV2xTSnhIZVhOR0RSb2tNa1lZbDlmWC9qNitwcWN3NXcrWmMyQkF3ZDB0b3Q2MFM4cFM1WXN3WklsUy9qdDlldlhReUtSbU8xSllXMXRUWE1VVkUrMHJVS1dBSHdBdk1zd3pGZ0FHVzNidG8wQmNDQXlNdklnQUxtSmVkNFlOemMzVEo0OHVTd1BBUUE0Y2VKRW1SK2pNSVYvaXhZdlhneWxVbWt3MXJWSGp4NjRldlVxb0JWcVVWU0pWTW9iWThVd1RHY0FIUm1HR1NjUUNOSzl2YjBqT1k0N0VCVVZkYVNzci8zaTBxSkZDNzVhRGNkeENBOFBOOWxmWTNRcXJoSFl3OE1EbjN6eUNmYnQyNGNEQnc1ZzVNaVJDQWtKQVNFRVE0WU1RZDI2ZFpHYm13cy9QejkwNk5BQllyRVlmLzMxRnpJek16Rmh3Z1NJUkNLOU9TVVNDVHc4UEhENThtV01HVE1HcTFldjF2RitjM0Z4TVdoc1c3RmlCUURndi8vKzQvVWpNek9UMzYveFJxMVpzMmF4enBGU2ZBZ2hqTmExSkdJWXBqa2h4RXNnRUl3RWtONjJiZHNuQUE3bTV1YnVUMGhJS04yeUFLVUExUitxUDFXWmFta3NtRGh4SW5yMTZvVXhZOFpnNGNLRjZOQ2hnOUZrYlJRSzVUV2FlcndVU2hFUVRVSlBMVmhDaUIwQU81WmxHd0VZNHUzdC9Uc2hKSmpqdUNDTzQrNW5abVptSnljbjUxZU15RlVEWTBteHRHRVlobnI1bENHbXJuMkdZUm9MQklMaDN0N2VlWVNRWUpWS3RaMWhtSCt5czdPekV4TVRaUlVqOFd1KytPSUw5T3JWQzFCN3FoUVZpcU41MlRIbUxtMktLVk9tNFBUcDAvanR0OS9RczJkUEhEcDBDSFoyZHVqWHJ4OGtFZ25HamgyTHJWdTNZdGV1WFpnd1lRSjI3dHdKb1ZDSTRjT0hHNXhQSXBGZzdkcTErT0dISDNEMDZGSE1talVMdi96eUN4K2ZuWmlZYUxBY3FxYnlTRkJRRUc5bzAxVHVnVHBKcjVXVmxjbUtJcFRTUWUxWlVGaC9HRUtJRlFBM2xtWGRBUFNzVWFQR1dtOXY3ek1BZG5FY2Q0TVFraGtkSFoxWDBWNEhWSCtvL2xSbHFvV3hZUGJzMlJDTHhUUTNBWVZTelJDd3BLNjN0M2QzaG1HSVNxVWk2Z2NTd3JJc3AxUXFDY013T244cWxZclRmRllvRkh5N1FDRFFhV2RabHNQcnVFTytuV1Zaelg1Tzg1bGxXU0tUeVFqRE1FUW9GSElDZ1lDd0xFdWtVaWtSaVVRY1hudUdjRmxaV1VRZ0VCQ0JRRUFzTFMyNTU4K2ZReXdXYzBLaGtJakZZbUpwYVVraUlpSUlBR1ZGZjZmRlFmTlNxdjBBcVBuTU1Jd1Z3ekJmc0N3N2xoRHl4Tm5aK1phenMvTU5sVXAxT3pzN3UrVCsrNVFLaFFXeGMzWm11dFN1M1NaUHJSdWNScTlZbHVVMGVxYjVyRlFxT1kxK2FmUkpJQkJ3Q29WQzV6UExza1FnRUhBRkJRVWN5N0pFSkJKeCtmbjVuRUFnSUNLUmlNdk96aVlpa1lpenNMRGdNakl5aUZnczVxeXNyRGkxN3FnQWNPWDVQVEFNbzJjNE1ITHRQM0p3Y0xqcDRPQndXNlZTM2M3THk3dGJHWlJjSm50dDJ6QzBVbGtVdHJhMitQcnJyN0Y2OVdwTW5EZ1JMMSsreE1TSkUzbXZ0YzgvL3h4SGpoeEJZR0FnN096czhQRGhRd3dhTkFndUxpNUc1eFFJQkZpeVpBbHExcXlKbUpnWW5VUnVTVWxKZkxrM2JUUXZiS0dob1dqV3JCbGNYRnlRbEpURTcwOU9UdVl6M0pjUEJFSVdqdGFPamwyY25aM3pHWWJSMDVmQ3VzT3lMTWV5TEs4NzZuc2JyenR5dVp6WEhabE1SZ1FDQWFlNUYrWG41M01pa1lnVENBUWtOemVYRXdnRXhNTENnbnY1OGlVbkZBcUpsWlVWRnhzYnk1WDNmY2ZVZlFPQWhHR1l3WVNRZ1FLQklKa1FjcnR0MjdZM0dJYTVuWmFXZGpzbEpjWDg3TFFWQ05VZlNtV2lXaGdMWkRJWmxFb2w1UEszeXV1UFFxR1VNVllpUVQrR1lhYmdkZnljNW1tREVFSTBGbjBDclZVTmdVREFQNUdJUkNLK3YyWVFJUVJDb1pEdkl4YUxkZVlFUUxSdS9nUUFMQzB0OWVaUlc5b0oxRGRjVzF0YlhnNUNDR3JYcnEzOWxrRUlJZkQyOWliR1ZrOFlobEVCVUJCQ09FSUl4ekFNcDM0NTRnQnc1TFdQSndkQXBmV1o3OHN3REVjSTRRQVFobUZVbXMvYWN4bm9xejFHczc4bWdGb0c1Tk9jaVBaSmFUNEtHSVpwVEFocHhERE1VSUZBOE5MQndTRlJwZUlpY2dwSThaZGRLQldLbFFYYlRDeGtkNml2RFFBZ0dsMHpvR2RFODVrUVFnUUNnVVlYaVVnazBpaVZScWNJWHErQzhYcGdaV1hGNjUyZG5SMnZRN1ZyMTliME42VTdjZ0FxemZXdS9sZm5zL3E2MXY1WGI3L1dPQ2NBT3Y2MjJoNGNKcTc5Sm9RUVQ0WmhoZ3NFZ3BlMnRyYVBGRW91U2lybjNvcHIvOEdEQndaTGlkNjlleGNBY09iTUdUNHBaMkcrK3Vvcm8yRnJRNGNPeFlFREIvRHc0VU9JeFdLTUdER0MzeWVSU0RCOStuUXNYcndZdnI2K1lCZ0dYM3p4aFZueVRwMDZGUXFGQWtLaEVCekhvVWVQSG1qWnNpVkdqQmlCbjM3NkNkN2UzaGc2ZENnQVlONjhlV2pZc0NHNmRldUd1blhySWlZbUJrZU9IQUhVU1g5emMzUGg0ZUZoMW5GTEF3WU1KRUs4SXhLS2R4YlNILzdhVm5zUEVRRGFueUVVQ25uOVV0K1hDQ0VFRmhZV3ZLNVpXMXZyM0l2VStrUHcrZ1dVUDRhTGl3dmZ6NUR1cU84SmNrS0l4Z2luL1Mrdkl3WjBTMGVYQ3VtWGQyR1BKMFAzRGExdEZrQURBUFVaaGhuSU1NeExGeGVYNTdWcTFUcVdMVlhFcXZCMmhGbFIvU2svL2FHVUhkWENXQkFRRUlDbVRadmk4T0hEV0xWcVZVV0xRNkZReWd2Q0NBZ2hsbXJYYSswbmtjSisyUHcySWNSb1AxTnphTy9UbnFQUWZHQmVZL0RZSnVRQXd6QkZQdjBZY3pIWGJpdk81K0x1TitDQ2JSYUVFTTMzWnduQW1tR1ltbUJaTzRiaHFMOThaWU9BSllSSWpPaUtvZXViYjlNYXc4Q0lUbW5yaFpZdTZSMnJVRCtUdXFOOVBSZSt0b3Y2dC9EbmtxQjk3UU9veVRKTURZYlIrNDBxVTNiczJJR1RKMDhDV2l1R1VGZlFDUW9LTWpvdVBEemNhSHoyRjE5OFlmUmxoMlZaREJ3NEVELy8vRFBxMXEyckYrYjJ3UWNmWVAvKy9ZaUppY0Y3Nzcybmw3VFRGQnFETGN1eWZIMTRqdU9RbHBhR0RSczJvRXVYTG5CeGNjRlBQLzNFNzJNWUJybTV1Y2pLeWtKeWNqSVNFeE1CZFl4NCtVSEFzS3lnS1AweGRJOHkxTCt3L3FoL240dXJQM28zTEszeEJzL0MyTDJpdEhWSDY3NGhCbUROc3F3angzRTFCUUtCV0ZYT1FRbFVmOTRHL2FHVUZkWENXRUNoVUtvbmVVcmxLV3NoK3ozN09wc2JvMzVnWWdRQ0FhTzF6V3JhTk50NGZhTmsxUTlNZkx0QUlJQ21Qd0NHWlZuR3dMWm1qTTY4bWpiMVN6VXZqL3Boak45bVdaWlJQN0JwWk5HMEdmMjk1amhPVlBqWTZnUjJyTll4R08xdHJUYitPRnJiakhybEJnekRGQjVqZEE1Q2lCM0RNRDRBZE5Mckd6SWlhSzBhRVFEWmhKQm5BUDdqT080SHFWUjZYY25ZZUVEQTlDajlxNEpTbHNnVWlPV1V5aTBTaVZDdXBUY014M0dzOW1mMWRjMXE5RVI5eldwLzFseFQvT2ZDWTlUWElxdldHNTE1dFBTQU5hUTdXanFqZHd6TnZNWDVETUFKUUZjQU5wcGpHRE9lYVYvN2hKQXNBSnByZjdWTUpydFdvTEpvQVNGYnJ0ZCtURXlNd2ZiMjdkdGp3NFlOZXUwLy92Z2pVbE5UMGJScFUzejExVmNHeDlyWTJCaHN4K3N5cTlpN2R5K2dqb2srZGVxVVRoSTFsVXJGSjBoNyt2UXBPSTRyVmxMT24zLytHWWNPSGRKcFU2bFVVQ2dVR0RSb2tFNnN1TDI5UFU2Y09JR0dEUnNDNmtvbVQ1OCtCUUNkOG5SbERRR1FYOERkRVRHS1B5d3NMQlNGOUVSUFI5VDNGcGJqT1A1eklkM1IwUmZOWjYzZmZGYnJ2cVN0TTVwN0Jjc3dqRUJ6TCtEbGZOMHVOS1FMcG5TM0NQM3BwdllVMEQ2T3dlOUpmUThsQUtTRWtCU0dZZEk0anR1bVVxbENZMkppWHJrM2J0MFJ3dksxTTFQOXFYajlvWlFkMUZoQW9WQ3FMQ3FPU1ltS2lncXJhRG5LQWMzTE8yRFlVNEZwMTY0ZDh2UHpHYngrMEdEd091Y0MzMWZ6bWVNNHBrNmRPbEFvRkhyN1ZDcVZ6cjhjeHpHYUZRMk80eGdBTFJpRytZTVFVZ05GR0FuVVlST25DU0g3Q0NGUkRNTkk1WEs1TERZMk5nMEFjZmRzVzZwZkVLVjhVQktTbGZ1S3VaU1dkbGRhMGJJVUFXTkViNWptelp2cjZZa2gvZERXQ3lzcnEzY0FiTmNZQzh5NTlqbU9DMkpaOWg0QWFVRkJRUUYvN1RkdVhRNm5yNHVmbngrNmQrOE9xRU0zZS9SNGJhdHdjWEhSaTNWV0tCVDQ3Ny8vQUFDUEhqMkNsNWNYbnduZVhQYnQyNGZuejUramUvZnV1SExsQ243OTlWZjA3dDJiWDBuZHYzOC9FaE1USVJLSkVCY1hoOURRVUF3Wk1xVEllVy9mdmcwdkx5ODBhZEtFVHpoMzQ4WU5aR1ptb24vLy9nYkhXRmxaQVFDYU5Xc0dHeHNiaEllSDQ5OS8vNFZZTEVicjF1WDVmOEZBU2ZDZk5DdnpVaVdJdmRlOGVXcnJEMytmS1h5UFVTcVZqREhkd2V0d3ZaME13elJBMGJxakpJUmNKNFFFQTdqS2NWeVdRcUdRV1ZsWlpVUkdSaXJLNGJ3TlF2WG5iZEFmU2xsQmpRVmEvUHp6ei9EMzk0ZE1KalByTTZWeUlKZkxrWjJkRFNzcksvNUhyU3hSdThicHRTdVZTaEJDU3BUUWhrSXBBcVA1RERSRVJFU1lQVmxLU2txSmhHalZxbFcyT244Q2oyWVZpR0VZR1NFa2h4RHlpR0dZUFZLcGRFZGNYRnhPaVE1VVFxUlNxZG5sUExPeXNpQVVDa3U5L0dkdWJpNGVQSGlnazBDcUpEeC8vaHkxYXRXaUpSQkxqbEdkaVkyTk5UblFrSDU0ZTN0TDFiSFhmRnVoYXorYkVCSVBZRTllWHQ3dThyNzJpNEpoR0w2YVJsSFgxTzNidDZGUUtHQm5aNGVzckN3Y09uU29XQ1ZLTXpNenNXM2JOdGphMm1MWnNtWHc5L2ZIa1NOSEVCUVVoSWtUSnlJek14TmJ0MjZGcGFVbC9QMzlNV1hLRkFRRUJLQnYzNzVGNnVQeTVjdng2dFVyaElhRzRxT1BQZ0lBakIwN0ZnVUZCVVdHb1FxRlFuVHAwZ1VYTDE1RVFVRUJPbmJzQ0FzTEM3UFBxNXBoTUdGb1VmY1pZL2VXZDk1NVIrZEZYOHQ3UU1Fd1REWWhKSjBRRWl5WHkvK01qWTE5K2thU2x3RlVmNmorVkdXcWhiRWdLaW9LLy8zM0h4NC9mZ3dBL0w4YUdJYUJvNk1qdjYzOVFtbnNNelVXVkI0dVg3Nk1lZlBtWWZ6NDhaZzZkYXJPdnJ5OHZHSWx2clMxdFMyeTFNM1BQLytNcUtnb2pCczNEcjE3OStiYno1MDdoNlZMbDZKZnYzNVl1WEpsQ2M2aytDaVZTc2hrTXNoa011VG41ME1xbFNJdkx3ODVPVG5nT0k2M0hHdVRuNThQcGJMMGtoOExoVUphT3FlYW9XVXNreEZDN2dHNFRRaTV3YkxzcllpSWlJZnFSRmpsenJmZmZvdjc5KzlqdzRZTmFOKyt2Y20rdi83Nks0NGZQNDR2dnZnQ1gzNzVaYWtjUHlVbEJhTkdqWUpTcVVSb2FHaUo2MCtyVkNxTUd6Y09BTEJueng1YXgvb3RRdnZhQnhDbHZ2WnZjeHgzSXlvcTZsRkZYZnNsUmFsVTR0OS8vNFdUa3hQczdPd0FBQ2RPbkFBQUxGbXlCTXVYTDhlZVBYdnc4Y2NmbTcwNnVtN2RPdVRtNW1MMjdObXdzN1BENU1tVGNmTGtTV3pmdmgxRGhneUJ2NzgvY25KeU1HUEdETHp6empzWU1tUUlEaDA2aE8zYnQrdmR3N1hKeXNyQzgrZlA0ZVRrcEtNVFVxa1VITWNoSUNCQWIwem56cDNoN2UzTmIvZnMyUk5uenB3QkFIejQ0WWZGK0tZb3BZRmFmNVFBRWdEY0pJVGNZaGptNXQyN2Q2TXFXelVnVVAwcHhqZEZlWnVwRnNZQ1RSSU9EYnQzNzhibzBhUDViWUZBZ0wvKytxdFljM2JwMHFYVTVLTlVIRC85OUJPT0h6OXVkdi9nNEdBMGJ0elk2SDVDQ1A3NjZ5K2twNmZyN1R0MzdoeVVTaVdhTm0xYUlsbVBIRG1DTTJmT2dPTTRxRlFxS0pWSy9rK2hVUEFWUDdUL1RMMzBDNFZDWEwxNlZhODIrL3o1ODNIbHlwVVN5V2lJSGoxNjhFbHlLTlVDaGhEeUw0QjlITWNkSjRRa3ZuejU4ci9rNU9UOGloWXNPVGtaK2ZuNWNIWjJOdG52MWF0WE9INzhPT1J5T1RwMjdGaHF4NjlidHk2OHZiMFJIaDZPN2R1M1kvYnMyU1dhNThhTkc4akl5RURidG0wTkdncE9uRGlCL2Z2M0Yydk9nSUFBa3pHeUZQTWdoQ1FRUW9KVkt0VUpsbVdmWm1WbC9aZVltUGpXcnk0UVFwQ1VsSVNFaEFURXhjVUJBTzdmdjQ4dVhicEFxVlJpM2JwMTZObXpKNUtUazNIdTNEazRPVG1oZS9mdStPU1RUN0J0MnpiNCt2cGkzYnAxUlI3bjVzMmJPSG55SkR3OVBmSHBwNThDYWxmdGtTTkg0dHExYXpoKy9EaE9uRGdCZDNkMy9qbnR5eSsveElrVEo3Qjc5MjU4L1BISFJ1ZldlSVJvdjd4QVhlOWRKcE1oTURCUWIwek5talYxK2pkcjFneDRYVkVBZmZyME1mUGJvN3dwNmh3ay8zRWNGMG9JQ1NHRTNGY3FsZW14c2JHVm91WTUxWi9YVVAycG1sUnBZMEh0MnJYeCtlZWY2N1ZyTG1ZS1JjUEVpUk5OdmtBY1AzN2NhQUliYldKaVlwQ2VuZzVyYTJ0MDdkcVZiNWRLcGJoKy9Ub1loc0g3Nzc5ZklobkZZakh1M3IwTHNWZ01rVWdFb1ZBSXNWak0vOW5ZMkVBa0VpRW1KZ1lzeTZKbno1NndzTENBUkNMaC95d3RMWFgrbEVxbG5yRkF3OGFORzNYYzZjTEN3aEFTRW9JNWMrYm9aTlo5OU9nUk5tellnQkVqUnVpY013Qk1uejY5Uk9kS3FiUWtjeHozYVZSVTFQMktGcVF3Q29VQ0wxNjhnRkFvUkwxNjlVejIzYjE3TitSeU9YcjE2bVZXekdWcWFpcVdMVnRtbGh5dlhyMENBTDdzVlZGNGVYbGg1c3laT20wYVE4Q29VYU1Nam5ueDRnWHUzYnRubGp3YVN0T2JxRG9pbFVvVExTMHRCNzJOMTc0aFVsSlNjUHIwYVQ0VCs5eTVjL1ZpeFZtV1JhdFdyZEM0Y1dOZVo5YXNXUU9sVW9reFk4YUFaVm1NSFRzV29hR2h1SGp4SWtKQ1FqQnMyRENUeDEyN2RpMVlsc1hpeFl0MTdqMVRwa3pCaEFrVE1HTEVDREFNZzZWTGwvSWhlMDVPVGhnOWVqUUNBd054L3Z4NW8zTnI3dEZ0MnJUaDIxSlRVeUdWU3RHdlh6OGRIYjE4K1RMbXo1OFBXMXRiblRsKy8vMTNRQjIrZVBmdTNWSTFGbEtNbzFRcVY4amw4dkZ2VzNpT01haitVUDJwVGxScFkwR2RPblV3WThZTWcvdUtpa21rVkMvNjl1MXIwbU1nSmliR0xHUEIyYk5uQVFCOSt2U0JXQ3ptMjQ4ZE93YVpUQVp2YjI5WVcxc2pMOCs4M0VVc3kvSUphd1lNR0tDVDdkYlV1UWdFQWoyUG11TFNzV05Iblp1UnBoUk82OWF0MGJ4NWM3NWRFMkxnNGVHQnpwMDd2OUV4S1pXYm1KaVlWd0JlVmJRY2huajI3Qms0am9PN3U3dFJBeG5VcnBqQndjRmdXUmJUcGszajJ4ODhlSURmZi84ZDMzNzdMVnhkWFhYR3lHUXkzTDU5dTFqeUtCU0tZbytCV2c4MW5qOUJRVUhZczJlUHpuNXRBOTNFaVJNeGFkSWtrL045OU5GSEJqMmhLTVVqUGo0K0EwQkdSY3RoTHRuWjJUcHV4VFZxMUVDelpzM2c1ZVdGUm8wYVlmSGl4ZkR5OHNMV3JWdjVQanQzN3NUVnExZmg3dTZPa1NOSEF1cU03UXNYTHNTc1diT3dldlZxU0NRU2svZXBEUnMySUNJaUFpMWF0TkJwdDdDd0FNTXc2TisvUDFRcWxaNlI3dlBQUDhlNzc3NkxEaDA2NE9MRml3Ym5qbzZPQmdxOTdGeTdkZzFRWjJYWGpwL096OC9uejF2RHhZc1hjZkxrU2RqYTJpSTNOeGNiTjI1RSsvYnRUZjVlVUVxSEdITWVzTjRpcVA1US9hbE9WTnYvUVE4UEQrelpzMGZ2b2E4NDQ0dHlaYVZVSExtNXViaHg0d2FnWlMxTlRFekV1WFBuZ05mSmRIVHlWQlFVRkpoOGdWZXBpZzR6bGNsa2ZFakQwS0ZEK1haQ0NJS0Rnd0VBZCsvZVJiZHUzY3crRDFkWFYrelpzNGN2a1dNTytmbjVZRmtXZi96eGg5bGpoZ3dab2hjdkZ4b2FxcE9vVWZNOVhyeDRrWGV6QTRDa3BDUkFuUnVrcUh3T0ZFcEY4ZSsvL3dJQUdqVnFaTExmOXUzYmtaZVhoMkhEaHNIZDNaMXZqNG1Kd2FWTGw4QnhuTUZTV0ZCN3N4MDRjTURvM0hsNWViaDQ4YUpaUnIrYk4yL2l1KysrMDJ2WDZMVkVJakhvbVpDYisvOWV1eXpMMGdjMWlrR2FOR21DQ1JNbW9HblRwdkR5OGtMZHVuWDVmWWJ1aFVlT0hNSEdqUnNoRW9uMFZqVzdkZXVHc1dQSFl1Zk9uVmk2ZENteXNySXdjdVJJZzRsKzY5V3JaOVN6Unl3V0cvVkdzN0d4UVljT0hRQWoyZkpWS2hXaW82TWhGb3ZScEVrVFFGMy9mZi8rL1dBWVJpOC9UMGJHYTd1T3ZiMDlvQTVSV3I1OE9RQmc1Y3FWdUh6NU1rSkNRaEFZR0ZocU9Vc29WUWVxUDFSL3FoUFY2aW5pK1BIanVISGpCcFlzV1FLSlJGTGkySEc1ZFZpdkV3QUFJQUJKUkVGVVhBNDNOemU5Y2lpVXQ0ZlUxRlRNbXpkUHArM0NoUXU0Y09FQ0FHRFRwazN3OGZIaDk0MGRPL2FOajNuMjdGbms1T1RBdzhORHg2cDc0Y0lGUEgzNkZQYjI5bWpac2lYeTgvTVJFUkVCR3hzYnRHMXJ1anljczdNemNuTno4ZHR2dnhWYm51S002ZHk1czU2eHdGRDhuRVFpd2U3ZHV3MjJhMysvRk1yYlFGUlVGSHg5ZlFIMVNoRFVtYWcxcXpvYTFxNWRDMWRYVnp4Ly9oeDc5KzVGalJvMTlCSkJEUnMyREx0MzcwWjRlRGpDdzhPTkd2MU1WVnhadW5RcExseTRnUHYzNzJQaHdvVTZENHhLcFJJN2QrNUV2Mzc5NE9ycWFqQ0xkSHg4UEU2ZE9vVkdqUnBoNzk2OVJvMXpDUWtKSnI4WENvVmxXWHo5OWRkRjlsTXFsZGk4ZVRQKy9QTlBBTUN5WmNzTTNyZG16SmlCdExRMG5EbHpCbXZYcnNXVksxZXdmUG55WXBlRUsweG1aaVlzTFMxNWZVaEtTdUtOWk5xWjNlUGk0aUNWU3RHNmRXdGVyL2J1M1l1SER4K2lSNDhlcUZPbmpzNjg4Zkh4Z05vRE5UTXpFOU9uVDBkMmRqWSsvdmhqZE92V0RhMWJ0OGFGQ3hld2RldFdORzdjV0NkWk1ZVkM5WWZxVDNXaVdoa0w3dCsvajFPblR1SDc3Ny9YY1JFdkxrcWxFcWRPbllLdHJTMWZXb1R5ZGxHclZpMHNYYm9VVUxzUDc5Ky9IOTI2ZGVOL3NBcXZMbjcyMldjbU00cWZQWHNXRHg0OE1Ibk1nd2NQQW1wM0xRMUtwUksvL3ZvckFHRGF0R2tZT25Rb0VoTVQ4ZkhISDZOKy9mcll1SEZqa2VkQ0NPSGo0c3hoMEtCQkVBZ0VPSHo0c05sak5LRU9BTkMvZjM4MGI5NGNreVpOTWxvQ0tDUWtCR2ZQbnNXMzMzN0xXNkVOc1dYTEZwM1ZXUXFsUEpGS3BYcXI3NW1abWNqTXpOUnAwMVMzOGZQemcwS2h3T3pacy9rVkV3MUNvUkJUcDA3RmdnVUxzSGJ0V3ZqNCtQRDNFU3NySy9UbzBRT09qbzZRU3FXd3NMQ0FVQ2pFM2J0M3NXN2RPb3dZTVFJREJ3N0V2SG56a0ppWWlORFFVTHg2OVFvLy92Z2pKQklKL3Zubkh5eGJ0Z3dQSHo3RTFhdFhzVzNiTmpnNk9xSkhqeDY4ZmhGQytOQ2lPWFBtVUM4ZVNya1FFQkNBblR0M1FpZ1VZdjc4K1VacnJUTU1neFVyVnNES3lncUhEeC9HczJmUFNzV3I1ZnZ2djhmTm16Y2hFQWdnRkFwUlVGQUFBUEQwOU5SSnlLbnhKTlM0WjkrNmRRdisvdjZ3c0xEQXQ5OStDNlZTaVFVTEZzRE96ZzZabVprSUN3dERvMGFOSUJLSjhOVlhYK0hwMDZkbzJyUXB2djMyV3dDQW5aMGQ1czJiaHdVTEZtREJnZ1ZZdFdvVit2YnQrOGJuUTZsZVVQMmgrbE1WcU5MR2dnY1BIaUFwS1FuOSt2Vjc0N24yN05tRGlJZ0lzN0tWVWlvZVcxdGJEQm8wQ0ZBL3lPL2Z2eCtlbnA1OG00YWxTNWZxdVlRWjRyUFBQZ1BIY1ViN1hiOStIZmZ2NitlMUNna0p3ZE9uVDFHL2ZuME1IRGl3Uk9mQ01BeS9XcWxRS013dTIxbFU2SVNGaFlXTzBTdzFOWldQaGE1WnN5WkNRa0tNamoxLy9qeHUzNzZOWThlT3djM056V2kvbWpWcklpY25Cd2NQSGtTUEhqMW82QTZsWFBIeDhlRU5iV1BHakVGaVlpSkNRa0w0NjNEeTVNbUlqWTJGalkwTnpwdzVnMHVYTHFGWnMyWjZHYU5sTWhta1VpbWFOV3VHZXZYcUlUazVHZnYyN2VNOWtseGNYUGlLSDc2K3ZqaC8vang4ZlgwaGs4bnc0TUVEM21YVHlja0pXN1pzd2FSSms2QlNxWkNibTR0ZmZ2a0YrL2Z2QjhkeDZOeTVNK2JObXdlWlRBWTdPenVkS2lLWEwxOUdaR1FrdW5YcmhtYk5taUVuUno4UG1FUWk0Wk5hUVoxL1FSTW1aQXlPTTFndW5VSUIxRHJ5K1BGamZQSEZGMFY2d2dtRlFpeGF0QWllbnA3bzBxV0xuc0d0SlBqNCtDQXRMUTFLcFJJcWxRb1dGaGJ3OVBUVTgveUppSWdBMUFsQjVYSTVGaTllREtWU2lYbno1dkhocGtsSlNiaHc0UUlFQWdHOHZMeXdlUEZpQkFVRklTNHVEZzBiTnNTbVRadDBET2Y5K3ZWRGNuSXlBZ0lDSUpWSzMvaGNLTlVQcWo5VWY2b0NWZHBZTUhmdVhPVGs1QmcxRnN5ZVBadTNzaG5EMHRJU2ZuNStTRWhJNEMxdmxNclA4ZVBIamE3cS8vNzc3M0IzZDhlVUtWTVFHUm1wdDkvS3lrclAzWDdMbGkxNi9WSlRVM212Z3FsVHA1YUtsZmpVcVZOOFhGaFI5T3paMCtUKzJiTm42NVFRZmZMa2lkbEpFVFV2R0h2MzdqVVlWMmVJaGcwYlVtTUJwVndSQ0FTd3NySkNRVUVCa3BLUzRPRGdvR1BjZXZueUpRUUNBU0lqSTNtOXlzM054Wmd4WTVDVGs0UGMzRnprNXVZYU5MeHQzNzRkdzRZTjAxbWRlZkhpQlk0ZVBRcVJTSVNtVFpzaUtpcEtiNXlqb3lPMmJObUNzTEF3akJ3NUVxOWV2VUt0V3JVd2UvWnM5T25UQjdtNXVmanNzOCtRbjUrUEhUdDI4RzZvSFRwMGdLdXJLMXEwYUdGVXQrZk9uWXNSSTBidzI4SEJ3WHkrRkFyRlhLeXNyUGlYQjZncjR4UUg3V3RRdytuVHAwc2t5K2VmZjI2d3FsVmhmdjc1WjF5N2RnMHRXclNBV0N5R241OGYvdjc3YjUzczh2djI3UVBVWGpxYSsxYkRoZzN4N05remZQUE5Od1pmenNhUEh3OXJhMnNNSGp5NFJQSlRxaDlVZi80ZnFqOVZneXB0TExDeHNjR0xGeStNN3I5eDQwYVJxN1MwN25UVlJDYVQ0ZVhMbHhnNmRDaWZ6VFVoSVFGWHIxN2xTNGpKNVhJNE9Eam9yREpldW5RSmp4OC8xcGtyUER6Y1lLV0VGU3RXUUNxVm9sT25Ua2JkcjB5VksyTVl4cWlyOGFCQmc0eVdkRnUvZmoxWWx0VXJ0NlloUGo3ZVlBMzJUcDA2bVoyZGZmMzY5UWdLQ3NMbXpadlJ2bjE3czhaUUtCWEZ3NGNQb1ZLcGRESklFMEtRa1pFQloyZG5wS2VuUXk2WEErcEVUVkRIcE5yWjJjSE56UTMyOXZhd3M3T0R2YjA5YkcxdGNmbnlaU1FtSmlJb0tBaFRwa3poNS96amp6K2dVQ2d3YXRRb25TelIybHk4ZUJHLy9QSUxFaE1USVJBSU1HYk1HRXllUEprM0p0clkyS0JkdTNZNGVQQWdwazJiaHNEQVFGaFpXY0hTMGhMYnQyOUhVbElTa3BPVGNmZnVYVHg3OWd6ZHVuV0RuWjBkb0g1dzA4YlQwN1BJM0R6bnpwMHoyMXVKUW5sYnNiQ3cwRW5DMXJwMWE2UDNTRzBEdDFnc3h1clZxMDNPYmVqbGpVS3BTbEQ5b1ppaXloc0xsRXFseVZyeUgzNzRJYVpNbVFLcFZJcVJJMGRpenB3NTZONjlPNEtEZ3hFVUZJUWRPM2FVdTl5VXNpTXBLUWxYcmx6aFhYVS8rK3d6UHFZK05EUVVWNjllMWVudjR1S0NpUk1uOHR0cGFXazZ4b0tDZ2dLc1hic1dVSy84M2JwMWk5L1hyMTgvUHBHWklSNDhlS0NUWkxFd3JxNnVPSHIwcU1GOTN0N2VlaUVWR2padDJnU0JRS0JUa1VHYnNMQXdnOFlDYmJLenMwM1c0OVVrVUx0eTVZcEpOMmR2YjIrYXM0QlM0V2lxZDdSczJaSnZTMHBLZ2xLcGhKdWJHejc1NUJOa1oyZWpUWnMycUZPbkRod2RIV0ZuWjJjMFowZno1czB4Zi81ODdONjlHNk5HallLZG5SMWlZMk1SRWhJQ0d4c2J2WVNwaEJDY1AzOGUyN1p0UTF4Y0hGaVd4WUFCQXpCcDBpUTBhTkFBVUhzTi9mSEhIL2p1dSs4d1o4NGNQSHo0RUZGUlVWaXlaQW44L1B6QU1Bd2NIQnpnNE9DQTFxMWJZOUdpUlhqMjdCbSsrdW9yb3dhQlhyMTZZZkxreVNhL201czNiMUpqQVlWQ29WQW9GSU5VYVdPQkp0Tm5mbjQrYkcxdGpmYXBXN2N1SC8vcDRPQ0F1blhyOHYxcHhZUEtqNlpNektGRGh4QVlHSWc2ZGVwZzNMaHhnRG9IZ0NZVXhkQXFQOGR4T21Wd0Nyc2pCd1lHSWprNUdaNmVuaGc2ZEtpT3NXRElrQ0hvMnJXcjBXeTIxdGJXUmkyM1VGZENNRVpNVEl4UkE1aGNMZ2ZETURoNThxVEIvVVVsYW9UYW5YclZxbFVRQ29WR2p5T1JTSXlXaVZPcFZGQW9GRmkwYUJFMUZsQXFISTNuajNiTXFDYnhZZE9tVFNHUlNQUmlPRTNScDA4ZkRCdzRFUDM3OStkWDlVK2RPZ1ZDQ0NaTW1BQUhCd2RBSzF4bjY5YXRVQ2dVQm8wRUdoSVRFNUdZbUlpTWpBd0loVUw0K3ZwaTFLaFJDQXNMdzQwYk45Q3BVeWV6NWRNYzE1aXhnMEtoVUNnVUNzVWNxclN4UUpNVXpwU3hnRkkxeWM3T3hzV0xGM0hwMGlWY3YzNGRVQ2Y3Y25kMzEzR0pLbHhDclRDeHNiRjZKZEswRTdoY3YzNGRETU5nd1lJRlNFOVAxeHR2cXV4Tmd3WU4rSndHeGVYWXNXTkdqUUdhVmNJZmZ2akI0UDdpSkRRYk5teVlYZ2xLY3poejVneSsvLzc3WW8ralVNcUN1M2Z2UWlnVTZsUXFpWTZPQmdBMGE5YXMyUE94TEl0bHk1YnB0TTJlUFJ1REJ3OUdnd1lOY1BmdVhZU0dodUt2di80QzFFYkozcjE3WTlxMGFRWVRncXBVS2x5K2ZCbFF1MzlDWGRGbCtmTGxVQ2dVNk5TcEV6SXpNeEVhR3NxUGVmTGtDYURPdjNMejVrMitmY0NBQWJ4UjgwMnEvbEFvRkFxRlFxRlVhV09CcGFVbG9QWHlSS2srM0xselJ5OFI0S2VmZnNxLytHcktIRTZZTUlFdm1YanYzajI5Ri9CNjllcmhpeSsrNExkUG5qeUoyTmhZblRuajQrUFJwazBibkR0M3JrelBTWnZ2di8vZWFCaEMzNzU5SVJBSWpDYkVDUXNMdzNmZmZXZldjWjQrZllvelo4NFVXejdOaXhpRlV0R2twNmNqT1RrWmJkcTAwVEgwYVVLTzJyVnJCNmlUVUJVVm5xUE4wcVZMK2VTNWhCREV4c1lpTEN3TTU4NmQ0ME56YXRhc2lSbzFhaUF0TFExUlVWRll2MzY5VHJVQ3pkaUVoQVFrSlNYQnk4dEx4NWlnYmFqTXlNZ3dtQ2hyejU0OU90dmUzdDU4L29YQ3g2SlFLQlFLaFVJcER0UllRS21TZUhoNG9ILy8vdWpWcXhmeTgvT3hiTmt5bldTVi9mcjFROXUyYmVIbTVzWS9VQThlUEJnelo4N0UrdlhyY2V2V0xkNmdvSEV6Qm9DdVhic2lOemVYMzM3Ly9mZngzbnZ2bGV1NVFSMHlVVlFsRDJQN1RTVlZMTXlkTzNjTVZvUW9pcUxLTmxJbzVVVkdSZ1pZbHNXOWUvZXdmLzkrZlBycHAzank1QW1lUEhrQ0x5OHYzdnRIVTVhMFhyMTZScE1UUWgyaTg5OS8vL0Y2bEplWGh4RWpSaUFsSlFWUUozL3ExS2tUaGcwYmh1N2R1eU0xTlJXK3ZyNjRjK2NPWDhheE1FS2hFQjA2ZERDYTN3UUEzTnpjY09USUVYNTcvZnIxdUhUcEV0YXZYNitUMkxCV3JWcTgwWFBqeG8wSUNBZ3crZjNRK3lPRlFxRlFLQlJqVkdsamdXWVZpVDRNVlQvYzNkMTVOL3pDSy82YWhKZDE2OWFGUXFHQVFxSGc5MWxaV1VFbWt5RW5KNGMzSW1qbkxMQzJ0b2ExdFRYeTh2SmdaV1VGa1VoVUlhdDNQL3p3ZzlFd0F3MmRPM2QrNCtQUU1BUktaY2ZMeXd0K2ZuNVlzR0FCZnZycEp6eCsvSmpQWTJLb1NzbU1HVE5NR2dEOS9mMTFFdDlhV1ZtaGUvZnV1SGZ2SHQ1Ly8zMzA2OWRQSi96STFkVVZBUUVCSUlSQUpwUGg3Ny8vUm1Sa0pOcTNiNDlXclZxQllSaElKSklpUzVDS1JDTFVyMTlmNTdoUUd3ZTAyd0h3T1hocTFhckY5elBHa3lkUGltVkFwRkFvRkFxRlVuMm8wc1lDQ3dzTGdCb0xLSVhZczJlUFdYVnZDK2NxS016NTgrY04xcFUxbDhURVJFeWFOTWxrbnlWTGx1aTlDRUJkeGNOWWNrUi9mMzh3RElQcDA2Y2IzQjhmSDQ5RGh3NlpKZU9qUjQ5NEQ0dmlvQjJxUWFGVU5EMTc5c1N2di82S2I3NzVoay9LYVdGaGdTRkRocFRLL0hQbXpBSFU5NXB0MjdiQjJka1puMzc2cVU0ZmhtRmdhV21KeU1oSXZoeWlvV29vaVltSk9ISGlCRnEyYklrZVBYcVVTQjVOeWVDZmZ2b0pYbDVlSnZ2Mjc5L2ZZTDRWQ3FVMENRNE94b2NmZmtqTFVWTW9KWURxRDZVaXFkTEdBbzFud2ViTm0zSGd3QUhFeDhjREFCWXZYZ3lXWlNHWHkzSHQyalhNbVRPSFgxblpzMmNQenAwN2g4VEVSSjIrRHg0OGdGd3V4NXc1YzRxVklJN3k5dEdtVFJ0OCtlV1hldTFLcFJMNzkrL253d3lFUWlGR2poeHBkR1ZPTy82NUpPVG41K1B2di84MjJVZmJxd0VBZkh4OHNHSERCalJwMGdTMWF0VXlPR2JMbGkwUUNBUVlQbnk0d2Ywdlg3NUV6NTQ5OVdxeUcrTCsvZnQ0K3ZScGtmMEtVMVNJQklWUzNyUnIxdzVidDI3RnBFbVRrSmVYQndjSEJ4MnZvdEpBSnBNaE1EQVFucDZlZXNZQ2MwbEtTa0pnWUNDR0RSdFdMR1BCM3IxNzBicDFhN1JvMFlKUGZ1anE2bG9pR1NpVTBtVEhqaDN3OS9mSHJsMjdzR3JWS3AycUpGRGZlMlV5R1FvS0NpQ1R5U0NWU2lHVlNwR2JtNHZjM0Z4a1pXVWhPenNibVptWmVQWHFGVEl5TXBDUmtZSHM3R3ljT1hQR2FNVWVDcVVxUVBXSFV0RlU2U3RFa3drNktpcEtwLzNpeFl2ODUrVGtaQ1FuSi9QYjkrN2RNOW9YQUM1Y3VGQkcwbExLaXpadDJxQk5telk2YlM5ZnZzVGN1WE1obFVyaDZPaUl6TXhNV0Z0YjQ4NmRPOWk0Y2FQSnFnWWx4Y3ZMQzBGQlFXYjNmL2p3SVgvOW1WcTV6OHZMQTh1eTJMSmxpOG41WW1KaTBMMTdkNU1yajRNR0RhSmhDSlFxUTNwNk9tK0FTMDFOeGZqeDQ3RnAwNlpLL1ZLdFVDaXdZc1VLSEQxNkZDdFhyb1M5dlQxZXZud0pKeWNuV2dXSThsYnd3UWNmSUN3c0RERXhNWmcwYVJLbVRadUd6ei8vSENxVkN0MjdkMzhqNzg4blQ1N0EwOU96Vk9XbFVONG1xUDVRS3BvcWJTelF4SkpQbWpRSlBqNCsyTDE3TjhMQ3doQVFFQUFMQ3d0TW5Ub1ZuVHQzeHYvKzl6L2s1K2RqK3ZUcG1EeDVNdDU5OTEyY09IRUNodzhmNXZ2dTJMRUR0MjdkUWtCQUFBb0tDb3BWazV2eWRuUGl4QW1zVzdjTytmbjU4UFB6dzhtVEp4RWVIbzdObXpkanlwUXArT1NUVC9ETk45OFlyVDVRWGp4NjlBaC8vdmxua2YwMHE2WG05SzFUcDQ1SlkwRklTSWhPdVRaem9Ra09LVzhiaVltSldMSmtDYUFPRy9qenp6L3g3Tmt6VEpnd0FaczNiNjVvOFlxTnB1TEJnZ1VMa0pLU0FsZFhWM2g1ZWVIU3BVc0FnUGJ0MjFld2hCVEthMXhjWFBENzc3OWp6Wm8xQ0FrSmdiKy9QeDQ5ZW9RVksxYWdiZHUyU0V4TWhLV2xKU3d0TFNHUlNQaDhRR0ZoWVJBS2haZzBhUkpzYlcxaGEyc0xPenM3Mk5uWndjSEJBVFZyMW54akR6OEs1VzJINmcrbG9xblN4Z0pOem9LNmRldkMyOXNiWjgrZUJkUjFySzJzck1Bd0RKeWRuZUh0N2MwbmhISnpjNE8zdHpjaUlpSjAraDQ3ZGd3TXc4RGIyMXZQTlp4U09ibDU4eVkyYjk2TTZPaG91TG01WWRPbVRXaldyQm1mU2J4Smt5YllzV01INXM2ZGkrWExseU00T0JqanhvMURuejU5d0xKc3VjdmJ2MzkvOU8vZnY4aCtSWlZPTEE3dDI3Y3ZrWkVrT2pvYSsvYnRlK1BqVXlpbHdmUG56ekZ0MmpSa1oyZGo1c3laR0RseUpEcDE2b1F2di93U0dSa1p1SExsQ3Q5WExwZWIvSTEvRzVJQktoUUszcnNvSlNVRm5UdDN4dXJWcTJGalk0TzVjK2NDNnBBbGM5QVlIU2lVc2tRa0VtSGh3b1ZvMkxBaE5tN2N5Q2NSTlZhdEl5Y25oMy9abVRoeFlqbExTNkc4WFZEOW9WUWtWZHBZb1BFc29BOUQxWnVNakF4QWZUMUlwVktjT1hNR0lTRWhlUERnQVFRQ0FVYVBIbzJwVTZjYXRMRFdyMThmMjdkdng1WXRXN0I3OTI3TW56OGZUazVPNk51M0w0WVBIdzUzZC9jeWwxK2xVaFVyQndBaEJJU1FZaG0xSkJLSlFRTklnd1lOOFA3Nzc1czlqemJVV0VCNUcwaElTTUNNR1RPUWxwYUdTWk1tWWV6WXNZRGFNTHhseXhhRWhvWml6Smd4V0x0MkxhRE9VL09tSkNVbEdVMWVxaW14R0JJU2dtdlhydW50ejhyS0tuTCt1TGc0cEtXbEFRREdqUnVIcVZPbmdtVlpuRHQzRG84ZlA0YVZsUlg2OU9tak0wWVR4MnBsWlFXeFdBeWxVb25UcDA4akt5c0xJcEhJWkxsSUNxVzBHRDE2TkhyMDZJRjY5ZXBWdENnVVNxV0Q2ZytsSXFER0FrcVZKRGc0R0R0MjdJQkVJa0ZTVWhJQXdNUERBNm1wcVZpM2JoMWtNaG02ZGV1R0dUTm13TVBEdytSY0ZoWVdtREZqQm9ZT0hZcmZmdnNONTg2ZHc3Rmp4ekI2OU9oeU9aZHIxNjVoMXF4WnhSNVhWRFVIYlhidDJvV0hEeDlDS3BVQ1dnYVcrUGg0N05tenA5akgvdWVmZndBQXQyN2RRbjUrUGdEQTN0NGVBd1lNS1BaY0ZFcEplZjc4T2NhTkd3ZVpUSWJaczJmcjZheTd1enRtekppaDA5YW1UUnVqeVVPaDFnbE5BbHhqYUVva21pSWxKWVUzSEJTWGxpMWJZdDY4ZWNqUHo4ZVlNV01BZGE2UzlldlhBd0ErK3VnaldGdGI2NHk1Zi84K3Z2cnFLNFB6K2ZqNFZJaTNGS1Y2SUpQSmRJeng5RVdIUWpFZnFqK1Vpb1lhQ3loVmtucjE2dkVyYjVhV2x1alhyeDk2OWVvRmdVQUFYMTlmMUtsVHA5aEpYZXJYcjQvVnExZnpxNVIxNjlZdEkrbDFhZENnZ2NIcURhV0pzN016NXN5Wmc5VFVWSjMyeU1oSVJFWkdsbmplczJmUDh1RS9IaDRlMUZoQUtWZnExS21EY2VQR29Ybno1dWpjdWJOWlkwYVBIczI3ZUJyQzM5L2ZxTEhBM3Q0ZTRlSGhKWllYYXVPZ09VbEZDMWM3a2N2bGNIQndRRzV1cmtHMzB5Wk5tdWkxV1Z0Ym8zMzc5cGcvZi80YnlVeWhHT1B1M2J2NDVwdHY4UFhYWDJQNDhPRTZScWxIang0WkRldlJlTVlSUWhBWEYyZnlHSTBiTjRaQUlDaGx5U21VaW9mcUQrVnRvRW9iQ3pRWGYybVh4Nks4L1hUdDJoWFhyMThIdEtwaWFPamV2YnZKc1g1K2ZpYjMxNjVkRzdWcjE5WnJmKys5OS9oY0Y2WndkM2MzcTU4R056YzNUSjQ4MmV6K0plWEVpUk5sZmd3S3Bid3hOMTV6MXF4Wm1ENTlPbTlrTnNhTUdUUDB2QkcwTVZacTFWek0vUjBwakwyOVBiWnUzWXFvcUNqVXJGblQ0UDZJaUFpb1ZDb1FRc0J4bk41dkk0VlMycHc1Y3dZNU9UbjQ2YWVmY1BMa1NheGN1UkwxNjljSEFFeVpNZ1V2WDc0ME9iNmdvS0JJTDc3ejU4L0QzdDYrVk9XbVVONEdxUDVRM2dhcXRMRkFVenVVR2d1cUovUkJtRUtobUl0UUtLejA5YWF0ckt6UXFWTW5rMzNvQ2hLbFBKay9mejVhdEdpQm4zNzZDVEV4TVJnMWFoVG16Sm1Ed1lNSG8yUEhqc2pPempZNFRxVlM0ZnIxNjJCWnRraXZvTXF1dHhTS01haitVTjRHcXZRVllvNng0UHIxNjFpd1lBSGZaKy9ldmJoNDhTSWVQMzRNQUZpOWVqVldyVnBWVGhKVEtCUUtoVUtoVkIwR0RoeUlWcTFhWWM2Y09YajgrREd1WDcrT3dZTUhZK1hLbFViSDVPVGtvR2ZQbmhDTHhkaTRjV081eWt1aHZFMVEvYUZVTkZYYVdLQlpRVEZWNmlvcEtZbFBnQWNBTVRFeGlJbUo0YmZEd3NMS1dFb0toVUtoVUNpVXFvdTd1enQyN3R5SnpaczNsM2tPSGdxbHFrSDFoMUtSVkd0andmYnQyOEZ4bk1rNWFJWm9Db1ZDb1ZBb2xEZkQwdElTMzN6elRVV0xRYUZVU3FqK1VDcUtLbTBzcUZXckZwWXRXNGIyN2RzYjNGK2NiUGhqeDQ3RndJRURTMUU2Q29WQ29WQW9sT3FMUXFFd21LUk5VOFlYQUYvWnFEQk9UazQwQndlbFdrUDFoMUllVkdsamdaT1RVNm05NEx1N3U4UGQzYjFVNXFKUUtCUUtoVUtwVHFTbXBpSW9LQWhqeDQ2Rmk0c0xBT0RldlhzbUs1YklaREtqSlhlUEhEbkNaNGFuVUtvNlZIOG9GVVdWTmhZVVp0cTBhWmd3WVFJc0xTM2ZhQjRMQ3d1c1hic1dycTZ1cFNZYnBYS2hVcWx3N2RvMWRPdlc3WTNteWNqSWdJMk5EU1FTU2FuSlJxRlFLQlRLMjBaNGVEajI3dDJMNDhlUDQvejU4enFybWpWcjFrU2JObTNNbXVmV3JWdkl6YzB0UTBrcGxMY1BxaitVaXFKYUdRdXNyYTFoYlczOXh2TUlCQUwwNnRXclZHU2lWRDQ0anNObm4zMkcrUGg0Yk5pdzRZME1CdXZXcmNQbHk1ZXhaczBhZE9uU3BWVGxwRkFvRkFybGJTRThQQndBMExselp6MzNaeTh2TC9qNStaazF6OGlSSS9IdzRjTXlrWkZDZVZ1aCtrT3BLS3E4c2VESmt5ZFFxVlNsTmgvTHNuQnhjWUdOalUycHpVbXBYTEFzaXdFREJpQStQaDYvL2ZZYnVuYnRDb1poaWoxUFRrNE93c0xDSUJBSURGcUVIejE2aEJVclZoUnJ6bW5UcHVIZGQ5OHR0aXdVQ29WQ29aUVZNcGtNZCs3Y0FRRDA3ZHUzb3NXaFVDb1ZWSDhvRlVtVk54Wjg5dGxua01sa3BUNXZ1M2J0c0dMRkN0U3VYYnZVNTZaVUhQUG16VU5XVmxhUi9UUVZOdUxpNGpCKy9IaFlXRmlZN0M4UUNCQVFFS0RUZHZqd1lTZ1VDZ3dkT3RTZzhTa3ZMdy8zN3Qwcmx2em15RTZoVUNnVVNubHk2OVl0RkJRVXdOTFNFcDA3ZDY1b2NTaVVTZ1hWSDBwRlV1V05CUnJzN094MHRqbU9RMDVPRG9SQ29WNW9BaUVFMmRuWkVBZ0VlaTl4TXBrTUJRVUZpSWlJZ0orZkg5YXRXMWN1OGxQS2g3Ly8vdHRnWmxsVFJFZEhGOW1uY0FsT3BWS0pmZnYyQWVxYndQang0M1gyOSszYkZ5MWJ0Z1FBZUh0N1kvUG16U2JuWDdwMEtVNmZQbDBzdVNrVUNvVkNLUTlPbmp3SkFPamV2WHVSeG5VS2hhSUwxUjlLUlZJdGpBVVNpUVFYTGx6UWFVdEpTY0hBZ1FNTnZvaGxaR1RnL2ZmZmg1ZVhGM2JzMktHemp4Q0NEUnMySUNnb2lIY0pvbFE5RGh3NFlOSnI1UGp4NCtqYnQyK1JQOXB5dVJ4OSt2VFJhejkyN0JqUzB0SWdFb21RbXBxSzFOUlVuZjNhWVFrTXcwQW9OSzJxSlFtRG9GQW9GQXFsck1uS3lzTEZpeGNCNmtKTm9SUWJxaitVaXFaYUdBdEtFNFpoTUdqUUlBUUZCU0UzTnhjS2hRSWlrYWlpeGFLVU1oS0pCRlpXVmdiM0JRY0hZODJhTlRoMjdCZzJiTmlBbWpWcjZ1dy9kKzRjUkNJUmV2VG9ZYkNHclV3bXc1WXRXeUFXaXhFU0VvSTZkZW9ZUEU1TVRFd3BuUTJGUXFGUUtCWERxVk9ub0ZBb1lHbHBpVTZkT2huc2MrM2FOYk9UL0JZVUZKU3loQlRLMnd2VkgwcEZRNDBGSlVBc0Z2T2Y2WXB1MWFKTGx5N0l6czZHV0N4R1RrNE9iRzF0SVpQSk1ISGlSTFJ1M1JwejU4N0Z4eDkvak1qSVNKdzlleGJqeDQvSHBrMmJVSzllUGJ4OCtSSS8vdmdqenA4L0R4c2JHeHc5ZWhRMk5qYm8wYU9IVGhqQ0gzLzhnZlQwZEV5Y09OR29vYUNzVUNxVlJYb3BVQ2dVQ29WU1dvU0doZ0lBdW5YclpyUk1zRVFpTVRzSFZISnlNdVJ5ZWFuS1NLRzhyVkQ5b1ZRMDlLMmhCR2hiNVFySG9sTXFOOHVXTFFNQW5EMTdGa3VYTHNWWFgzMkY0Y09INDhHREI3QzN0d2NBQ0lWQ3JGcTFDaHpISVRZMkZpcVZDdnYzNzhlbVRadVFrNU1EZDNkM3pKOC9IL2IyOWtoTVRNVFBQLy9NejUrWm1ZbGR1M2JCeWNrSnc0Y1BSMDVPanA0TUlwRkk1NFpRVUZDQXBLUWtrM0xuNWVXWjNLOVNxVEJqeGd6Y3VIRURZOGFNd2F4WnM0cjcxVkFvRkFxRlVteCsvUEZIbkR4NUV0N2Uza2I3dlBQT085aTRjYU5aODlIU2I1VHFCTlVmU2tWRGpRVWxRUHNGanhvTHFoNkVFR3pidGcxeXVSeE5telkxMkVjZ0VPQ0hIMzdBK2ZQbk1XL2VQTVRIeDBNaWtXRHExS2tZTTJZTVJDSVJGaTVjaUhQbnp1SFhYMy9seXhuYTI5dWpXN2R1YU4yNk5mcjM3Mjl3N3Q2OWUrdlV5NzEvL3o2R0RCbnlSdWVVbEpTRUd6ZHVBQUFPSGp4SWpRVVVDb1ZDS1JjYU5HaUFLVk9tR056bjdlMk5pSWlJWXMyblNRNU1vVlFIcVA1UUtocHFMQ2dCam82T21EZHZIaG8xYWxUUm9sREtnTC8rK2dzSkNRbG8zcnc1Zkh4OERLN2F4OGZIdzkvZkg5ZXZYd2ZVN21IejVzMURuVHAxK0xLS1BYcjB3T25UcC9IZGQ5OWgyN1p0YU55NE1RQmcwYUpGWUJnR2p4NDl3dE9uVHhFZEhZM216WnZEdzhNREFOQ2lSUXVkWXprNk9oWlpLdWZ1M2J0NDl1eVowZjJ1cnE1NDk5MTNjZnYyYlF3ZlByd0Uzd3FGUXFGUUtCUUtoVUtwVGxCalFRbHdjM09EbTV0YlJZdEJLUU9rVWlrZk52RDExMS9yN1krTmpjVzJiZHY0ekxUZTN0NllQSGt5N3ptUW5wNk9VYU5HWWV6WXNSZzdkaXdlUEhpQW5UdDNZdmJzMmRpMWF4ZHExS2pCaHpNc1g3NGNodzhmUm5SME5ENzQ0QU9NSGozYW9FenU3dTVZdm55NVNia1hMVnBrMGxnZ0ZBcXhlZk5tRkJRVTBMSTdGQXFGUXFGUUtCUUtwVWlvc1lCQzBlTDY5ZXQ0OWVvVnVuVHB3bWVkNVRnT0FIRG56aDJNR1RNR1VCc0p2dnp5UzNUbzBFRm5mR0ppSWw2OWVvWEhqeDhEQUtaT25Zckl5RWhFUjBkajU4NmRtRFp0bXRteXFGUXFRQjN5VUZwUVF3R0ZRcUZRS0JRS2hVSXhoMnBoTE9BNERqZHYzdFJwKysrLy93Q0RBVzR3QUFBVTBFbEVRVlFBMmRuWnVIbnpKbGlXaFZBb2hGZ3NMakpaSEtYcTh0NTc3OEhiMnh0S3BSSkpTVWtJRFEzRnNXUEhBQUFLaFFKTm1qVEJyRm16NE9QalkzQjhXRmdZQUtCMTY5YUFla1YvOWVyVk9IbnlKTWFOR3djQTJMOS9QMlF5R2FET1J3QUF0Mi9mNXNNWG9FNVdvekVXME5LY0ZBcUZRcUZRS0JRS3BieXBGc1lDdVZ4dTBLVWNBT0xpNG96dXUzZnZIbnIzN28wR0RScWdVYU5HOFBIeGdZK1BEK3pzN01wWVlrcEZrWnljaklzWEwrTENoUXVJaW9vQzFDVnBQRHc4OFBqeFl6eDkraFE3ZCs3RXdZTUg5Y2ErZVBFQzkrN2RnMWdzUnE5ZXZmajJPblhxWU1LRUNmejI1czJia1pXVnBUUDI4dVhMdUh6NU1yODliZG8wTkd2V0RDaFVxcE5Db1ZBb0ZBcUZRcUZReW9NcWJ5enc5UFRrVjNGTlFRaUJVcW1FVXFtRVZDcUZWQ3FGWEM1SFZsWVdZbUppRUJNVGd5Tkhqa0FnRUtCUG56NFlQWG8wV3JWcVZTN25RQ2tmNXN5Wmd3c1hMdkRibnA2ZUdEWnNHQVlNR0FDaFVJaDE2OWJoOU9uVGZGV0J3akFNZzBhTkd1R2JiNzZCZzRPRDBlUHMycldMRDIzNDY2Ky9FQkFRZ1BIangyUFFvRUY4SDN0N2U5eTZkUXRRR3hLNmRPbGlVbmFGUWxIczg2VlFLQlFLaFVLaFVDZ1VZMVI1WThIMjdkdExQRFlyS3dzcEtTbDQ4T0FCcmw2OWl1dlhyNk9nb0FCbno1N0YyYk5uOGNFSEgyRDI3TmttWHd3cGxZY1BQdmdBY1hGeDZOZXZIOTUvLzMxNGVucnE3Ris0Y0NFV0xsd0ltVXlHWjgrZTRmVHAwM0IxZFVYZnZuMEJkVDRBYy9JTDFLdFhqLytzdVhZY0hCeFF2MzU5blg3WjJka0FBRHM3T3pnNU9abWNNelUxVmFla0o0VkNvVkFvRkFxRlFxRzhDVlhlV0tCaCt2VHBlUHo0TVU2Y09HR3kzNElGQzVDV2xvYmZmLzhkZG5aMnNMT3pnNWVYRjRZTkc0Yk16RXdjUEhnUU8zYnNRRjVlSHM2Y09ZTVBQdmlneUZWZlN1V2dkKy9lNk4yN042Q3VRM3YyN0ZsTW5EaFJMeW1nUkNKQlJrWUdBZ01EMGFsVEp3d2VQRmh2TG9WQ2dhMWJ0OExCd2NGb2xZT2lTRTlQQndCOC92bm5mR0pGWXl4YXRBaW5UcDBxMFhFb0ZBcUZRcUZRS0JRS3BUQnNSUXRRWHFTbnB5TTFOWlhmTGlnb3dNeVpNeEVRRUtEVEx6WTJGbEZSVVNDRThQMENBZ0l3Wjg0Yy9QUFBQNWc0Y1NJT0h6Nk1MbDI2WU1xVUtkUlFVRVU1ZE9nUUFnTURJWmZMU3pSZW9WQWdNRERRWUc0RFUwUkVST0R3NGNNQWdDZFBuZ0FBWEYxZFN5UkRZWUtDZ3JCbzBTS0Vob2FXeW53VVNsbkNFYUlBQXhWQVVDQXZxR2h4S0VXUXJ3bjNZeGlaU1BTU3EyaDVLak1Fa0lPQmloQlM0bnNRcFhLUko4c0hBSEFnQlNsV1ZxcUtscWN5US9XbitrSDFwMnlwTnNhQ3dxaFVLbHk1Y2dVeE1URW0rMWxZV01EQndRRVhMbHpBb2tXTGtKNmVEaWNuSi9qNysyUDgrUEhsSmkrbDZuUHc0RUY4L2ZYWHVIZnZIZ0FnT2pvYUFPRGg0VkVxOCsvZXZSdW5UcDJDdGJWMXFjeEhvWlFsakVMK0VnUzVLaFdINTg5VHpSaEJxVWdlSnlZQ0FCaU9KQ2NuSjlNbjlEZEFRYmgwRU9RcUZBcWt2VWl2YUhFb1pZeGNvY0N6bE9jZ0JDcUFQRWRDQXJXT3ZnRlVmNm9YVkgvS25tcHJMQ2dPbzBlUHhxQkJnL0RxMVNzc1dMQ0FMM0hITUV4RmkwYXA1R2dTRSs3YnR3Kyt2cjRRaVVUbzJyVXI0dVBqa1pxYUNpY25KN2k1dWIzeGNWSlRVL0hpeFF1SXhXSjA3dHk1RkNTblVNcVdmMFdLbHd4SXJrcWx3cjNZQjhqUEx6cFJMYVZpU0huK0hFK2ZKZ09BZ21PUkNvQ3U3THdCWWxWdU9nT1NXMUFneC8wSGNTZ29vTSsrVlptNCtBUzhlcFVKTUVRR3dsREw2QnRDOWFkNlFmV243S25TeG9LRWhJUWkrMlJsWmVIYXRXdjhuNlp5d28wYk4zVGFlL2JzQ1VkSFI5eTlleGYrL3Y3bElEMmxPcUFwei9qczJUTzR1cnBpeDQ0ZDZOV3JGMEpDUWdBQUhUdDJOR3NlemMzUW1BRXJNaklTQU9EajR3TkxTOHRTa3A1Q0tVTVNFZ29JbUFRQXVIazdBdWN2WG9KS1JkOUIzellVQ2dWQ2poN0h5MWVaSUNDNUxDRlBLMXFteWs1aVlxSk1jKzFmQ3IrQ0s5ZHVRS1dpa1IxVmtWZXZNckgvME9IWEsrQ0V5V1lZNW5GRnkxVFpvZnBUZmFENlV6NVUyUVNIVDU0OHdZZ1JJOUNtVFJ1TUhEblM2RU5tZkh3OHBrK2ZydGMrYytaTW8zUHYzcjBidFdyVnd2Lys5NzlTbFpueTlqRno1a3lERlE0MGxRZnUzYnVIU1pNbTZlM1hsRVkwUlg1K1BtN2Z2ZzBBNk5TcEUzeDlmV0ZyYTR1MHREUWNQWG9VQUhUS0tRS0FVcWxFZW5vNnJLMnRJUmFMd1RBTVltTmorVEtMTld2V05IZ3NqVkZDazhDUlFxa01jRXJpSnhCaVFIckdmODYrZmh2d01PRXhlblh2Q2plMytuQ3d0NjlvOGFvdEhNY2hOMWVLck94c2hKNDRoZUNEaHpWZVVuOWxLWEt2VjdSOFZRR1ZnbHNyRUxNZnBhYTlxTGw4OVJyRS9oT1BIbDA3bzBFRFY5amIyVlcwZUpRM1FLbFVJdVY1S3A0ay9vdTkrdy9oOHRYcjREZ09CQ1JFa1oxK3E2TGxxd3BRL2FtNlVQMHBmNnEwc1VBaWtTQXFLb3AvVVlMNkloTUsvLyswSFIwZDBiNTllMzQ3UER3YytmbjU2TnUzcjk0cWJYNStQbUppWXBDYm13dG5aK2R5T2hOS1JhSjk3UmdpSnljSGYvLzlkNG5tdHJTMHhJWU5HN0Jueng0c1c3YU12eTc5L1B3Z2w4dlJxRkVqdEd2WFRtZU1TcVhDNE1HRERScS9IQjBkMGFSSkU0UEhpb3lNQk11eTZONjllNGxrcFZBcWdxY0pVZmZyTjIwN1Njamd5UFBVVlB5NitYZjgvdWNPQ0FWQ01Dd05BNnRJQ0VmQUVRNEZzZ0tvT0E2RUk3Y3lDN0ltWnlZbVpsVzBiRldCcEVmUjk5eWF0cDNKc0FoS2ZwYUNqUUdiOGR2dmdSQUtCUFRhcndLb1ZDb29sU28rQVIvaGNPcmZPTVczUUFyTjkxRUtVUDJwMmxEOUtWK3FyTEdnZCsvZThQSHh3Ymx6NXhBY0hJeTR1RGdBd01pUkl6Rm56aHkwYXRVS0FOQ29VU1A0K3ZyeTR3WVBIb3prNUdTc1dyVkt4NmlnSVNzckMvLysreTlhdDI1ZGptZERLVzkyN2RwbGxuZUFNZkx6ODlHdlg3OGkrelZ2M2h5clZxM2l0d2toc0xHeEFRQjg4ODAzZXYwdExDelFzR0ZEblJBYmtVZ0VUMDlQZlBmZGQ3Q3lzdEliSTVWS2taQ1FnTFp0MjhLZXJzWlNLaGxKY1pISDZqZHBOVlRBQ21ZU1FqenpaVEpyaHNBS0RDT3VhTm1xSzRRUWpnR1RDd2FaQk9RNVI3RDdxVXE2RlltSk5EaTRGUGszTGpLNGZwT1dTcUZBTUUybDRqenlaZmxXOU5xdi9LajFKK2YvOVljTGZGcVFzd3RJcEM4NnBRalZuNm9KMVoveXA4b2FDd0RBMnRvYWd3Y1B4dURCZ3hFUkVZR3RXN2ZpenAwNytQcnJyOUdsU3hjTUdUSUVIVHAwS05hY2RuWjIxRkJRRFpCSUpHODAzc3JLQ2hFUkVjVWV4ekFNbGkxYmhoNDllcUJUcDA0Ryt3UUhCNE1RQXBWS0JZN2pJQlFLd2JMRzA0OVlXMXZ6NFE0VVNpV0VTNHFQT2RLd1ljdnJuSmh0QWNDQjRZZ2pZUVQ2bGpGS3VjQXdVQkdPcEhPTU1wa2p3c1RrK0tpVTF4WExLS1dNTWluK1hyQ2JtOWRsU0VSZWhNQ1JaUmhIY0tDSlp5b3hEQU9WaXFqU0dKQm4rTC8yN2o3RXlrTEI0L2p2ektoZDh5VVRiZWxOcytqRjJ0aUpHQ0kyV2hKcWl5Sk55a0FJa29qZUZJeis2STJsY3NNV290Wk5sclFsLzZtbGxpNWQ2VVZseVFpc3EyVi9tUGZXM05EUzBlNjZPZDMxYU9rNGMyYm0yVC9hcEdldGx1M21QSHJPNXdNSDVqeG5PUHdPek1DYzc1eHpudDdCYlR1NnUzWlZ2YWxKK2YxcFFuNS9obDlUeDRMdnUvamlpN044K2ZLc1g3OCtUejc1Wk41Nzc3MU1tRERCNlE4NUtsMXh4UlUvZVh1dFZ2dkJWNzVBczlxMjdmZGZKdm15NmgwdzNMcS8vV1BZSDhUd00vajlnVDlQeXozYnVQVFNTL1B5eXk5bjVjcVZtVEZqUmlaTm1sUzZmZW5TcGVudjcvZEVEQUFBZ0piVmtzK0lSNDBhbFRsejVoeDJ2Syt2TDFPbVRLbGtFd0FBQUJ3dFdpSVd2UHZ1dTltL2YvK2g2MlBHak1sbGwxMTI2SHB2YjI4V0xWcVVBd2NPWk1tU0pUOTZybm9BQUFCb0JTMFJDNTUrK3VsMGQzY2Z1ajUxNnRSRHNlQ0xMNzdJd29VTHMyM2J0aVRKaHg5K21NN096c3EyQWdBQVFOVmFJaFo4NS96enowOWJXMXRPT2VXVUpNbm16WnR6NzczM3BsNnZaOUtrU1huc3NjY09Dd1gxZXYwbjc5T3A2QUFBQUdnMkxSVUxsaTlmZnVnODlBTURBM253d1FkVHI5ZHp5U1dYWlBIaXhULzR4UC9xcTY5T285SDQwZnY4T2FmSEF3QUFnS05aUzhXQzcremF0U3Nubm5oaUhuMzAwWHp3d1FlNTY2NjdmdlE4OVJNbVRFaC9mMy9wMlA3OSt6TXdNSkN4WThjTzAySUFBQUFZUGkwWEM3cTZ1ckpnd1lMTW1qVXI4K2ZQVDJkblorcjFldTY0NDQ2Y2M4NDU2ZWpveUZWWFhaVng0OFlsU2Rhc1dYUFlmZHg1NTUzWnVIRmpubi8rK1FvZUFRQUFBQnhaUC96djlDWTJmdno0OVBiMjVvVVhYc2hubjMyV0pGbTllblcyYnQyYVZhdFdaZkhpeGJuKyt1dXpaY3VXcXFjQ0FBQkFKVm91RnB4NjZxbFpzR0JCQmdZR3Nuang0aFJGa1N1dnZETExsaTNMZmZmZGwzUE9PU2Y3OXUzTHM4OCtXL1ZVQUFBQXFFVEx4WUlrdWZubW05UFIwWkZObXpabDVjcVZtVFJwVWpvN096TjM3dHdzWDc0OEkwYU15Q2VmZkZMMVRBQUFBS2hFUzhhQ1dxMldCeDU0SU8zdDdYbm1tV2V5WjgrZVE3ZU5Iejgra3lkUHpqZmZmRlBwUmdBQUFLaEtTOGFDSkRucnJMTXlaODZjN051M0wwdVhMaTNkMXQ3ZW5xSW9LdHNHQUFBQVZXcnFzeUVNRGc3bXpUZmZ6TzdkdTB2SFY2MWFsVldyVm1YUm9rVlp2WHAxM25qampjeWJOeStubjM1NjZmdTZ1N3R6OE9EQncrNjN0N2YzaUc4SEFBQ0FxalJ0TEZpM2JsMmVmdnJwN05peG8zVDgvZmZmejJPUFBaYUJnWUc4ODg0N3VlMjIyL0xVVTA5bCtmTGxlZnp4eDB2ZisvRERENmVycTJ1WWx3TUFBRUMxbXZadENMdDI3Y3FPSFRzeWR1ellqQjQ5T2tteWMrZk8zSC8vL1JrWUdNZ3R0OXlTMmJObjU2YWJic3JKSjUrY05Xdlc1UFBQUHkvZHg5aXhZM1BDQ1NjY2Roa3hvbWtiQ3dBQUFEUnZMSmc1YzJadXZmWFd2UGJhYXpucHBKT1NKQWNPSEVpajBjZ3R0OXlTaFFzWEprbEdqaHlaMjIrL1BVVlJaTm15WlVtU29hR2hKTW15WmN2eTl0dHZIM2E1NktLTEtueGtBQUFBY0dRMTdiL0lqenZ1dUN4WXNLQjA3Tnh6ejgyTEw3NllhZE9tbFk1ZmUrMjFlZTY1NTdKMjdkcHMyclFwUFQwOUdUTm16REF2Ymw1RFE4VkFXMXR0S01XM255TUJSOUxRVUpFVVJZcWtTTkUyVVBVZUFBQTRGalh0S3d0K3pMUnAwOUxYMTVkNnZYN284czAzMytTR0cyNUlrc3lmUHorTlJpTm5uWFZXMVZPYlJxMFkvRk5TOURVR0JyS25YcTk2RGsxdXo5NTYrdm9icVNXTm9wYWVxdmNBQU1DeHFHbGZXZkJUWG4vOTlUenh4Qk0vZUZ0dmIyL2EyOXN6Yjk2OFlkL1ZyUFkyUnV5YU1DSzlqVVlqUFQxZlZUMkhKdmZWbi80cmZYMTlTV3A5YVJUL1VmVWVBQUE0RnJWa0xKZzRjV0ttVDU5KzJQRjZ2WjVkdTNabDVzeVp1ZlRTU3l2WjFvenEyemZWVHp6dnIvNDRPRGg0L3JyMzF1ZTZhLzQya3lkUHFub1dUYWpSYU9UZDM2NVBmZS9lcEpaNlg5cStxSG9UQUFBY2kxb3lGc3lZTVNNelpzdzQ3SGgzZDNkbXo1NmREUnMyVkxLcm1RMFZ4VC9VYXJXL1h2ZmJEY2N2K2VkbHVmN2FhL0tYNTUvbnN5SDR4ZXpaVTgrdmYvTmFWcjYyS2tORFF4bkswRC8rNTliTjNvWUFBQUEvUTB2R2dpUlpzV0pGdXJ1N00zZnUzSng3N3JsSmtxbFRwK2FDQ3k3SXh4OS9uSzZ1cmt5ZlBqMGJObXc0ZEhhRTcremR1N2VpMWNldTdrODN2elBsdkk1L0dod2NmUERmZnYyYnZQWDJPNWt3NFlSTU9lMjBUSnc0c2VwNUhNTUdCaHJadmZ1cjdPN3B5WTZkWDZTdnZ6OHBpbi90SGpqd2ZOWGJBQURnV05XeXNlRDExMS9QamgwNzhzWWJiNlN6c3pOMzNubG5Pam82Y3QxMTErWGpqei9PMnJWck0zMzY5Q3hjdURDTlJxUHF1YzFncU8xZ2ZkSGdyOGIzRllPWnQ3dm5xNy9ZM2ZQVnFDMWJQMis1RDlua2lHaWt5SUhVMGpOWUZNKzBIZHo3TDltK3ZhL3FVUUFBY0t4cXFWaXdidDI2akJvMUttUEdqTW1LRlN2eTBrc3Y1WlZYWHNuR2pSdXpjZVBHWEhiWlpYbmtrVWZ5NUpOUDVxMjMzc3I4K2ZOenpUWFgvR2dzR0RkdTNMQS9obVBaOXUzYkR5YjUrNm5uWGZqdlNkdkZ0V1J5TWpTcEtOcU9yM29ieDdCYWNiQldGSjhWeVI4SGs5L3QvTVBtMzFjOUNRQUFqblV0RlFzZWV1aWg1SC9lYnZEcXE2L203cnZ2enJ4NTg3Sml4WXE4K09LTEdUbHlaQ1pPbkpnTEw3d3dIMzMwVWJaczJaSkhIbm1rNnRuTlpxajdENzlibjJSOWtsck9PT080eWZ1UGI2bWZRMzVaWThZY0dOajJiWWdDQUFCK0lTM3hKRzNLbENscGIyOC9kUDNVVTA4OTlQWG8wYU56enozM1pOYXNXWWRlUVhENTVaZm5vNDgreXRxMWEzUDIyV2RYc3JsRkZObSsvYUJQb09QUDBlTUhDQUFBZm5FdEVRdVdMRm55ZjM3UDl3UEM1WmRmbnExYnQrYkdHMjg4d3NzQUFBRGc2Tk1Tc2VELzY4d3p6OHpqano5ZTlRd0FBQUNvaEUraUJ3QUFBRXJFQWdBQUFLQkVMQUFBQUFCS3hBSUFBQUNnUkN3QUFBQUFTc1FDQUFBQW9FUXNBQUFBQUVyRUFnQUFBS0JFTEFBQUFBQkt4QUlBQUFDZ1JDd0FBQUFBU3NRQ0FBQUFvRVFzQUFBQUFFckVBZ0FBQUtCRUxBQUFBQUJLeEFJQUFBQ2dSQ3dBQUFBQVNzUUNBQUFBb0VRc0FBQUFBRXJFQWdBQUFLQkVMQUFBQUFCS3hBSUFBQUNnUkN3QUFBQUFTc1FDQUFBQW9FUXNBQUFBQUVyRUFnQUFBS0JFTEFBQUFBQkt4QUlBQUFDZ1JDd0FBQUFBU3NRQ0FBQUFvRVFzQUFBQUFFckVBZ0FBQUtCRUxBQUFBQUJLeEFJQUFBQ2dSQ3dBQUFBQVNzUUNBQUFBb0VRc0FBQUFBRXJFQWdBQUFLQkVMQUFBQUFCS3hBSUFBQUNnUkN3QUFBQUFTc1FDQUFBQW9FUXNBQUFBQUVyRUFnQUFBS0JFTEFBQUFBQkt4QUlBQUFDZ1JDd0FBQUFBU3NRQ0FBQUFvRVFzQUFBQUFFckVBZ0FBQUtCRUxBQUFBQUJLeEFJQUFBQ2dSQ3dBQUFBQVNzUUNBQUFBb0VRc0FBQUFBRXJFQWdBQUFLQkVMQUFBQUFCS3hBSUFBQUNnUkN3QUFBQUFTc1FDQUFBQW9FUXNBQUFBQUVyRUFnQUFBS0JFTEFBQUFBQkt4QUlBQUFDZ1JDd0FBQUFBU3NRQ0FBQUFvR1JFMVFOK3pPREFZRDdwK3JUcUdVZmNKMTJmcHRGb3BKWmlSRkhVT3M0NHI2UHFTUUFBQUF5SEloMnBaVlRWTTM3SVVSc0xlZzhlek5Kbm44dklrU09ybm5KRU5ScU43UHY2NnhSRmprK3QrTHZVMGwvMUpnQUFBSVpCTGFOUzFFNUlMVjlYUGVWL08rcGlRVkUwdWxNYjBWTU1EWTJvNzkxYjlaemhVOHRnaHRLV1d1MVhWVThCQUFCZ21OVHlkWXJpeS82aTJGWDFsTytyVlQzZ2NCZVBuSEoyLzkrMHRiZWZWdldTNFZRcmlnTkRTVSt0Vml1cTNnSUFBTUR3R2F3TmZiV3phL01uU1lhcTNnSUFBQUFBQUFBQUFBQUFBQUFBQUFBQUFBQUFBQUFBQUFBQUFBQUFBQUFBQUFBQUFBQUFBQUFBQUFBQUFBQUFBQUFBQUFBQUFBQUFBQUFBQUFBQUFBQUFBQUFBQUFBQUFBQUFBQUFBQUFBQUFBQUFBQUFBQUFBQUFBQUFBQUFBQUFBQUFBQUFBQUFBQUFBQUFBQUFBQUFBQUFBQUFBQUFBQUFBQUFBQUFBQUFBQUFBQUFBQUFBQUFBQUFBUUZQNWIxK1lCeSs4S3pIQUFBQUFBRWxGVGtTdVFtQ0MiLAoJIlRoZW1lIiA6ICIiLAoJIlR5cGUiIDogImZsb3ciLAoJIlVzZXJJZCIgOiAiNDAzNDk0NDg1IiwKCSJWZXJzaW9uIiA6ICIyMCIKfQo="/>
    </extobj>
    <extobj name="ECB019B1-382A-4266-B25C-5B523AA43C14-3">
      <extobjdata type="ECB019B1-382A-4266-B25C-5B523AA43C14" data="ewoJIkZpbGVJZCIgOiAiNDQzNDg4OTQzMzMwIiwKCSJHcm91cElkIiA6ICI0MzQ0MjMwMTAiLAoJIkltYWdlIiA6ICJpVkJPUncwS0dnb0FBQUFOU1VoRVVnQUFBMHNBQUFIZENBWUFBQURNNU9JQkFBQUFBWE5TUjBJQXJzNGM2UUFBSUFCSlJFRlVlSnpzM1hsd1hOZDFMdnB2N1hONnhEeURtQW1BQUFtQ3BFaUtGQ1ZxTUNWWnNpeFAxMUg1eHZGTDZ0cUpVNUhrNTloSlpiTGlmNXpaY2VJNE42bm5TRlZKbkRnVko0NEhLYy9XMDdYa1NMWTFpNmJNQVNRaEVBQUJFTVE4TjlEZDU1eTkzaDhFRUlJRUpZb2kyUmkrWDFXWGhCN09XZDBvZHVQcnZmZmFBQ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ZEhxSUprdVlEbTFqVnQyaVJ2Wm51azZyaXNOeGlIT1pLYkxJQ0lpSWlMS2hGUXExWFcyNi9qcFROZHh2aFVYbHFxYWR1eDFIZnlkS0JvelhjdjFwRUFhUUhybC9VYUlpSWlJaUs2TEhzekovK3p1ZnIwNzA0VXNjRE5kd0lWY0l5MmkyaWpHWk9mbTVDQVVDbVc2cEd2Szh6eE1UVStqcSsxUXBrc2hJaUlpSXNxWXVpMDNSQkZGSFFDR3BiY1NpMGJ4ZnovNHEyalowcHpwVXE2cHR1TW44Yi8vbjBjWGZneEVaQWlBbDltcWlJaUlpSWl1QzZPcTVTczFsNnpJb2dEQWNSMjBiR25HdnIwM1pycVVhMjV4OUV4a1RGVi9CVUJicG1zaUlpSWlJcm9PaWtUa0NWV3R5SFFoeTFteFlXazlFaUJRb0g4bERUMFNFUkVSRVYxRENRQitwb3U0RkpQcEFvaUlpSWlJaUZZaWhpVWlJaUlpSXFKbE1Dd1JFUkVSRVJFdGcyR0ppSWlJaUlob0dReExSRVJFUkVSRXkyQllJaUlpSWlJaVdnYkRFaEVSRVJFUjBUSVlsb2lJaUlpSWlKYkJzRVJFUkVSRVJMUU1oaVVpSWlJaUlxSmxNQ3dSRVJFUkVSRXRnMkdKaUlpSWlJaG9HUXhMUkVSRVJFUkV5MkJZSWlJaUlpSWlXZ2JERWhFUkVSRVIwVElZbG9pSWlJaUlpSmJCc0VSRVJFUkVSTFFNaGlVaUlpSWlJcUpsTUN3UkVSRVJFUkV0ZzJHSmlJaUlpSWhvR1F4TFJFUkVSRVJFeTJCWUlpSWlJaUlpV2diREVoRVJFUkVSMFRJWWxvaUlpSWlJaUpiQnNFUkVSRVJFUkxRTWhpVWlJaUlpSXFKbE1Dd1JFUkVSRVJFdGcyR0ppSWlJaUlob0dReExSRVJFUkVSRXkyQllJaUlpSWlJaVdnYkRFaEVSRVJFUjBUSVlsb2lJaUlpSWlKYmhacm9BSXFJVnFhNHVXcEYyU2t3MGxLL3FHS2hLcGtzaVdyZEM1LzZqZmpBbmFSazVjK2JFSkFBLzAyVVIwZHJIc0VSRWRMRm9qWk8xVzdMbGYwQ2tRU0VPd0t4RWxEa0tLRVJjTTJOZFBGZFdzK24vRFBhODBRM0Facm95SWxyYkdKYUlpQzZRVTFtWkJlaFdpSG12NjdyMVdmRXNpVVpqTUM1bkxoTmRkMWJoZVQ0U3N6T1NUcVZUQ0t5R1RQUTRnRE1BVXBrdWo0aldOb1lsSXFJTFJOT2hrR1k1V1VaTU5Ec3JPN3h2N3g0MGIycVU3T3dzcUdxbXl5TmFWNndxQmdlSDhPcFBmNHF1cnRPWW1VM0d4ZldpUUlVRDlHZTZQQ0phNHhpV2lJZ3VJQ0lMaVVpenNySncwOTdkT0hEN3JTZ3FMTXh3WlVUclQyQXRUcmEzWTJSMEZQMzlBNWlaVGM3Zll2ak5CUkZkY3d4TFJFUnZRZ3dRaVlTUkZZOGpLeXNPRWE1ZElycWVBbXNSaThYZ3VnNy8vUkhSZGNld1JFVDBWdWEvdnhZUi9yRkdkSjN4WHh3UlpSSlhLeE1SRVJFUkVTMkRZWW1JaUlpSWlHZ1pERXRFUkVSRVJFVExZRmdpSWlJaUlpSmFCc01TRVJFUkVSSFJNaGlXaUlpSWlJaUlsc0d3UkVSRVJFUkV0QXlHSlNJaUlpSWlvbVZ3VTFvaUlsclZWUFdpNnk3Y1BQaHk3bk1seHlVaW9yV05ZWW1JaUZZOTMvZVJTcVVRQkFIaThUaENvZENTMjFVVnFWUUt2dS9EZFYxRW85SExPdTdNekF3bUppWUFBQVVGQmNqT3pyNG05Uk1SMGNyRXNFUkVSQm1ocXBpWW1NRGh3NGNSaVVUUTBOQ0F3c0pDT0k3enRvOHpNaktDdzRjUFkzeDhIRGZkZEJOcWFtcVdIR2R3Y0JBLy9lbFBNVDA5amFhbUptelpzZ1hSYVBSTlI0cXN0VGg3OWl4ZWUrMDFpQWoyN3QyN0dKWlVkY25sUWlLeTVFSkVSS3NUd3hJUkVXWE00T0FnL3VWZi9nWDUrZm40K1ovL2VlVG01cjZ0c0tTcXNOYmk5T25UZU9xcHA1QktwZERZMklpcXFpb1k4OS9MY3VmbTV0RGUzbzdYWDM4ZDdlM3RDSWZEYUc1dWh1dGUrbU5RVlRFNU9Zbk96azZJQ0xaczJiSVlqQktKQkxxN3UzSDY5R21rVXFrbGdVaFZFWWxFVUY1ZWp2cjZlaFFVRkZ6eDYwTkVSSm5Gc0VSRVJCbWhxa2luMHhnWUdJRG5lVWlsVXN1TzByd1Z6L1BRM2QyTm5wNGUzSERERGNqUHo0Zm5lZkE4Yi9FK1JVVkYyTGR2SHdZSEI5SFoyWW0ydGphVWw1Y2pIbzh2T1ZZb0ZGb1NzaGJDbURGbXlValN4TVFFbm52dU9memdCejlBZG5iMllpQVNFWXlQanlPUlNHRDM3dDE0NElFSEdKYUlpRll4aGlVaUlscTFmTi9Id01BQXVycTZFQTZIVVZ0YmkvYjJkaHc4ZUJDKzd5L2VUMFF3UFQyTklBaGdqTUhSbzBlUlNDUVFEb2NYNytNNERscGJXNUdYbDRka01nblA4OURiMjR1SmlRa1lZOURUMDROWUxJWjRQSTUwT2czZjk1R1ZsWVVEQnc1Z3k1WXRpeUdycmEwTlAvN3hqeEVFQWF5MUdYbGRpSWpvNm1CWUlpS2lWU3VaVE9MSWtTUG83T3hFWldVbGFtdHIwZGJXaGhNblRpQ2RUZ1BuZGJWYldEK1VsWldGMGRGUkRBOFBMeDVIUk9DNkxuSnljbUNNd2VuVHB6RTVPWW5Cd1VGMGQzY3ZUck5yYjI5SFhWMGQ2dXZyb2FxSVJxUFl2SGt6OXU3ZEM5ZDE0WGtlckxVNGVQRGdGWTJTRVJIUnlzS3dSRVJFR1pkT3B6RTJOb2JCd2NHTE90a3RDSVZDeU1yS1FqUWFoVEVHcVZRS1o4NmN3V3V2dllhUmtSRTBORFNndXJvYUd6ZHV4TDU5K3pBOVBZMUlKSUpZTExac2t3VnJMVktwRkVaR1JoQU9oMUZjWEl5U2toTDA5dlppY25JU0lvS1JrUkY0bm9lc3JDems1ZVVoUHo4Zk9UazVTOVpWQlVGd1RWOGJJaUxLSElZbElpTEt1SkdSRVR6NzdMTTRmdno0a2pWRG1COFpNc2FncUtnSU45NTRJeG9hR2hBS2hUQTZPb3JubjM4ZVAvdlp6NUJPcHlFaWNCd0hSVVZGbUp5Y1hCd0YyclJwRTdLenN5OEtUS2xVQ3IyOXZmalJqMzZFckt3c3RMUzBvS1NrQkNVbEpkaXhZd2RHUmtidzVKTlBZbUJnQU5YVjFiam5ubnZRMnRxS1VDaUV3Y0hCNi93S0VSRlJKakFzRVJGUlJpM3NnVFEwTkFUUDg1YmRVTlp4SFBpK2o5bloyY1hHRUNkT25NQXJyN3lDa1pFUkZCVVZRVVFXR3pCTVQwL2poUmRld09uVHA3Rmh3d1pzMnJScFNlZTdoVkdsN3U1dXZQRENDNmlwcVlIbmVUREd3QmdERVVGZlh4K09IeitPMGRGUkZCVVZvYmUzRjBWRlJhaXNyR1E3Y0NLaWRZSmhpWWlJTWtwRXNHSERCbnpvUXgvQzFxMWJFUXFGTGxydkl5SUloVUxJeTh0REtCVEMyTmdZbm4vK2VVeE5UYUd4c1JHaFVHZ3h3RVNqVVRRM042T2hvUUVuVHB4QVcxc2JxcXVybDB6dkM0SUFRME5ET0hyMEtQTHk4bkRnd0FIazUrY3ZIbU5xYWdvblQ1NUVkM2MzVXFrVXhzYkc4S01mL1FpZG5aMjQ1WlpiVUZoWXVIaXNDMGZDaUlobzdXQllJaUtpakl0RUlpZ3JLME5WVlJVaWtjZ2w3N2ZRcE1GYWk2eXNMTng4ODgwSWhVTG82T2hZREZqR0dHUm5aNk81dVJsSGp4NUZSMGNIYnJycEpzVGo4Y1ZSbzRYMVRvY1BIMFpaV1JsYVcxdVh0QkUvZnZ3NHVydTdrWjJkalVna2d1TGlZcFNXbGlLUlNPRGd3WU80NFlZYkZrZWkzbXl2SmlJaVd0MzREazlFUkJtM0VJS01NWmUxS1cxMmRqWnV1KzAyWkdWbG9hdXJDMTFkWFV0dWQxMFh6YzNOS0M0dVJsOWZIMDZmUG8zaTRtSkVvOUhGS1hobno1NUZmMzgvZHUzYWhlTGlZcml1QzkvM01UNCtqdGRlZXcyenM3Tm9iR3pFMU5RVVNrcEtjUFBOTjhNWWc5SFJVYml1aTFRcUJkZDFsNHhxRVJIUjJzSzVBMFJFdE9yRVlqSGNjTU1OcUtxcVdqWmNpUWhxYW1yUTBOQ0EwZEZSSEQxNkZOUFQwMURWeFNsNFBUMDlpRVFpMkxadDIrSm8xdHpjSEo1NzdqbDBkWFdodnI0ZTI3ZHZSMTVlSG9JZ1FHNXVMdmJzMllPNzc3NGJoWVdGbUo2ZVJqd2VYN0pYMDNKU3FSVEd4OGN4T1RrSjMvZlpVcHlJYUJWaFdDSWlvbFZuWVYrazVkWUxMWXhTeFdJeE5EWTJJaEtKNE5TcFV4Z2VIb2J2KzBnbWsranE2a0ovZi8vaW5ra0w2NWtXR2tSczI3WU5lL2Z1UldscEtZd3hpd0VuSEE0akdvMWlabVlHUTBOREtDb3FRandlditUSWtxcGllSGdZenovL1BGNTk5VlVrRWdtR0pTS2lWWVJoaVlpSVZwMkZRUFJtakRGb2JHeEVVMU1UQUdCaVlnTHBkQnFKUkFMZDNkMlltNXZEcmwyN2tKZVh0eGk2WXJFWTl1N2RpL3Z1dXcvTnpjMEloVUt3MWk0ZVUxV1JUQ1l4TURDQTBkRlJWRmRYSXljbjU1STFMb1NsNTU1N0RpKysrQ0lTaWNSVmZSMklpT2phNHBvbElpTEtpR3U5enNjWWc2cXFLcnovL2UvSHpNd002dXJxb0tvNGMrWU0rdnI2VUZKU2d2Mzc5eU1ySzJ2eE1hN3JvcXFxYXJHSnhJV3N0ZWpwNmNHaFE0ZVFuNStQcHFZbTVPVGtMUHRjRmthcHBxYW1NRDQram5nOGZza05kNG1JYUdWaVdDSWlvcXR1WWEranZyNCtEQThQWDNML3BKNmVIc3pPenNKeEhCdzZkQWhUVTFOdjJsMU9WWkdmbjQrdFc3ZGUxRFV2Q0FLTWpvNWljSEFRaVVSaWNXUW5DQUtvS280ZlA0NUVJb0cydGphY09uVUs1ZVhsT0hQbURBWUdCb0Q1OEZaY1hJenE2bXBrWldVdHFYZmhXQ01qSTNqeHhSZlIyOXVML2Z2M282YW1ac21hcFlVbUZRc2pTdTN0N1JnWUdFQTZuVVpSVWRGYnJtOGlJcUtWaFdHSmlJaXVPbFhGME5BUWZ2akRIK0sxMTE3RHpNek1zdXVMZ2lDQTY3cElKcE40K3VtbjhleXp6eTRHaytWWWE5SFMwb0xxNm1vVUZSVXRPVjhRQk9qcjY4UHp6eitQdnI2K2l4by9pQWlDSU1EczdDeVN5U1RTNlRUKzZaLythVW5MOGQyN2QrUCsrKzlITkJxOTZQR3BWQXFIRHgvR0N5KzhnTkxTVXR4MTExMG9MQ3hjYkVlK0lEczdHM2w1ZVdocmE4TlRUejJGNmVscDVPVGtvTGEybHAzemlJaFdHWVlsSWlLNjZrUUVoWVdGdVBubW0xRlhWN2ZzeU5MNVZQV3lRb1Nxb3Fpb0NObloyWXR0eGt0TFM5SFMwb0tzckN3ME5EUWdKeWNIVTFOVGJ6dVVMR3lPdXhDQUFDeE90Vk5WR0dNd096dUwxdFpXM0g3NzdhaXBxYmxvRk13WWc1cWFHbnpnQXg5QVJVVUZabVptRUE2SDBkcmFpcDA3ZHlJYWpiNnRtb2lJS0xNWWxvaUk2SnJJeTh0RGEyc3J0bXpaY2xXUGE0eEJPQnlHaUNBU2lhQ2xwUVdiTm0yQ2lDQWNEcU9ob1dIWjlVYVh3M1ZkT0k2ekdKWnFhMnV4WWNNR3FDcGMxOFdtVFp0d3l5MjNJQzh2YjNIOTBZWFQ5Ykt6czdGcjF5NXMzYm9WUVJBczFobUpSRGlxUkVTMHlqQXNFUkhSVlNjaWNCem5zamFZZmFmbmlVYWoxMnpFSmh3T0wxbG5GSXZGM3JLZTg4TVJFUkd0Ym13ZFRrUkVSRVJFdEF5R0pTSWlJaUlpb21Vd0xCRVJFUkVSRVMyRFlZbUlpSWlJaUdnWkRFdEVSRVJFUkVUTFlGZ2lJaUlpSWlKYUJzTVNFUkVSRVJIUk1oaVdpSWlJaUlpSWxzR3dSRVIwV1NUVEJSQ3RjL3czU0VUWG41dnBBb2lJVmpRRnJDb0NHeUFJZ2t4WFE3VHVCSUZGWUMxVU5kT2xFTkU2eExCRVJQUW1QTS9ENE9BUU9ydTZNVDR4QVZVRi8yWWp1bjVVTFU3MzlHRnFhcHBmV0JEUmRjZXdSRVIwQVZVVnNhSnFnTW5wYVR6MTlIL2hwNGNPSXh3SlpibzBlanZPRDdYdlpBYlhwY0l4WjRWZEY2cUttWmtFK3M3MFkyNXVEZ1lXNXlLVDVXK0FpSzQ1aGlVaW9nc001NWk1U3NmMk8zRGU4RHcvM2R2YkovMW56NG9SL20yMm1saFZSMFN6UlJGWVNFSkVyQUp5dVl0MTdiazhwSUE2Z0daREVSZFZWU1BUQ2pQTFJiL1hod1ZnZ3dDZTc4UDZmaHBHT2dFWkJmclRtYTZOaU5ZK2hpVWlvZ3QxZHM3TU5UUzhHSGZpTXg2OFVpL3RNU1d0TXFyV0NidW0yblZrRnlDRDZaUWU5QlN6eHVqYnlqaldpZzBaNUlYRDJPV0s3QURVcHEyK2tQWndWQUgrc1g0OUdSVmpKUm40UWNlTXpuWUE4RE5kRWhHdGZReExSRVFYQzhaT25lb2RBL3JZTlhRVjJyM2JiQndiSzh5S1pmOHZ4ekhaRnZqUkxQeC9PM1BzMlBnVi9ENXRVMU5UUmNSRTRvNWpkZ0lTY3ExOUErblpiM2QwZEl4ZG8yZEFsNmJuWFlpSXJqbUdKU0tpUzFNQVhGRyt1b1IyK1A1RzVPWitSRVFlRUpGc295cHVJbUd2OVBjNVBqNCtXVnBhZXN4MTNUTWlzbE5WNitMeGVEYUE0V3Z6RklpSWFLWGdONlpFUkxSV21JMGJOMWFvNm51Tk1SOFJrUzJxNmdOSXVLNXJyL1NndzhQRHN5TFNJU0k5QU9JQTZrU2toQzBlaUlqV1BvWWxJaUphQzV5bXBxYkNuSnljZDR2SS82V3FUU0xpaU1pVWlFeFBUMCsva3hGQ0MyRE1XbnZLV2p2bU9FNmRpR3poWnlnUjBkckhOM29pSWxydFRITnpjMDBrRW5tZjR6Z2ZOY1kwaTBoNC9qYTExbDd4cU5LQzRlSGhtU0FJam9ySUNWV3RCTENqb3FJaXd0RWxJcUsxaldHSmlJaFdNN054NDhhU2FEUjZqekhtRXlLeUMwQVdBTkZ6dXdkYkVYbkh6UUFHQndmbjB1bDBKNEFPQURuVzJ1WlFLRlFHd0xrcXo0S0lpRllraGlVaUlscXR6TTZkTzR0eWNuTGVKeUsvNkRqT0hsWE5PMiswUjYyMWlTQUlFb09EZys5MGRNa0dRVEFXQk1GcFZaMXdIS2NpSnlkbmIxMWRYZlpWZUI1RVJMUkNNU3dSRWRGcUpLMnRyWlcrNzk5dmpQbWZJckpWVlMrY0ZxZkdtQWxqek9UVjZHcm9PRTR5Q0lJK25Hc3BYK1E0enY1WUxKYkh6MUlpb3JXTGIvQkVSTFRhU0dOalk0NkkzRDRmbEc1UzFkemwxZytwcWdaQmNGWDI1RGw1OHFRbklnT3EycXVxTVZYZEFxQ0luNlZFUkdzWDMrQ0ppR2cxa2NiR3h1Sm9OSHFYNHpqL1MwUnVCWkF0SXRlajBZSUhZQkJBMS96L2w3cXVXOVBjM0J5N0R1Y21JcUlNWUZnaUlxTFZRaG9hR2twaXNkZzlydXMrSkNJNzUvYzlNbS9TbGM0RGtKN2ZrUGFkQ3RMcDlQQjhrNGNweDNFS2pERWJBZVJjaFdNVEVkRUt4TEJFUkVTclFrbEpTVlpXVnRZK1k4eEhBZHdFSVAvQ0VhVUxmbFJWblFJd003OVgwanZXM3Q0KzVmdCt0NnFlWGRpZzFuWGRmTFlRSnlKYW14aVdpSWhveGF1b3FJaVhsNWZ2RTVFSGpUSDc1OXVEWHpTaXBLb1FrY1hRSkNLenFqcDd0Y0lTQUY5VmV3RWNVOVd3TWFiT0dGUE16MU1pb3JXSmIrNUVSTFRTaGZMeThqYTdybnUzNjdyTkloSjZzeVZLcW9yNVBaWWdJbm8xOWxrNmo1MlptZW4zUE84SUFLdXExY2FZRFdWbFpWR09MaEVSclQwTVMwUkV0TktwdFRaaHJUMXFyZjEvVmZVd2dDa1JTWWxJOENicmthNW1TRnJVMDlNekJhQkRWYzhhWTNKRXBDRS9QeitQRzlRU0VhMDlicVlMSUNJaWVndit5Wk1udStycTZnYWowZWhQd3VGd0dZQnFFYmxMUk40dElqWHpvem9XZ0tPcVpuN2tLYkRXK3A3blhhMHBlQXNDRVRrcklpOWJhKzhBc0NNVUNsVlVWVldOOS9YMStWZjVYRVJFbEVFTVMwUkV0QnFrdTd1NzB3Q21BUFJ2M3J5NUl4cU5GcWpxSGhFcFV0V1R4cGdlYTIybGlGUUF5RlhWT1FBenZ1OWY5UUFUQk1HZzR6Zy9Oc2JjYkl4cE5zYlV1YTdiQVdEdWFwK0xpSWd5aDJHSmlJaFdFd3NnUFRNem85Rm90SEcrdWNKcFZmMTZPcDErUmtRcVJhUUZRS3ZqT05XcU91RzY3cHROMWJzaUowNmNtTjY2ZGVzSngzRkdBRlNJU0Vzb0ZQcnBmSmk3MmlOWlJFU1VJUXhMUkVTMHFqUTJOa1p5YzNNM0FyaFJSTUxXMnBlQ0lQalIwYU5IM3dEUVdWTlRjekFjRG1lNXJodFBKcE5UM2QzZFk5ZWdETjl4bkJGcmJhK0kxSXJJN21nMCtrSkxTMHRmVzF0YitocWNqNGlJTW9CaGlZaUlWaE9KeFdLVlFSRGM3emhPcGJWMjBGcjdlaktaUEF2QUIrRDM5UFNrQUl6UE56SFNhOVRvd1hxZU54VU9oN3NCN0FPd0RjQkdBQy9OYjRKTFJFUnJBTHZoRVJIUmFoSVdrWTBpOGk1VmpWbHJUMXByajgvT3ppYVd1YSs5VmgzeEFHQnVibTVPVlUrTHlKU0lGQnBqcWxLcFZKd3R4SW1JMWc2R0pTSWlXaldhbTV1TGpERTdSYVJlUk9aVTlXZXEydG5mMzUrNjNyVjBkM2ZQQWVnQ01EVGZOcnd5R28xdUFCQzYzclVRRWRHMXdiQkVSRVNyaFhGZHR4TEFEUUR5cmJXbmpUR0h4OGJHUmdFRUdhZ25EYUJQVmMvTWoySlZpa2gxYzNOekpBTzFFQkhSTmNDd1JFUkVxMEpWVlZYRUdGTW5JbHVOTVlHSXZPTDcvb2xNakNyTjAyUXlPYTZxSGFvNllZd3BGWkZhVldWWUlpSmFJeGlXaUlob05UQlpXVm5sSXJJSFFKbTFkdEQzL1JjbkppYjZNelNxQkFCd1hYZFNWVjlYMVg0UnlYY2NwMDVFY3JodWlZaG9iV0JZSWlLaUZXLzc5dTJ4Y0RpOFhVVHVCSkN3MWo3cCsvNGJmWDE5bVJwVkFnQzB0YlhOcXVvYkl0SWhJcUtxOWJGWXJLS3VybzZqUzBSRWF3RERFaEVSclhURzg3d0t4M0gyR0dQcUFmUmJhNTlPcFZKREsyQURXQnNFd1FTQTQwRVFKSXd4dGFyYUhBNkhzek5jRnhFUlhRVU1TMFJFdEtLVmxKVEV3K0h3TGhHNUZjQ3N0ZmFJcXJaM2RuYk9acnEyZVRPKzc3OEdvQWRBRllBZDRYQTRMOU5GRVJIUk84ZXdSRVJFSzVsVFZsWldCbUFYZ0daVlBRdmdZREtaSEo3ZmhEYmoydHJhNXBMSlpKdUlkQnBqUXNhWVJtTk1DVDlqaVloV1A3NlJFeEhSaXJWOSsvYW82N3IxQUxhb2FpNkF2aUFJam5SMGRNeGN5dzFuMzZaZ2RuWjJ6RnA3SmdpQ3BLcFdBbWh1Ykd6a1ZEd2lvbFdPWVltSWlGWXN6L055QVd3MXh0U0x5SmlxSHBxYm0rdFpBV3VWbG9qSDR3R0FNeUp5RmtDeGlPd0toVUlGbWE2TGlJamVHWVlsSWlKYXFWekhjUlkyb1MxUjFUWVJlZWJVcVZPVG1TN3NRaDBkSFlHcTlnUG9GcEdRaU5TN3Jsc013TWwwYlVSRWRPVVlsb2lJYUVXcXFxcktGWkhXK1NsNHN3QU9UazFOSFFXUTBYYmhsMkJWZFVoVmV3QjRJbElFb0txeHNURXIwNFVSRWRHVlkxZ2lJcUtWU0FvS0Npb2R4OWtQb0ZaVmp3UkI4T1BPenM2WlRCZDJDVlpWaDBTa1MxVVRxcHB2akdrSWg4UDVtUzZNaUlpdUhNTVNFUkd0TkxKNTgrWkN4M0YyQTlnbUlpa0FyNlRUNlordHRMVks1N1BXSmp6UDZ3SndCa0RVR0xNcEZBb1ZBWkJNMTBaRVJGZUdZWW1JaUZZYUFWQ25xcmNDcUZUVkxoRTVldkxreWNFVjFBRnZPZWtnQ0xwVnRjMFlvd0FhcmJYbEFOeE1GMFpFUkZlR1lZbUlpRmFVbXBxYVBOZDF0NGpJWmhFeEluSmNSTG9BQkptdTdjMjB0YlY1bnVmMVdHc1BpOGdzZ0RvUnFTZ3JLd3RudWpZaUlyb3lERXRFUkxTaXhPUHhLc2R4ZGdHb0VKRXhBSWQ5MysvSmRGMlhRVHM2T2hJaWNpb0lnbUVBK1NMU1ZGWld4aGJpUkVTckZNTVNFUkd0S09Gd3VBN0FEbFdOQlVGd1BBaUNvMGVPSEpuT2RGMlh5VnByK3dHY0FHQkZaTnY4VkR3aUlscUZHSmFJaUdpbGtQcjYrandBemNhWUttUE11S3Era0Vna1RxNzBLWGpuMFhRNlBRemdxSWpNaUVnRGdITHV0MFJFdERveExCRVIwWXBRVjFjWGljVml1NHd4dHdDSXErb1JFWG50MUtsVEl5dThzY01TcnV0T1dXczdBUXlyYW9HSWJOMnlaVXRwcHVzaUlxSzNqMkhwQ3Z6elAvOHpmdk0zZnpQVFpSQVJyVFZSeDNGdU5zYTBpc2l3cXY3RTg3eU9sZHd1ZkRsdGJXMitxZzViYTA4RDhJd3hlMEtoVUNOSGw0aUlWaCtHcGZNODl0aGp1UFBPT3pFM043ZDQzYkZqeC9ETU04OHN1VjlIUndkZWV1bWxERlJJUkxSbU9mbjUrVnRGWkRlQUxBQWRRUkFjYVd0ckc4MTBZVmRBcmJXVDF0cU8rYWw0cmFyYVdGRlJFY2wwWVVSRTlQYXNtNzBmM3ZPZTl5d0pRUmY2em5lK2c3bTVPVXhPVGtMMXYyZDdmT3RiMzhKVFR6MkZ1KzY2NnpwVlNrUzAvalEyTm1ZQjJEOGZMQ1lCSEFiUUM4RExkRzFYUWtTbVZmVU5WUjBYa1VaanpNYkN3c0tpL3Y3K3VkVTBwWkNJYUwxYk55TkwwOVBUVUZVVUZSVXRYaUtSQ0dabVpwQ2RuUTFqMXMxTFFVUzAwa2cwR3EwRHNFTkVTZ0gwQkVId3M5bloyWkZNRjNhRmRIaDRlRVpFVGdFWVVGVVhRTFcxZGdPbjRoRVJyUzdyS2lIY2Z2dnQrUGEzdjcxNGVmREJCd0VBZi9xbmY0cjgvUHhNbDBkRXRGNkZSYVFWd0VacnJRWHdob2gwZG5aMnptUzZzQ3MxT0RpWVNxVlNmUURPQUFoRXBNSVlVMWxSVWNFTmFvbUlWcEYxRlphSWlHakZrYnE2dXBqak9EZk9CNHAyYSszTHZ1K2ZYVVh0d3BjVEJFRXdhcTF0RjVFcEVhbDBIR2RqYm01dURJQmt1amdpSXJvOERFdkxzTmJDOTMzNHZyKzRmbW5oNS9Pdkl5S2lkNmFxcWlxYW5aM2RLQ0xiQU1SVTlXWGY5Mzk2N05peHFVelg5ZzVwUjBmSEhJQ2pBQVlBbEJ0ak5vcElOc01TRWRIcXNXNGFQTHdkZDl4eHgwWFgzWFRUVFV0K2prYWoxN0VpSXFLMXFiQ3dzTWdZY3orQWphcmFvNm9IalRGbkFmaVpydTBxOEh6ZmY4TnhuTk1BdHFscWRUZ2NMcXVycXh2czd1NU9acm80SWlKNmF3eEx5NmlzcklUSXVTLyt4c2ZIa1Vna1VGVlZ0WGo3Mk5nWXprMnJKeUtpZDhBRjBLeXE3d1ZRcUtyZkQ0TGdaMGVQSGsxa3VyQ3JaWGg0ZUt5aW91S1lNZVltRWFsVzFhWm9OSG9LQU1NU0VkRXF3R2w0eS9qR043NkJ4eDkvSEk4Ly9qanV2dnR1UktQUnhaOGZmL3h4M0hubm5aa3VrWWhvdFRPYk4yL09NOGJjSmlKMUlqSUk0SkNxOWdGSVo3cTRxMlY0ZURpdHFxK3FhcnUxdGdMQXRuQTRuSnZwdW9pSTZQSXdMQkVSMFhWWFZWVVZDWWZEdGFwNkk0Q0l0YlpOVlR1T0hUczJtK25hcmpJZndFbFY3UlNSc09NNEd3R1U4dk9YaUdoMVdGZHYxdWwwR2hNVEU0dVhoVTFxWjJabTJMU0JpT2o2TVZsWldRVWljcU9JTkFMd1ZQV2c3L3VuMTlLbzBqenIrLzZ3aUhTSnlEaUFHZ0NiNit2cmN6SmRHQkVSdmJWMXRXYnBtV2Vld1RQUFBIUFI5Wi82MUtmdzFGTlBaYVFtSXFMMXByR3hNUlFLaFNwRVpKK0k1QURvc2RiK2JIUjBkQlRBbWxzUTJ0YldsdHE1YzJldnFnNVlhMnRFWkVjc0Zuc2V3QlFBZmxOSFJMU0NyWnV3dEgvL2ZxUlNxVXZlSG9sRXJtczlSRVRybGJVMjZqaE9EWUJkcXBwVzFmOEtncUI5Y0hCd0x0TzFYU09lNy90bmpERzlJckpGVlJ0RG9WQXBnSzVWdnBjVUVkR2F0MjdDMGhlLytFV2tVcW1MUXRIYzNCd2N4MEU0SEVaVlZSVjI3ZG9GWXd5R2hvYmd1aTUrOVZkL0ZSLzk2RWN6VmpjUjBScGpzckt5TmdEWUtTSjFxbnJNODd6SEp5Y256NnpGVWFVRjF0cCt4M0U2UmNRRFVHcXRyV2xzYkR6YTBkRXh6ZEVsSXFLVmExMnNXUm9aR2NHSFAveGhmUFdyWDczb3RydnZ2aHQvL3VkL0RnRDQ4SWMvak1jZWV3eWRuWjM0eFYvOFJYem1NNTlCZm40K05tM2F0T1F4Ky9idHcwYys4cEhyVmo4UjBWcFJVVkVSTmNac0Y1RjNxYW9QNElWME9uMml2Nzkvclk0cUFRQlNxZFNRdGJZTHdMU0k1SXBJWFRnY3p1Y0d0VVJFSzl1NkNFdjUrZm5vNysvSHlaTW4zL0srenozM0hENzV5VTlpZEhRVXQ5NTZLOExoOEVYM3VlKysrL0Rydi83cjE2aGFJcUkxeTgzSnlTa0RzRnRFR2dDY0NZTGdKNzd2ci9uUmxZNk9qaGtBZmFvNkJDQm1qS2tOaDhPRkFKejV3QlNxcXFxS0ZSWVc1Z0tJTVVRUkVhME02MklhbnV1NmFHeHNmTXV3NUhrZS91SXYvZ0xSYUJSZi92S1hzWGZ2M3V0V0l4SFJXbGRoZUpacEFBQWdBRWxFUVZSVFU1TVRpVVJhalRHN0FBU3FlbGhWMjd1N3U5ZGFCN3psV04vM2U4UGhjSnVxVmdKb0ZKSEdiZHUyVGFscXhCaFRyS3BGQlFVRjhZcUtpdmFKaVlsamZYMTlhM3Ewallob05WZ1hZUWtBbXB1YmNmejRjWHpzWXgrRHlIOS9ZWmRLcGZEREgvNFF4NDhmQitZRFV6UWF4Vi8vOVY5ZjFuRy8vdld2WDdPYWlZaldFSk9YbDFkbWpObXRxZzBpTWlJaUwvcStQN1NXMXlyTmMxcGFXbUxHR0t1cUl5S2lxdHFzcWc4NGpuTXJnRndBSlFBS1ZCWFcybjh5eHB3Q2tGenJJMjVFUkN2ZHVnbExUVTFOQUlDelo4OHVtVnFucW92N0xpMG9MaTdHeU1oSVJ1b2tJbHFMV2xwYTRnRHFSV1FiZ0NpQW8wRVF2T3o3L2t5bWE3dEdJdHUzYnk5eEhLY29DSUlpYTIybE1hWitmbStwUEJISkJuQ3ZxcXFJUkFDRUFCaFZIWEVjSjVhWGw1ZnArb21JYUQyRnBRMGJOZ0FBUHZ2WnorTDk3My8vNHZYNzkrL0hqaDA3ME5UVWhHZWZmUmE5dmIwd3h1RHV1Ky9HaHo3MElUUTBOR1N3YWlLaXRjRjEzWHhqVEt1cWJnWXdvNnJIRW9sRVIyZG41MXFjZ2lkTlRVM0ZqdVBjcWFydmNsMjNVVldMQUJRRHlKLy83RFVBOHMrZjZRREFGNUdrdFhabWJtNHU0S2dTRVZIbXJZc0dEemd2TFBYMzkxOTBXMlZsSlQ3em1jL2d1OS85THY3eEgvOFJ0OXh5Qzc3MXJXL2hJeC81Q0Q3NXlVL2lsVmRleVVERlJFUnJocE5LcGNvQnRJaEltYXFldE5iK3FMT3pNN0ZXQTRIbmViNjFWdWNiV2V3VmtlYjVzQlI2cytZTnFtcFZOUm1QeDduL0VoSFJDckJ1d2xKNWVUa0FZR0JnNEUzdnQyM2JObnorODUvSEUwODhnWTk5N0dNNGN1UUlIbnp3UVR6MDBFUG83ZTI5VHRVU0VhMGRUVTFOQmFGUWFJZUlOQUZJaThqQklBZ09BZkF6WGRzMW9sMWRYUk9wVk9wbFZYM2VXanRpclpYNWtDUUFSRVN3Y0ZsNHpQemFMUS9Bek96czdGcDliWWlJVnBWMU13MHZKeWNIWC8zcVY3Rno1ODRsMS8vQ0wvd0NObS9lZk5IOWk0dUw4UnUvOFJ0NDRJRUg4RGQvOHpmWXVIRWpITWU1amhVVEVhME5vVkNvTWhRSzNRR2dYRlZQcXVwcjZYUjZQTk4xWFdPcEV5ZE9kRzNmdnYxeFkweTFpTHhiUklwVjlaSWZKS29LRWZGRkpOWFIwYkhXbTE0UUVhMEs2eVlzQWNDZVBYc3V1dTdoaHg5KzA4ZlUxTlRnaTEvOElsNSsrV1Y4L09NZlIwbEpDU29ySzdGOSszYjgzTS85SEtMUjZEV3NtSWhvZGF1cHFTbHdYWGNiZ0cwaWtnYndjaEFFYlIwZEhWNm1hN3NPdk1IQndhTmxaV1gvSWlJeEVUa3d2MlpwWVlScFNYZFdFVkZyYmFDcWMrdWdReUFSMGFxd2JxYmhMYmovL3Z2eHlDT1BYSFM5dFJhUFB2b29IbnZzc1dVZmQvRGdRVVNqVVhSM2QrUHBwNS9HWC83bFgrSjNmL2QzcjBQRlJFU3JWMDVPVHFPSTNLYXFwVUVROUZsckR3ME1ES3lIZHVFQWdNSEJ3Y1RzN093TDF0cnZXV3VQQVVpZGY3dnEwaVZiSXVKYmEyZlh5K3REUkxUU3JhdVJKUUNZbUpqQXpNelNUclZqWTJONDVKRkhGaHM1Yk4rK0hUZmRkTk9TK3p6MDBFTjQ2S0dIZ0hNZmZ2ajBweitObDE1NjZUcFdUa1MwdXV6ZXZUc2VCRUVMZ0J0RVJBRWM5WDMvK1BEd2NPb3lIcjVtZEhSMFREVTNOejhiaVVUS0FXd0FVQTBnY3Y1OTVxZmdXUkZKcWFxM1ZodGZFQkd0TnV0dVpPbENSNDRjd1VjLytsRzg4c29ycUtxcXdwZSs5S1dMZ3RLRnlzckswTmpZQ005YkQ3TklpSWl1aUhpZVY2MnEyMFNrSE1DWXFoNmZuWjA5dllZYk8xelN5Wk1uZTRNZytENkFINGpJY2h2NUtZQzBxbzdPTjNrZ0lxSVZZTjJOTEozdmlTZWV3Qi8vOFI4dmhwNzc3NzhmQnc0Y3dKRWpSM0R5NU1sTFBpNlpUT0xsbDE5R2JtN3VkYXlXaUdoVmNSekhxVmZWYmFvYXNkYWVWTlhqbloyZGs1a3VMRVA4WThlT0hXdHRiZjJPNjdybEluSW5nSnlGTHkzbjF5NTVxanBtcldWWUlpSmFJZFp0V0ZKVi9NZC8vQWZDNFRCKys3ZC9HMy8wUjMrRTJkbFpBTURUVHorTnIzLzk2Mjk1akYvN3RWKzdEcFVTRWEwK216ZHZ6Z1BRWW94cFVOVlJWWDNXOS8wM01sMVhodm5wZFBxUWlIekxjWndDRWRrRElEN2ZTbHhWMVFjd0dRcUYxdDNJR3hIUlNyVnV3NUtJNEEvKzRBOGdJaWdwS1ZrU2x0NzczdmVpcGFYbGtvK05SQ0tvcjY5SFRVM05kYXlZaUdqMUNJVkNUZGJhdlNJU0ZaSFhneUI0OWZqeDQ4dE5QMXRYMnR2YlI3ZHQyL1lpZ0VvQVJRQ2FBWVRuYjA2THlFQTZuVTVtdUV3aUlwcTNyc0pTS3JWMFRYRnRiUzB3M3drUEFPYm01Z0FBemMzTmFHNXV6a0NGUkVTclgwdExTOWgxM1QycWVxT0lEUHErLzd3eFpsMnVWVnFHSGpseXBHLzc5dTFQRzJOcVJTUmZSS3JQVFhoUVgwU21RNkZRa09raWlZam9uSFVSbHBMSkpQN3N6LzRNazVQTFQ1VTN4c0IxWFNRU0NRREF6TXdNcHFhbUx1dllGUlVWVjdWV0lxSlZ6aEdSTGFxNlQwU0tWUFVsVlgzNTZOR2pvK3p3dGloOTl1elo5dExTMGlkYzE4MHp4dndQRVhFQitFRVFUTXgzdzF1T25MOUgwekwwdkFzUkVWMEZhejRzall5TTRGT2YraFRlZU9NTjVPZm5Melp6c05iQ21QOXVCaGlOUmhlbjRYMzcyOS9HVjc3eWxjczYvc0dEQjY5UjVVUkVxMDlOVFUydTY3cDNpc2hXQU1QVzJqYlA4ODV5VkdtcDRlSGhtZExTMGxldHRURUF4Y2FZZmVlbTRkbXhJSmdRVkZURUMrYWlvWEJZSW82RGlESGhhRHBrWTBZMDRsakhBUUNvQ2tSVUlJdmh5RE4yVm8wL0cwNmFwTy9iZERLYTdVWG1yRGRZNUh0b2EyTkxjaUtpdDJuTmg2V2NuQnpNemMzaDl0dHZ4K2MvLzNtOC8vM3ZSeEFFZVBEQkIvR0hmL2lIS0NrcEFRQ0V3K0hGYVhqMTlmVzQ3Nzc3TWx3NUVkR3FFOHJOemEwMnh1eFIxUTJxZWxoVmp3WkJNSnJwd2xhaVk4ZU9qVGMwTkx3UWo4ZExBVlFwUkpJcFV6VG41K3l1aURnUmpRVGxjRXl4TVU2dU1TWXJMaWJMcU1ZQUNTMXMvQ0VxNTRVZnE2NlZHUXVkMXFoTnVGYW5zaHgvVWgyTWIvRDByS25mUEpBS1pOclRSSExTMmlUNitqeUdXQ0tpTjdmbXcxSWtFc0hmL2QzZm9ieThmUEc2MTE5L0hYTnpjL2lWWC9rVlBQcm9veWdySzBNa0VsbWNobmZycmJmaTFsdHZ6V0RWUkVTclQzMTlmZHdZYzRPMXRubStGZlp4VlczdjZPaElaTHEydHlBQUhLREZvQVZBT2kwVnM3T09NVWI3b2xHTGNGaUJOcUFOQVlDcnNaN0lsSlNVeENNRkJYbHBQMVRoejlsUXlOVWhoVFI1Z2Y2YzYwWmprWWhiNUxoT1pTamtGb1pDWVRjU0NTRVVDc0YxSEJoanpzM0RFNEhxMG9HaWREcU5kTnFENTNucWVaN3YrZjZNRndURGdSK2NUbXU2SjZRNkdFWldmMjVZK25UVDlnSEhZR2d5TlRVKzBkMDl3K0JFUkhTeE5SK1dBQ3dKU2dDd2MrZE9WRlZWNGQvLy9kL3gwRU1QNGUvLy91OFJEb2NYcCtFUkVkSGJGNDFHOHh6SDJRR2dVa1I2ckxVSEp5WW1CcTlTd0xnYVhKUnRqK1E0eVZodTNFYkZobUllTkdvQ0NZbmFXQkNTaUpPMFJpWGlhaXdVczRIWURiQkptOVJBZ3ViQXFaV2tHRGVoNGlmOWtIcmhXYVNtbmRUc1JIZDhGbWhMWDhiNW5hcXFyWG5xYWcxY05HbWd6VlpzZ3hpMzNvU2pkZkZZdENRbk8rZWUvUHg4NU9ia21QejhYQ2MzSjFleWMrS0l4K0tJUlNNSWg4TndqRE8vYWttZ1VPQzh3RFNYVEdKdWJnNnBaQnJUTXdsM2Fub3FiMm9ta1RNNU1WazdNVGxwcDJlbVV6T0oyWkgwWFBLc0YvaG5QWld1dUltZnpLcmRkaUlGdjN2a3RJeGU1bk1oSWxvWDFrVll1cEF4QnIvek83K0REUnMyNEN0ZitRbysrOW5QQXNEaXlOS2hRNGZ3OHNzdkl4d09JenM3RzhYRnhhaXBxVUZkWFIxY2QxMitaRVJFYjhVWVk2cFV0VlZFc2xUMVZjL3pYdW5yNjV2T1ZEMEF3dmwxZGRFUTRsRmpuYmlCVjJCY3U4RkthSU1DRzhSRlNjaEtudU9Za0JvVEQwTWo4N3ZEaGlBYUE4UkNKUWxZSHlxQnFpWVZPaDNBblhGOG5RbEN3WGdjV1QzaEJ1bldWTU9RT3VGRTRLUm14enRORXVqd0FOajVXcVNzckN4dVE0VVZHcFY5anBIYnhaaWRydXRXUnlQUnZJTDgvRWh0VFRVMjF0V2dycVlhSmNYRnlNdkxSVUZCQWZMemNoR0xScytOS3JublJwWE9YMjk3UGxWRkVBVHdQQitCSDhoY01vbUpxVW1abXBvMjR4TVQ3dGo0T003MDljZU90NytSMzlQYjF6Z3hNUm5NSmVlbWZjL3Y4MzMvWkJUeVhFMkQ4OExVYU4ycGlZbnU2UlVVY29tSU1tWmQvK1gvUzcvMFMvQjlIMy83dDM4THpJY28zL2R4NU1nUlBQYllZeGZkUHg2UDQ4Q0JBL2psWC83bHhiYmpSRVFFcDZtcHFjQnhuTnRGWktPcTlnUkI4UExrNUdRWGdFdDFkcnNXM0txcXJia0kyeUlOdEZoRnl1QTROZFlHVlU3SWxvWEMwWkt3R3lweFhMYzRFZ2tYaENQaGFDUVVNcUZRU0VLaEVFS3VDekVDSTBZV3ZoanpmQi9XV2xXMThEd2ZxWlNuYVM4RkwrMEZxWFI2THUxNUErbDB1dDh6T21oOVBRUEV1ck1iMGVmcjVqTUNiOGlLSk1PSWxGaVluUXJkSDNGRHQrWVg1TmFWbFpYRnE2c3FwYTZtV2hvYjYxRlhVNE9LRGVVb0tpeUU2enFBQ0VSa3Z1MmRRQzdWLys0U3pnMDJLU29xTndDcVVGVW9nTW5KU2ZUMDlLR245d3g2ei9TWjlvN092TjYrTXprRGcwTk40eFBqdStibTVtN0xLY24rWVc3UnRsZm5wb0tUdzhOdENUYUZJS0wxYkYySEpRRDR4Q2MrZ1pHUkVmemJ2LzBickxVNGRlb1U3cm5uSG16YXRBbnBkQnBqWTJNWUdockM4ZVBIOGNvcnIrQjczL3Nlbm5ycUtYenVjNS9EQnovNHdVeVhUMFNVY1dWbFpkRm9OTnBnakxrRFFJNnFmaGZBa2I2K3Z1c3luYXVxcWlxV2x2eUtVRmhyVmFSWlZEWmJCOVd1Y1VxajhYaHBYazUyWVdGQmZxeWdxTkRKeTg0eHViazVwaUEvMytUbDVTSWVpMGtvN0NJU2ppQVVDc0VZZ1dNY2hNSWhxQ3E4dEFkckxRSnI0WGtlNXVhU1NDYVRtRXNtM1luSmlmRFkrRVRPMk5oNHcram9lREE2TnBZWW01Z2NuWnVkSFJLZ1Z5WGM2WW96YkkxcFVDKzRLUzgvcDJGTFUxUGUxcTB0Ym12TFpxbXJyVVpaV1NtS0N3dm56KzNBR0prZjNIcG5aSDZhM29VS0N3cVFsNXVIemMxTm1Fbk1TSC8vQUhyNitweXUwNmZOd1VPSHEwOGNQMWs0TkR6U29tSmZET2ViNythRUsxK2FQbk5tL0x4Uk1pS2lkV1hkaHlVQStQU25QNDBYWG5nQlZWVlZjQndINWVYbEY2MXp3dnorUzEvNzJ0ZndELy93RC9qQ0Y3NkFhRFNLZSsrOU55TTFFeEd0RUZKUVVGQ2lxdnNCTkFLWXNOYSs3SGxlOXpXZnhsVlZGU3UwK2NWT1JEZEZETzQweHJuWk1hWW1IQW1YeG1LeHJJS0NmS2Vxb2hLYm16ZGhjMU1qeXN0S2taV1ZoVmcwaHV6cytQejB0akNNWTJERXdKaHo0V0pocXB1cXdscTcyRVRCV29zZ0NCQUVGbW5QazhUc3JNd2tac3owMURRR2gwWngvTVRKMk0rT0hpM3U2ZWx0bXBxZVNjL05KYWQ5MzVzeGpzbkx6c3ZMM2J0N3AvT2hEOXlQbHMyYnNhRzhGT0h3dVZsL1Z5RWJYYmFGNXhZS3VZakhZeWdwTGtiTGxtWk1UVTNKMWkyYjNXZC85Sk84SHp6elhPN1k2Rmk1Ri9pVnVWbEZ5V2hKK3VYaDRlR1o2MWNsRWRIS3NlN0MwdGUrOXJXTGdsQTBHc1Uzdi9sTmhFS2hOMzFzZG5ZMkhuNzRZZFRYMStQM2YvLzM4WVV2ZkFFN2R1eFlObGdSRWEwSGpZMk5ZY2R4bW8weDd3YVFyYW8vQ1lMZytJa1RKeTV2Wis4cjBoS3VyRXlYT3JIb0RhcTRPWURabHgyTHRSUVU1aGR0S0M5MzZtcXFaZE9tQmpUVWI4U0c4aklVRnhVaFB5OFBvZEM1ajd5RmtadTNHc0VSRVRqeld4b3RweUEvRHdCZ1ZXR0RBRGZ0MllXQmdVSDBuVG1ERTI5MGhJK2ZhQzhhR0J3cWpNV2ljdVBPRzNESGJiZGdlK3RXUkNLUlM2NDd5b1JRS0lUQ3drTGN2SGNQS2pkc1FGRmhFWjU4NmdmNW5hZFB2MHM5LzQxSWR1RXdob2ZiTHRFdHo4d1BZWEY5RXhHdFNlc3FMQTBNRE9EaGh4L0dCejd3QVR6ODhNTkxibnZoaFJkd3h4MTNMTG51dWVlZVEyMXRMZXJxNnBaY2Y5OTk5K0h3NGNQNHpuZStnemZlZUlOaGlZaldLd21Id3dXdTYyNFZrVTJxbXJiV0h2Sjl2KzlhclZVcWJHek1qY0haQ2tUZnBjYmNIZ2xIdHBZV0Z4ZHYzZEljYm0zWllob2JOMHB0ZFRWS2lvdVFuWk05UDczTndNalZtZDUydnNYUXBRckhHSlFVRjZHd0lCOE5EUnRsZTJzcitnZk80dXpBb0VTakVUVFcxNk5pUXpsaXNkaVN4MmJhK1hYRTQzSFViNnpEKzk5N3I2UlNLVFAyM1NlaVl4TVQ3MVpFVGxSdGJFVWFRRGprUkowZ2NOV3hSZ0d4Z1lRY1k0eEtrQkpBeFJnTFAwZ0cxdlVDUjMyanllbjBaSGhpZUxodGxsUDVpR2cxV2pkaGFXWm1CcC8rOUtjeE1qS0NrWkVScU9yaWg4Uy8vdXUvNGt0ZitoSWVlT0FCL043di9SNEFZR3hzREwvMVc3K0ZJQWhRWEZ5TVBYdjJZTStlUGRpOWV6ZXFxcXJ3OE1NUDQ0TWYvQ0EyYjk2YzRXZEdSSlF4am9oVWkwZ3JnQUlBbmFyNmVudDcrL0ExT1Z0eGNVNWN3L3NkUjM1UmpEbVFrNU5kdUtteE1YVHZYZStTVzIrNUdSVWJOaUFyS3dyWERWM1hNSEwrU05XNUtXNGhaTVhqcUtxcWdPZDVpeU5VSzJrMDZVSUx6eUVjRHFPbXBocTMzM3FMdlBMYVFjek1KQnF0NzMvRXVuSlRXQ1JIWUV2Z21Cd1JjVVZFSENNT0JFWVZQbFI5dGJBUVo4ZzRka3BnRXBEWXFXZ2VEbGZrN2VqeFU4R1VKbTNDOTVOejQrUFJPYUROWS9NSUlscnAxa1ZZc3RiaWM1LzdIRTZkT29WNzc3MFhuLy84NXhjL0dJNGNPWUsvK3F1L0F1YjNYMW93UGo2T3UrNjZDNGNPSGNMdzhEQ2VmUEpKUFBua2s4QzV4Y3pZdlhzM2JyenhSbFJWVlNFN096dER6NHlJS0hNcUtpckNvVkJvazRnMHEycGdyZjJKNy90dkFMamFqUjJrb3FLcENIRjN2eEgzRTVGWTlKYXFpb3FDL2Jmc00zZmRjU3UydG14QlhtNE9ITWRaTVNNMkM5NXFldmRLNURvT1NrcUtzYW14RWFOajQrNzA5TXhlMTNWMmh5SVJKK1M2cm1NY01TTGl1T2JjdmsrT2czVHEzR2E0MXFyNmZucUxiMjBRQkg2UW5Fc25rOG01NldRcU5lNUcwSzhSNXpSTXZEdTMySFQ3WHNzcERmdDkvZTN0NDV6R1IwUXIxYm9JUzg4Ly96eWVmLzU1N051M0QxLzR3aGNXdjkxTEpCSjQ1SkZINFBzK0huNzRZYnpuUGU5WmZFeERRd1ArNUUvK0JBQnc1c3daSERwMENBY1BIc1NQZi94akRBNE80dnZmL3o2ZWZQSkozSDc3N1JsN1hrUkVHUlFxTFMwdEJiQkRWY3NCbkFYd1gyTmpZLzFYK1R4U1dWbFppRmprZ0d2TUw4UmkwVnUzYkduS3ZlK2VkenMzMzdRYmRUVTFpTVZpTU1hc3FLQzBrbXA1T3hicUxpd293RjN2dWcwVjVXVklKR1pqMFhnTXVUbFp5TTdLT3RjVVEwUWMxMEU0RkliakdxUlRIdEtlQjJ1dEptWVRTS1hTU0NhVEdCMGR5eG9hR2k0Y0dobXRIaGtaYTVtWW1rak9KR1puZk04YmRNSnVHOVM4VnRtNCtUVmZ2Vk9EcDA2TmNLb2VFYTAwNnlJczNYYmJiWGpra1Vkdzc3MzNMdGxVOXFXWFhzS1pNMmZ3M3ZlK0Y1LzR4Q2N1K2ZqS3lrcFVWbGJpZmU5N0g2eTFPSHIwS0o1NzdqbU1qbzZpb0tEZ09qMExJcUtWbzY2dUxrdFZkenFPYzdPMVZsVDFOYy96amc4T0RpYXU2b25LeXVJYUw5enBHdmxZS09UZXYybFRnL1BBaHo0Zzk5MTdOM0p6Y3Q2MEFjUGxXdWgyaDFVY2NxNjIvTHhjM0hIYmZ0eHk4MDFpcllXWm4wcTQzSFJDRVZsOERWVlZyTFdMVFMvOElKQlVNb1d6ZzRQTzBiYmpvY05IMm1MdEhSMzUvZjBEbFRQVDA5dFRYdnBlQ2N3aG8rRW5OdFMyUHV2UER2WU9Edzl6YnljaVdqSFdSVmdDZ0E5LytNTVhYWGZYWFhmaHkxLytNdmJ1M1h2Wnh6SEdZUHYyN2RpK2ZmdFZycENJYU5XUWdvS0NDbFc5RGNBV0FFZDgzLzkrS3BVYXVzcm5jY3B6aW1zZDBmZUVRdTZObFJVYm5IdnVPb0RiOXQrTTNKeWNkN3dHU0ZVUkJBRm1aMmZoZVI1eWMzUGh1dTVWRFV3TDUwZ21rMURWeFFZUDFscUl5SnVlYjZGMXVlK2ZhMExudXU3YkdrRTdQd1RpTW9MZ3d2MTkzNGZ2K3dpSHcrZW1FUzZzeWJxc3MxNTh6SnpzYkJRVzVtTlRRd1BlOCs1MzQrelpzemh5N0xnY09kb1dPdFhWV2R6VDIzZGdkR3k4SldWVGR6cmg4dTlzeUM1Ky9telg4VjZPTWhIUlNyQnV3dEtsTEV5ais5clh2b2JhMmxxODYxM3Z5blJKUkVRcldrdExTeWdJZ2gzR21KMnFha1hrUkJBRVJ6bzdPNi9xWGp5RmhZMVpycFhOeHBnYll0RjRjVk5qZyt6YmN5T0tpNHJlZGxEeWZSK2VkNjVCbit1NmNGMFgxbHJNek16ZzBLRkRHQmtad1lFREIxQllXSGhWdzVLMUZwT1RremgyN0Jpc3RkaTZkU3RVRlgxOWZUREdvTHk4SE1YRnhZc2g2UHh6cXlwR1IwZlIyOXVMY0RpTTZ1cHE1T1hsWFhSOFZWMjhMQWlDQUo3bndmTTh1SzZMV0N5MlpHYkZwV3FkbTV0RGQzYzNwcWFtME5MU2dweWNISmpMZkQyV2U5M09iMzRSaTdtSXhhTEl5ODJXdXRvYTNIelRiclIzbkhKZWV2bWdlZkdWVnl0UGRYWGRuVTZsaStDNlZVVjEyNTRZN1o3ckFqcFNsM1Z5SXFKclpGMkVKYy96OE4zdmZoZERRME1YdFF4ZjhPaWpqK0xBZ1FNTVMwUkViMkZtWmlZclB6OS9yNGhzVnRXejF0b2owV2gwNkdvdjBvL0Y0cm5HNkNiSE5kWEZ4VVh1dHRhdDJMS2xDZEZvNUcwSG1zbkpTWFIzZDhOYWk2cXFLcFNXbGlJSUFveVBqK1A3My84K1RwdzRnYTFidDE3MXFkWFdXZ3dORGVIeHh4OUhNcGxFZm40K2ZOL0hmLzduZjJKa1pBUjc5dXpCSFhmY2dRMGJOaUFjRGtOVjRmdis0bitQSFR1R0o1NTRBcm01dWZqZ0J6K0lMVnUyTEFaRll3eUNJTURnNENDOGMrdUZGamZPbloyZHhmajRPS2FtcGxCU1VvTFcxbGJrNStjam5VNHZoc1lMK2I2UDN0NWVmT01iMzhEWnMyZng4WTkvSEZ1MmJFRWtjdW5YMjNYZHhTWVBiK2I4eDd1dWkreHNGOW5aV2FpcnJjWDIxcTFTVmJYQitkNlRQOGcvK1ViSHJZbkViSDNVYUgxWmRlaHZCbnR4bk0wZmlDaVQxa1ZZQW9BdmZ2R0xpeTIvaVlqb3lyUzB0R1M3cnR2cU9FNHpnRENBZGxVOTl2cnJyODllN1hQWnVNMFIyQXJYamVZM2JLeVRiVnUzSUJJT3YrM2orTDZQRXlkTzRKdmYvQ2FpMFNqZTk3NzNvYWlvYUhFMFpxSGxOODZiK25ZcDU0LytXR3VSVHFjUkJNRkZVOTdPUDNjUUJEREdMSTdjVkZkWDQvNzc3OGVMTDc2SW8wZVBJcEZJNEgzdmV4K0tpNHRocmNXaFE0Y3dOallHRWNIazVDUjgzMGRYVnhlZWZ2cHBkSFoySWh3T0l4S0pvTGEyRnBGSUJJOCsraWhTcWRUaUZMK0ZhWFFpZ25nOGprMmJOcUcrdmg3R0dMeisrdXRvYjI5Zjhwd1hubytxWW5aMkZvbEVBcU9qby9qbU43K0pUWnMySVNzcmE4bnpYcGhhS0NLb3E2dkREVGZjZ0tLaW9pc2VrU3NwTHNiOTc3a1h0ZFUxK043LzkzL2NsMTU5cmZ6TW1iUHZkYUxPMUliYTFuODRlL3JvcVd2UVlaR0k2TEtzaTdBVUNvVlFWVldGZ1lHQk43MWZPcDNHeE1URTJ6cDJmbjcrTzZ5T2lHajFVTlVjWTh3dWEyMlZpTXhhYTQrcGF0YzErV05XZy8rZnZmY09qaU0vODdzLzNUMTVNQkVBa1hNT0JBSG10TXV3UWR4ZGJUcEo5OTZkYkxsSzludFdYWjFMNVZBbFYvbUNYV1gvY2RZL3JyTXQyVkxkVlVrNnJlUTlTZFpLbTVmY0paYzVBd1JCRUVST014Z01aZ2FZZ0luZC9mNnhtSDRCcHVYdU1pM1pueW9VT2VoQno2KzdCNWpuMjgvemZCOHJDRVdTSkJhVWxwWUkxVlZWbjh2MWJtRmhnZjcrZm1abVp1anM3RVFVUmVibjU4bmxjc3pQejVOS3BaQmxtV0F3U0VGQndVMzNMNG9pTnBzTmg4T2hsYk1sRWdrdVhicEVKQkpaTTd0dk5ZcWlFSWxFQ0FhRExDOHZjLzc4ZWVibTVwQWtDWS9IUXpLWlpIRnhrYjYrUHNyS3lxaXNyT1R5NWN2MDl2WmlOQm9wS0NqQTRYRGdjRGdJaDhOTVQwK1RUcWNwTFMzRllEQlFVbExDMk5nWXRiVzFXdG1jeFdMQlpyTmh0OXR4T0J5NFhDNmNUaWVCUUlDVEowOXk2dFFwS2lzcktWd3BaMXhsenNEeThqTGhjSmlhbWhxY1RpZWhVSWh3T0F3cklvd1ZjYlc0dU1qczdDeWRuWjFVVjFmajhYZytkdytaSkVrVUZ4V3lkZk5HVENhallEYVpUZSs4LzBGWk5Cby9vQmh6OGJLNnRwL29QVXc2T2pvUGlzZENMQUhVMTljek5UVkZKQks1WlpuRm9VT0hPSFRvMEdmYTcvbno1Ky9TQ25WMGRIUWVla1NnVUZHVWJZSWdlRlJWdmFZb3lybFVLclYwTDE1TUVnV0RLZ3NXQWNGb3Q5cHdGTmcvMDgvblM5bjYrdm80ZnZ3NDBXaVVTQ1RDcVZPbk9ILytQSXFpRUl2Rm1KMmRKUjZQODlGSEg5SFgxM2ZUL1ZpdFZ0cmEydGl3WVFOT3B4T0FZRERJVDM3eUU2NWR1NGJUNmNSbXM5MGdtUEtacW9XRkJUS1pETys5OXg1V3ExV2JDWlYvL3Vqb0tPdlhyK2ZiMy80MlgvdmExeWdvS0VDV1pkYXZYMDlkWFIxbXM1bGdNTWo1OCtmeCsvMTBkM2V6Y2VOR1JrZEhLU2dvWVBQbXpUejMzSFBZYkxZYlJNdnFuaVpWVmFtdHJlVnJYL3NhWFYxZEdJMUc0dkU0NlhRYVNaTHcrLzI4Kys2N2RIWjJzbm56WnR4dU42SW9FbzFHbVoyZFJWVlZTa3BLOFBsOC9PcFh2N3B0RnU2eklJb2lEa2NCbTNxNk1adE1RaXdSTXh3N2NhcDFNYkwwLzRxU1liQzR2VDBVdkhMbHJ2YkU2ZWpvNk53Smo1VllPbno0TVBQejg3Y1VTNldscGJyTG5ZNk9qczR0YUcxdDlSaU54bzJpS0hZSmdoQlZGT1d3b2lqblIwWkc3bllRS3hRWHQ5dVJCUytvRmtWUjFHd3VxMlUyUG8xOHBpU1R5VEF3TU1EUm8wZEpwVkowZG5iaTlYcEpwOU9rMDJsVVZTV1JTR2c5UXNsa2tuZzhmb1BneVpzb1pES1pHOHJ0ekdZenpjM043TisvbitycTZwdWFLS1JTS2Q1NDR3Mm1wNmQ1NnFtbmFHMXR4V2F6cmRtWEpFa1VGQlJvQXM5c05uUHMyREV5bVF4T3B4T0x4VUpmWHg5SGp4NUZraVEyYk5oQUpwUFIxbjRub3NYaGNMQjU4MlpDb1JDWlRJWnIxNjdoOVhxWm1wcGlmSHljMXRaVzNHNDNGb3VGRXlkT2tNdmw2T2pvSUJ3T016QXd3TVRFQk1YRnhUejU1Sk00blU2MmJkdUd4V0xCN1hiZk5WTU1pOFZDYTBzei84L1hYeVVTV1RTY1BYK3hNSk5KLzRrcG84d0E1L1Z5UEIwZG5mdk5ZeU9XeXNyS0FBaUZRcmQ4VGs5UEQvLzVQLy9uKzdncUhSMGRuUzhQa2lSVmlxSzRWeFRGY2xWVmp3bUNjRDZUeVVUdWNubVVxYmkyM1dzMVNwMmc3Z2VoM21RMFNtYVRDY253NlRPVjh0a1RXWmJ4K1h3Y09uU0kwZEZSTm16WXdJRURCMWkzYnAyVzBjbmxjdmo5Zmswd1BmLzg4OVRXMXQ0ME15TkpFbmE3SGJ0OWJYWkxraVNjVGllMXRiVTBOVFZoTnB2WGJNKzc3cDA1YzRaUUtFUlZWUlVkSFIyNFhDNXl1UnlKUklKVUtxV1YvMDFNVEJBTUJqRWFqWWlpeU5qWUdFNm5FMW1XT1hmdUhJRkFnS2FtSm1LeEdDTWpJOFRqY1hLNUhNbGtra2drd3ZMeXNtYTJzTG9ueTJ3Mlk3ZmIyYjE3TjJOall4dzVjb1I0UE03bXpadVpuSnlrcjYrUDR1SmlPam82K09wWHY4b0hIM3pBMWF0WG1aNmV4dS8zRTQxR3FhaW9vTHE2bWtna3d0emNIT1hsNWJTMHRPQnl1YjZ3alhzZVVSU3dXaTNVVmxmVDJkSEd3T0JWY3phWDNXUlFoUTVIUmNXMTJPeHNXSi9CcEtPamN6OTViTVJTL2dNdVgzdXRvNk9qby9PWk1BTnRnaURzRUFSQlVoVGxaQ3dXNng4ZEhiMWJkL3JGb3FJV3UrUXkxeGhGOWlPb0w0bVN0TkZSNFBDMHREVFIzTlNJdytHNG93eUdxcXBFbzFFT0hUckVzV1BIYUd4czVNQ0JBNnhmdng2VHlhVHRJNThwc3Rsc0dJMUdTa3RMcVZycGk3cFQ4cVY4TXpNekdJMUdEQWFEbGpFeUdBeVVsWlhoY3Jrd21Veklza3dtazlIbUswVWlFYzZkTzhmUTBBUHdhakVBQUNBQVNVUkJWQkI3OXV5aHZMeWNvYUVocmwyN1JpcVZ3dWwwSWdnQ2c0T0RKSk5KTXBrTUpTVWw1SEk1VHA4K1RVMU5EVjZ2bDJnMHlvVUxGNGpINDJ1T0w3OCtzOWxNYlcwdDY5ZXZ4MjYzTXp3OHpQbno1Nm11cnRhT1BUL1BLWmxNc3JTMGhNRmdJQmdNY3ZYcVZlcnI2OW0xYXhmdDdlMjRYQzdPblR2SEJ4OThnTjF1eDJLeDNQV0tERW1TOEhvOXRMVzBDSVZlTDRsNHdwT1dqYTBPbzcwNEJsSGc1blorT2pvNk92ZUF4MFlzRlJRVXdJcDlySTZPam83T1owSnNhMnVyTmhnTVR3TUZpcUlNeTdKOEpabE1odTdDWFg2eHFLakZiblFKelFiSnVFZFFsWjFXbTYycnVNaGJWbGRiYSszdTZtUmpUemR0TGMxMzdJUW55ekpMUzB2TXpjM1IwZEhCVTA4OVJVMU5qZVpNbHhjVDJXeVdkRHF0dWRtbFVpbVN5ZVFhWnp4V0RBMUVVVVNTcEJ2SzdMTFpMSDYvbjhPSEQ5UGIyNHNnQ0pwMXR5QUl2UHJxcSt6WXNRTzczWTRvaWxvbUtCNlBjK25TSlE0ZE9rUTBHbVhIamgwVUZCU3dmZnQyT2pzN2tlVlAzTEtqMFNobno1NGxGb3Z4eEJOUFVGTlRvNWxjMkd3MkFvRUFvaWlTeVdSSXBWS2tVaW5HeDhmeCsvMlVscFpTVjFkSFFVRUJtVXdHUlZFWUd4dmp5cFVyVkZkWHMyL2ZQcHhPNTVwZXJzbkpTWmFXbHJCWUxIUjNkMU5YVjBkTlRRMnhXSXhUcDA0aFNSSk5UVTNzMmJPSGp6LyttSU1IRDJJeW1XaHJhL3ZVT1U1M1NqNFRWbGxaVG5sNUdZRkEwSmpOeGl0a3llU0Y4aW53NldKSlIwZm52dkhZaWFVZi9PQUgvTjNmL2QwTjIxT3BGQWNQSHVUa3laTllMQmJOZmFpa3BJU09qZzQ2T3p0cGJXMzlaSnE1am82T3ptTkVjWEd4VFpLazVwVWh0QUFYWlZtZTlQbDhYelNySkJiWHRxK1RKSG9NOEpJb1NYc0tiTGFxOVozdDFoM2J0b2hkSGUxQ1EzMDl4WVZlVEdiVEhXZDg4azV6ZS9iczBWenNob2FHMWdpbHZLZ0pCb09FUWlGU3FSUURBd01zTGk3ZU1CaFdGRVZjTGhjVkZSVVVGaFpxMi9KempRb0xDK25vNktDMHRCUkprbGhhV3VMaXhZc01EUTBSaVVSZ3BWL0lhRFFTaThWSXA5TkVvMUhPblR0SE1CaGsyN1p0MU5mWFk3VmFLU29xUWhBRUxldVZTcVdJUkNLRXcyRVVSZEZzdlBObGdkRm9sSUtDQW5wNmV0aTNieCt5TFBQaGh4K3l2THhNYTJzcnp6NzdyT2FRWjdWYUNZZkRORFUxYWVleXY3K2ZhOWV1TVRjM1J5d1dRNVpsdXJxNnFLbXBvYlMwRkxQWmpLSW9YTDU4bVpNblQxSldWa1ozZHpjN2R1ekFZREFRajhjL2RjYlNaMFVRQkVSQndPVndVRlZSTGd3T1hoV1hseWt5cURtdngyTXhycHhTSFIwZG5mdkNZeU9XaW9xSzJMSmx5eDA5TjVWS0VZdkZtSnFhb3JlM2wzZmVlUWNBbDh2Rnl5Ky96TmUrOWpVcUt5dnY4WXAxZEhSMEhnckVpb3FLTWtWUk5xL1loUzhJZ25BcW5VNzd2dUN3VUttOHZObGprS1FYUllsL2drQjNrZGZqMkw1MXMvRHlWNTluODZZZW5FNEhvdkRaZW1IeVFzTGo4YkJyMXk1bVptWjQ5OTEzT1hic21KWTFXajB2S0p2TkVncUZTS2ZUdlA3NjYyc0dzT1o3Zmt3bUV5MHRMUnc0Y0VBVFMvbStLRlZWcWF1cjA3SlhScU9SUUNCQU1wbGthbXBLSzgzemVEeVlUQ2FpMFNpaFVJalIwVkd1WExsQ1JVVUZ6enp6REc2M1czUE4rei8vNS84d096c0xLNTlITXpNelpESVpvdEVvaHc4ZlJoQUV6UUd2dkx3Y2s4bEVXVmtaVlZWVkpCSUpQQjRQTnBzTmo4ZERhV2twTHBjTFZWVUpCQUlzTEN5UVNDUVlIaDRtR0F3aWlpSm1zNW15c2pJQ2dRRHo4L05NVFUweFBUMnRtVWVrVWltR2g0ZHh1OTIwdGJXeGJ0MDZ2RjR2VHovOU5LeVlNdHd0ZzRmVjE5Rm1zMUZiWFlYVlloVlVSWENLc3VTd1dsTzZXTkxSMGJtdlBEWmlxYUtpZ3YvMXYvN1hUYmY5NHovK0l5NlhpMmVmZmZhR2JjbGtrcXRYcjlMZjM4L2JiNy9OVDMvNlUzNzJzNS94elc5K2t6Lzdzeis3b1psWFIwZEg1MUdpc2JIUnFDaEtneWlLMjFaSzdxN0lzbnhSbHVYbzV5M0JLeTV1THpCWXBSYURpWmVNWnRPTFRwZWpxYU8xeGJwbjkwNjJiTjVJYlhVMUJRVjJCTDVZQUM0SUFtNjNteDA3ZG1obGVLdnR1bVZaSmh3T2MralFJWHcrSHkrKytDS2xwYVUzbE9HSm9vakg0NkdxcWtyYmQ5NmNRWlpsN0hiN0dwR1Z6V1pKSnBPYWNBTW9LU21oc0xDUXljbEozbi8vZmFhbnB5a3VMbWJmdm4zVTF0WnFSaEI1eDdyQ3drS01SaVBwZEJxQWVEeE9lM3M3NWVYbEdJMUdQQjRQaFlXRlJDSVJCRUhBYnJmZllPeVEvMklsQ3pZME5NVFpzMmRaWEZ6RTRYRFEydHBLWTJNamJyZWJaRExKK1BnNGtVaEVLMGQwdTkzYWNYVjBkRkJiVzB0TlRRMktvaEFPaDI4NDdydE5Yc2lKb29BcUNLSXFDaElVM0pQWDB0SFIwYmtWajQxWUF2amQ3MzdIejM3Mk0zNzJzNTloc1ZpMDcvK1AvL0UvcUsydDFjVFNiMy83VzM3Kzg1L3oybXV2WWJWYTZlbnAwUnBqNitycStNRVBmc0EvL01NLzBOL2Z6OS85M2QvZHN3OEtIUjBkblFkTktwV3lXeXlXSmxFVU93UkJXSkJsK1hnbWs1bWNtSmo0dkNWNEJxRkFySmVNdkNTSXdqOXhlNXdWV3pmMm1GNTgvZ0RkRzdxRVFxOEhvOUY0MS82dUZoUVUwTnJhU2xOVDB3M2JzdGtzUHArUC92NStGaGNYMmJKbEM0Mk5qVGN0OTh2M0xMRWlSbEtwRkhOemM2aXFpdGZyMWVZYjViTlZxVlJLeXlvSmdrQnBhU2tWRlJXY08zZU9pWWtKU2t0TDJiZHZIeHMzYmtRVVJaTEpKTGxjRHB2TlJtTmpJNWN1WGFLaW9vTDYrbm9DZ1FDaFVJaUtpZ29zRmdzV2k0VU5HemFReldhNWV2VXFScU1ScjllNzVyeGRiM0V1aWlLMXRiWFk3WGJtNXVhWW5wN0dZREJRV1ZtcHVjVTJOemNURG9lNWZQa3kvZjM5dExTMDBOVFVoTlZxeFd3Mll6YWJXVmhZNE96WnMrUnlPYTFjNzE1OUJpcXlURHFkL3NTNkhWVlJCVldPM1pOWDB0SFIwYmsxajVWWVdseGNaR3hzakVna3d2ZSs5ejMrK3EvL21vYUdoaHVlRjRsRUdCc2IwK1pXREE4UDg1ZC8rWmNNRHcvejdXOS9teC85NkVmOHd6LzhBejA5UGJwUTB0SFJlWlF4ZWp5ZU9rRVFOZ3VDVUt5cTZrVlpsais2ZXZYcXJXY3czQjVoM2JxNlFwTkJPQ0FKMGpjZGRtdjExbzBicFgveUovK1AwTm5XK2trMmFWWG01NHVTMzVjb2lqZnROeFZGRVpQSnBKWG1HWTFHekdiekhmWGd4R0l4eHNiR1lLVnl3VzYzYS9PWUVva0VpVVFDaThXQzJXeEdWVldjVGllRmhZVXNMeS9qY0RqWXUzY3Z1M2Z2eHVsMHNyUzB4SVVMRjVpYm0rUEpKNS9reXBVckhENThXTE15TnhxTm1GYk1MYTVkdThiTXpBeWlLRkpXVnNiVTFCUmVyL2RUWngwSmdrQlZWUlhsNWVYSXNzekpreWVabVpsaHc0WU5WRlJVSUVrU2tpU1J5K1hJWnJOTVRFelEzZDJOeCtQUlhQbGtXV1p4Y1pFTEZ5NlFTcVVvTFMybHVycjZDMTJqVzZHcUtxbDBHcDgvUUNxZFZrRlpWR1FsR2tzcCtwd2xIUjJkKzhwakpaYnl2UC8rK3d3TURQRFAvdGsvNDYvLytxOXYrOXgzM25tSC8vZ2YveU81WEk1OSsvYnh0YTk5RFZFVStkYTN2blhmMXF1am82UHpJS2lzckhTSW9yaERGTVd0cXFyNlZWVTltRXFsL0o5emQwSlJWVXVaeVdiYVo1S01YeTBxOHBadjI3UlIrdU0vK3Jxd3ZyMGRxOVZ5VjRUUzZvektwdzFxelJzMDVNdlY4bzl2ZXhDQ2dLSW8rUDErK3ZyNmNMdmR1Rnd1TGwrK1RDQVFRRkVVUmtkSDhmbDhORFEwNEhRNjhmbDhuRHAxaW1QSGptbU9lcGxNaG13Mml5ekxoRUloTGx5NHdQVDBOTlhWMVJ3L2ZwemEybHJhMjl2eGVEemFhNWFXbGxKWldjbUpFeWZvN2UxbGVIaVlrWkVSOXU3ZGk4UGh1TzJhV1RHK0VBUUJWVlcxOHI3ODhlYlBmYjRYSzV0ZE93UTR2MTFSRkxMWnJPYXVkeTlaWGs3aTgvdlZkRHFyQ0FoUnhTQkVzU3pmMldSaUhSMGRuYnZFWXltV3Z2R05iMUJXVnNiM3YvOTkvdjIvLy9lM2ZXNXpjek9WbFpYODYzLzlyOW05ZS9kOVc2T09qbzdPQThiZ2Ryc3JCVUhZcEtycU9sVlZ6K2R5dWRPQ0lIeXUrUXNsSlNVMnlXTHNrRlJlc0ZuTlhjMU5EWlkvZU9XclFtZDdHM2E3RFZZRjlWK1V2SFYzSkJMUlJNSDE1SWZTenMzTmFVTnBaMmRua1NUcHBtVjRxd2ZUS29yQzRPQWdjM056Yk5teUJiZmJ6YWxUcHpoejVnenhlQnhWVmFtb3FHRGJ0bTBrazBsKytjdGZhc0pxNzk2OVRFNU9jdWJNR1p4T0oxMWRYVXhQVHpNN082c055YzFtcyt6ZHU1ZnE2bW9TaVFUSlpGTHJqY29McUN0WHJqQXdNSUNpS1BUMDlOeFdMTjJNdkNoYVhsNG1Gb3NoU1JLS29oQ1B4MG1sVXNpeVRDcVZJaDZQcnhGSytYTjFMMUZWbFp3c3N4QU9NemMvVHlhVHppR29jMHBPamVEVGJjTjFkSFR1TDQrTldEcHo1Z3hYcjE3VkhqLzc3TE5zMzc2ZC8vYmYvaHR2dlBFR3JNeGdHaHNidysvLzVNYnBwVXVYTUJnTS9NVmYvQVVBRnk5ZUJNQm9ORkpWVllYTDVYb2d4NktqbzZOenIybHVibmFMb3JnVjJBaEVnSXVxcWs2UGpJeDh2aklvUzhrNkFmVkpRUlNmTEMwdHNXL3A2UkY2Tm16QWJyUGQ5WExtVkNyRnhZc1hlZU9OTjdSU3VWdVJGd1d5TFBQZi8vdC92MlVKbnFJb1dLMVdObTNhUkhWMU5VZVBIc1hsY3JGeDQwWXFLeXQ1N3JubjJMcDFLNWxNQnB2TmhpUkpqSTZPOHN0Zi9wS0ppUW0yYjkvT1Y3N3lGU29ySytudDdlWC8vdC8veTg5Ly9uUGVmUE5OQkVFZ204MnliOTgrOXUvZlQzZDNOOVBUMDF5OGVKSHg4WEd1WExsQ1dWa1pGb3VGZ29JQ1NrdExPWFhxRlBQejgremF0WXZxNnVyUE5kWmlZV0dCNDhlUE16bzZxbVhrbHBlWEdSa1pJUktKY1BIaVJXM21FaXRsaTdPenMvaDhQcnhlNzczclZWSVVFb2xsSnFlbTFkQkNtR3hPWGxZVWRVTE94TU5mMElGUlIwZEg1elB6eUl1bGFEVEtYLzNWWDNIMDZORWJ0am1kVHY3cXIvNktRNGNPQVhEaHdnWCszYi83ZDlyMjczem5PN2ZjcjhGZzRIdmYreDUvOEFkL2NJOVdycU9qby9QQU1KaE1wdHFWWHFWeW9FOVYxZFBSYUhUcGN6cmdDUVpSZGdxcVVDNFpKRTlwU1luWTBGQ25sZDdkYlV3bUV3ME5EYnp5eWl2YUlQSmJ2YzcxUmdnM2UxNitUTTlnTUxCdTNUcXRmOGZsY2xGWFY2ZVpMcmpkYm0wdVV5NlhRNUlrVXFrVURvZUQ1dVptellSaDY5YXRsSlNVME52YnkvajRPSWxFZ3NiR1J2YnYzNjlaakE4TkRURTRPRWdrRXFHMXRaV2VuaDRxS2lwZzVmT25xcW9LajhmRGswOCtTVUZCZ2JadW85RklTVWtKVFUxTmxKU1UzSFJRck1mam9hV2xCYlBaVENRU0lSNlBhOXNVUlVHU0pCb2JHMUZWbGVucGFTM1RKZ2dDcVZTSzR1SmlxcXVyY2JsYzkrVDZ5YkxNNHRJaVl4T1RST014V1pGekM2b3FqVXVaekJKd2Iydi9kSFIwZEs3amtSZExkcnVkc2JFeHZ2S1ZyK0J5dVhqOTlkZTFiWmxNUnB1U3ppY1d1WHozdTkvbDNMbHpIRDkrbkQvLzh6Ky82VjNHeGNWRmZ2R0xYL0RESC81UUYwczZPanFQSEsydHJTNVZWVHVBZGxWVlJlQmFQQjYvTkRNemMvT2F0ay9IS0tpaVd4QlVqMUV5bUR4dWw3Q3VxQWhSbE81SnNHMDBHaWtySzZPNHVQZ0dNZlJGeVR2ZU5UYzNJMG5TaXJXMXVNWW1QQytzS2lvcVdMZHVuZGFubEM5bmN6Z2N0TFcxVVY5ZnIvWCttRXdtckZZcmtpVGhkRHA1NnFtbjJMMTd0eVplOG1ZUm9paHE1WHlxcW1LMVd0ZjBlaFVVRkxCejUwNDJiOTZNeVdSYTQvektpdUNwcjYrbnZMeWNiRGI3bWM1UHZxY3BmNDZ0VnVzZER3cStVejV4RTh3UkNNd3pQREpDTXBYS3lLZ1hWVUVlRFFRQ3FidjZZam82T2pwM3dDTXZsaVJKNHJYWFhxT2dvSUNmL3ZTbjJ2ZEhSa2I0RC8vaFA2eXhrNjJxcXVKYjMvb1dzaXh6L1BoeC91UlAva1Q3OEx2Kzd0ems1Q1NIRHg5R1VaUzcvbUdobzZPajh3QVJnVUpKa2pvRVFhZ0VncklzRDR5T2pvNS8vcnY2alVMT29Bb0dWUkFRQlVHVUpDVEp3TDJvNGxwdFpuQW5ybmFmaC95ZzJ1dGY4L3JIQm9QaHBwa2RRUkMwYlhhNy9hYmJDd29LS0NpNCtVd2hTWkt3Mld3MzNTYUtJamFiN1piYkJVSEFaREt0V2YvRGhLSW9SR014eHNZbTFlbHBYeTZia3lNb2ZCQlB4NmIwRWp3ZEhaMEh3V01SNVYvL2dYUHMyREcrOWExdk1UVTFSWDE5L1czdnJMMzk5dHU4L1BMTC9QS1h2eVNWK3Y5dmF1VXpVcnBRMHRIUmVaU29yS3cwbTB5bWVrbVN1b0FDVlZWUHlMSjgvSXNGcWlOWlFSVmlLbW84bDVXelM0dFJGa0toZSs2bWRxL0laM0x1cHMyNXppY2lOQnFOMFh2cE1yOTcrMTFDa1hBSWxjTVpSVGkzTkRVVmZkRHIwOUhSZVR4NUxDUDlob1lHT2pzN2VlMjExL2oydDc5OTJ3KzdwYVVsbHBhVytQNzN2OCtMTDc3SUwzLzVTN0xaTE92WHI3OXRUNU9Pam83T2x4R24wMWtNOUFpQ1VBMkVGVVU1dGJpNGVPMEw3bGFSVUpZRUFYOHVsNHZPaDBMSzlPek1aeTREMDNtMHlXWnpUTTNNY09MMFdmWDhoZDdjY2p3NW5wSFYzMmJVK0xTZVZkTFIwWGxRUFBKbGVEZWpyS3lNSC8zb1IzZjAzSC82VC8rcGxsbjYrYzkvenZlLy8zMk9IRG5DRDMvNHczdStUaDBkSFozN2pDQUlRcU1rU1h0VVZYVURoMlZaN3ZYNWZKKzNWMGtqbGhWRGRyTnlVVkdWamNINWhSMVhCb2VzTTdNK29iYm1FeWUzeHlGRHMzcU9VNzdQNlhFNDdqdEJWVlhpaVRobnoxM2c1T2t6Y2lxVGpnaXFjQ3FWeUoxZDlJL0Y3MkFYT2pvNk92ZUV4MG9zdmZycXEremJ0dytyMWJybSs4WEZ4WGc4SHUzeDg4OC9UM2QzdDFiVDdYUTYrZE0vL1ZQKzZJLytpQi8vK01kczNicjF2cTlkUjBkSDV4NGpOalEwVkJnTWhxMmlLTllwaWhJRVRrZWowWkc3NFVDMk5OVWZ0ZGUxWEZDTVlzM1NVclQ4MHVVclRiOS8rMTNwbGErK0lGUlhWMm9HQ0k4eW9WQ0lzYkV4akVZamRYVjF1TjF1V0JFS2lxS1F5V1R1YU5pcktJcFlMQlpNSnRNamM4NnkyU3lSeFVXbVptWUpCaGRrUVJRV1FSMDJaQlhkTGx4SFIrZUI4bGlKSllmRGNkUEJmYi82MWEvV1BDNHBLYUdrcE9TRzV6bWRUdjd0di8yM0FQelAvL2svMmJsekp6MDlQZmR3eFY4dVZGVzFBaEx3YUh4NjYrZzhHc2hBV2hDRVR3czRqV2F6dVZNUWhCMktvamhVVmIya0tNcmxtWm1aeU9lMEM3OWhIYjVzWXFvUzQ5dHBJVlUxT1RtMTdvM2Z2K08xV1cxODlibG5XYmR1SFNiVG81dGhVaFNGNGVGaGZ2dmIzMUplWG83VDZWeGorWjFJSkppWW1HQnNiT3hUaDc1YUxCYWFtNXRwYUdpNHFZSEVseEZSRkRHYnpOaXROaXdtazZncWlrVVFCSS9KcEpxQitGMTZEK3JvNk9oOFpoNk52N0ozd0YvKzVWOXk0Y0lGM25ycnJidXl2OU9uVC9QM2YvLzN2UGZlZXhRVkZkMlZmWDZaVVZYVkFyd01WRHpvdGVqbzZHaElzaXlISkVrNm9xcnErRzBFazlEWjJla1dSYkVUcUFlV0ZVVzVuTTFtcCs1cWtEb3prMHdYcDhlTXJuWHZLb0phNXZmUFBmdkdXKy9ZWkVVV25uMXFIelhWVlk5VXRtUTFTMHRMREE4UE16TXpRMkZoSWVGd1dEdE9pOFhDMHRJU3g0OGY1LzMzMzZla3BBU0h3M0hEZWNobXM0UkNJVlJWNWNVWFg2UzJ0dmFSRVV1U0pPSHh1Tm5ZMDhYdzJKZ1VtRjhvVmdSMU94YkR4NVNYWDhEblczN1FhOVRSMFhrOGVUVCt5dDRCaVVTQ3hjVkY3ZkhxLzM4YStWS0oxV1F5bnd5eE41dk5kMm1GWDNxc3FxcCtReENFVFN2WkpSMGRuWWNBU1pLdUFyUEE3YXlYUlZWVkcwVlI3QWJjcXFxT3FLcmF1N1MwTkh1MzF4TU1CaFBGZHZ0WlJLdVVWY1hseWFucHZiOSs0ODNTWUNnaUhuaG12OURTMUlEVDRVQ1M3czBNcHZ2TkozT0RzbHk4ZUpGejU4Nnh2THpNMU5RVTc3NzdMZ2FEQVVtU0tDOHZaOTI2ZGNSaU1aYVhsOW0rZlR2TnpjMXJqbDhVUlNLUkNLZE9uV0o0ZUpoRUl2RkltV01JZ29EVllxR3pvNTJGVUZpWW5wNHhqMDFNdG1kVW5pOHp1NmI5K082dWNOZlIwZEc1UXg0YnNiU2FYQzdIVTA4OWRVZlB0VmdzSEQ5Ky9JYnZaN05aZ0J2Nm54NWpSRUVRaWxjeVM0L2wrMHBINXlFbERGaHZWeDdiM3Q0dUdReUdaa0VRMm9HY3FxcTlzaXlQK083TjNYdzFPREVSd052NFlWV1JPSnRNSnFNVEV4TmZYMXhjOVBoOFB1bUZBOCt3YmZNbW9haW84SkhvWTVKbG1kblpXWTRmUDg3eThqSlBQLzAwUlVWRkdBd0daRm5HWUREZzlYbzFrd3VUeVVScmF5czlQVDAzSEhzd0dHUjJkcGJaMmJ1dVlSOEtSRkhFNi9Xd3NXZURNRGt6dy93Ly9xWThGRmw4d1dBMHZyTWkrRzlmbjZpam82TnpEM2lzZzlxeXNqSWFHaG9BT0hIaUJFVkZSVFEzTndNd05EUkVLQlJpMTY1ZE4vM1plRHlPeldaN1pFb2dkRDY1QTV4dnRHYWxMT1JlQkdyNXU4SDVmL092a2YvM1p0c2ZaTUI0czd2WDkyTTkxNy91bHkxb3Z0dnJ6enVwcWFxNjVyMnBxdW9YZlk4SWlVU2kwTzEydDRxaVdLcXE2ckNxcW9jTkJzUEVGMXJ3N1ZFSmowU253NDJYeWh0TlB6YUlRakFTaVh6MTJQRlRUVDcvbkcxMGJFTGN2WE83MEZCZmg5dmwxSWJMZnRuZUF3REx5OHQ4OE1FSGpJMk4wZGJXeHI1OSszQzczV3VHNTVyTlpnS0JBS0lvSXNzeUN3c0x6TTNOclpuako0b2k0WENZZUR5dTNheDdGREVaalpTdVc4Zkc3aTdoNkxFVDVxV2xhTFdzeUR1S3FscEdGNmFIZkE5NmZUbzZPbzhmajNXay84UVRUL0M5NzMwUGdGMjdkckYxNjFiKzAzLzZUd0Q4eFYvOEJSOTk5QkgvOWIvKzF4dCtUbEVVd3VFd3BhV2w5MzNOWDJhdUZ3RjN3czJDd0V3bXcvTHlNb3FpWUxWYXNWZ3NkeVdJa21XWnBhVWxSa2RITVJnTXRMZTNZN0ZZdnZCK3IwZFJGQktKQktGUUNJUEJRR2xwNlJyUm5jdmxpTWZqTEMwdFlUS1pLQzR1eG1nMDNyQ2Z6MXFDODNuUGthcXFwRklwRW9rRVJxT1Jnb0tDTzdwSmtGK2ZvaWpJc293a1NWcnc5MmxyU2FmVExDMHRJY3N5YnJmN00xK0hiRFpMTXBsRVVSUnNOcHZtYlBsRnlJdnBQSjhtVURLWkRMRllERllHWTMvUjk5TFMwaEpEUTBOa01obWFtcHJ3ZXIxRUloRWlrUWhlcnhlUHgvTjVqMU55T3AyN2djMktvbVNCUGxtV2gvcjcrKzlEajhoSTJwZXJIU3hSell1U3lUQ2tMaTgvZiszYTZKWllMRkYrK2NxZ3JhT3RWZHk4c1p2V2xtYThIdmRkdVk3M0cxRVVjYmxjVkZSVXNMUzB4QzkrOFFzQVRDWVRWcXVWNnVwcXRtelpvdjF1cEZJcDNuMzNYYzZkTzdkR0xBbUNRREtaWkdwcWlrUWk4Y2dPUkJjRUFiUFpURmxKS2RXVmxjTEl5SmhWVGl0UFdJM0dENEdBN295bm82Tnp2M21zeGRMbkpSd09veWdLeGNYRkQzb3BEeFd5L01sbjJLMXNid1ZCSUpQSmtFcWxQdFVhbDVVN3JuYTcvWVlaTElGQWdHUEhqcEZNSnRtMGFSUHQ3ZTJJb2tndWw5UFdjQ2Y3TmhnTWE0SjNXWmFabjUvbnlKRWpXQ3dXNnVycTFnUzRtVXptcHZ2UDM5bVhKRWtUTllJZzNGSWNaaklaeHNiR09IandJRjZ2bDFkZmZSV24wNmtkWXpLWlpHQmdnTE5uejFKVVZNUUxMN3h3UTkrY0lBamtjcms3SHVvcFNkSU4yWWpyeVFmLzF3ZGh1VnlPYTlldWNlellNU29ySzltOWV6ZUZoWVZybnBNWFJLc0ZoYXFxeUxKTUlwRWdGb3ZoY3Jsd3VWd1lESVliaE1mMWpJK1A4Lzc3NzVQTlpubmhoUmVvcTZ1N3JVQmJMVnhVVlNVUUNHajlJVHQzN3FTMnRsWjdicjZINUU3ZUs0SWdhTzhUVlZWSkpwUGtjamxNSmhObXN4bFJGTFZzei9WTVRrN3k0WWNmb3FvcSsvZnYxN0xZcThuUDJ1RU9CT1Q4L0R6dnZmY2VzVmlNYjN6akcwaVN4TEZqeHpoejVneDFkWFU4Kyt5ejFOVFVmT2FNYUV0TGkxV1NwTDJTSkRVcmluSk5sdVhqaVVUQ2Y5LzZReVltVWdHWUtDNHVEb3FPd3Y1MG1xZW5wNmRmblF2TWRWMjZQRkJ3L2tLditQVCtQY0xlSjNkVFdWR3VYWTh2UzViSllyR3diOTgrT2pvNkdCa1o0ZjMzMzJkeGNaR3RXN2Rxb3RkdXR4T05SZ0V3R0F6VTE5ZFRYMTkvZzFpS1JxUGtjam1tcDZjZnFYNmw2NUVrRVpmTFNXbHBDUWFqVVJJeW1TWkJvbVFsWnRIRmtvNk96bjFGRjB1ZmcyQXdDQ3NXNHpxZkVJdkZTQ1FTK0h3K3d1SHdEUi9rZWVFek16TkRYMThmMFdqMGxzRk9QcEF1S2lyaUQvL3dEMmxxYWxyejNFUWl3ZVRrSklsRWdvYUdCbks1SE1GZ2tQZmZmNStKaVFuUzZVL21aNjcrbWRVbGRvSWcwTkxTd2hOUFBFRnpjN01Xa0tpcVNpYVRZWEZ4RVl2RmNvT2dPM2p3SUtkT25TS2J6YTRKWXZKOUJ4czJiT0RsbDE5ZTAyZXh2THhNSXBIUXJJQlgzeDBlSGg2bXFLaUkyZGxaRW9tRUpsVGk4VGlUazVNTUR3OFRqVVlKQm9PazArazE2M0U2blF3UEQzUHc0RUVDZ1FDS29xekozT1NQVlZFVXpHWXpsWldWMU5UVTRIYTd0Y0IvOWJrUkJBR2owVWh4Y1RHVmxaV2FzSlZsR1VWUnlPVnloTU5oQmdjSHFheXMxQVJzdmp4cWVucWF3Y0ZCNXVmbmtXV1pkRHJOOHZJeThYaWNaREtKMFdoazA2Wk43TjI3VndzTUU0bUVkajFXSXdnQ016TXpURTVPTWpZMmh0ZnJKWlZLM2JJL1VGVlZQQjRQWHE4WGc4SEE4dkl5ZzRPRG5EaHhnblhyMWlHS29sYTJsQmVaYjcvOU5wY3ZYOVl5WGpkRFVSUUtDd3Zac21VTDdlM3RLSXJDbVRObnVIejVNcVdscGV6ZHV4ZVB4OFBDd29KMmpWWWZ3OWpZR09mUG45ZXUxK0xpNHBwcktFa1NGUlVWRkJZVzNwRlJUQ2FUSVJRS3NiUzBSREtaeEdLeDBOall5T2pvS0VlUEhtVnVibzV2Zk9NYnRMVzEzZktZcnFlNHVMakFaREx0RmdTaFUxRVVVVkdVSzhDMXNiR3h4QjN0NE82aEJvUEJPTUhnVUUxTnpVSkd0WTJycXZwTUpCdlowWmNjcUE4dUxCVDBYcm9zZG0vb0VyWnM3S2E2cXBLQ2dnSWs2YzR5bFErU2ZHYkphclVpU1JKOWZYMElna0JiV3hzOVBUMFlqVVpNSnBNbWxveEdJOTNkM2ZUMDlLeTVqcXFxc3JDd1FDd1dZMkZoNFpFV1M0SWdZRFdiOFhyY1dDd1dNWlZhdG1ka3hVMVJpNG1Gb1M4OElGbEhSMGZuczZDTHBjL0I4UEF3QU5YVjFROTZLUThOMFdpVStmbDV6cHc1dzhURUJJbEVnbWcwaWlSSk9KMU83SFk3WldWbGhNTmhSa1pHOEhxOWRIWjJZaktaU0tmVHFLcXFCUTJoVUlqKy9uNUNvWkFXUUZ4UExwY2psOHRwd1hhK25NVnNOcStwNTFjVWhYUTZqYy9uWTNoNG1IQTRqTXZsb3I2K0hyUFpqS3FxV2tZcWxVcVJUcWUxZmFkU0taTEpKS0lvWWpRYUdSc2JvNysvbjRxS0Npb3JLekdaVEdReUdlYm41eGtiRzhOcXRXckNpUlVSTlRBd3dLbFRwMWhZV0VDV1pTMVlENGZEVEV4TTRQZjdTYWZUbUV3bVRlaGtzMWtDZ1FCemMzUDQvWDZXbDVjeG1VeWE0Rk5WbFQxNzlsQmVYazVGUlFYVDA5UDRmRDVhV2xwb2IyK0hGVUU1TWpMQ2hRc1hlT0tKSjFoZVh1Yjk5OThuazhuZ2NEaXdXQ3phNnltS1Fpd1dReFJGTm0vZXpJRURCd2dHZ3h3NWNvVFoyVmtVUlNHYnpUSTNOMGMwR3VVWHYvZ0ZWcXNWVlZXcHFLaGcvZnIxK1AxK1RwdzRRU2FUb2J5OEhMUFpqTjF1MTBybzNHNDM5ZlgxMkd3MnBxYW1PSHo0TU1QRHc0aWllRU5wbGFxcUpCSUo1dWJtU0tWU0hEdDJqSUdCZ1RXWnBYeWdtTWxrU0NhVDdOdTNqMmVlZVFhWHk4WGMzQndYTDE3azJyVnJHSTFHK3Z2N3VYYnRHb0lnWUxQWmFHaG80T3JWcS9UMTlWRmRYVTExZFRWR28zRk44S2tvQ3BPVGsweE5UVkZTVWtKRFF3TjJ1NTN5OG5MNit2bzRlUEFna1VpRVBYdjJFQTZINmUvdkp4d09hejh2Q0FLaFVBaS8zNCtxcXB3OWU1YUppWWsxWXNsbXM3Rno1MDRzRm92MjNydGRBQndPaDBtbFVwcWdqMFFpT0oxT3RtL2ZqdFZxSlp2TmFyK0hnaUJnc1ZpMHpPd3RFRXBLZCtGZklBQUFJQUJKUkVGVVNrcEVVWHdPcUZOVmRRYTRHSTFHZlErd2tUNHpPVGs1VjFUVWNzamdscS9KaW5vNEVWZDJqazlPN2dnR1F3MVhCcTg2VDU4NWE5eXd2cE5ORzd1RjFwWW1uRGV4Mkg2WXlHZG1aMlptbUorZloyNXVqc1hGUmE1Y3VVSXFsVm94TmZCcW9qNS83YXhXNnczSFpUS1oxbVRFSDFYeU4yK2NUcWRnc1ZwVWxpU0RJS3F1VWtQR01xZlBYTkxSMGJuUDZHTHBjM0QxNmxVQTZ1dnJIL1JTSGhxY1RxZFdsNys4dk15RkN4ZDQ4ODAzc2Rsc3ZQVFNTelEyTmlMTE1vY09IV0ppWW9LV2xoYSsrdFd2SXNzeWZYMTlMQzh2MDlqWVNHTmpJNU9UazBTalVVWkhSMjhaUEs0dXV4SkZFWS9Idys3ZHU3VlNNRllDNmxnc3h2SGp4N2x3NFFKTFMwdDBkSFR3N0xQUDB0UFRRMkZoSWFxcWFnNVRpVVNDNmVscHd1RXdack9aL3Y1K1hDNFhUcWVUbXBvYWNybWNGcHp1M3IwYnQ5dE5MQmFqcjYrUHQ5OSsrNGFTT0VFUUtDMHRwYWVuaDNnOGpxSW9pS0pJSnBOaGZIeWNhRFNLMCtsa3k1WXRGQlFVYUtWRnlXU1N3Y0ZCc3Rrc2JyZWI3ZHUzWTdQWnRFQmJWVldxcTZ1cHFLakFZckVRQ29WSUpwTjBkbmJ5M0hQUFlUUWFXVmhZd0dLeDBOdmJ5OWF0VzFtL2ZqMC8vZWxQbVorZlordldyWFIyZG1LejJiUnMyc0dEQitudDdTV2RUaU9LSWtWRlJYUjFkV0V5bVpCbG1kcmFXaTBqSmNzeTQrUGppS0pJZlgwOXhjWEZqSXlNa01sazJMSmxDL3YzNzhkaXNXaWxmM214bVEvYW85RW9nNE9EcE5OcG5uNzZhYXFxcXRhVXhDbUtRaUFRSUJnTVVsMWRqY3ZsdWlGb3pKZlNYYmx5aFE4Ly9KRFoyVm15MlN5eFdJeHIxNjR4TUREQTdPd3NxVlNLd2NGQldNbmtsSmFXOHAzdmZJZHNOb3ZOWm1QejVzMDgrZVNUMk8zMk5mdFBwOU44K09HSEhEeDRrRXdtZzZxcW1NMW1tcHFheUdhejVISTVMbHk0UUdWbEpWdTJiR0hkdW5WRW8xSHQrb3VpeU5qWW1QYTlyVnUzMHR6Y3ZLWmt6MnExVWxWVlJTS1I0TU1QUCtUNDhlTWtFb2xiWm9XV2w1ZTFMT0pQZnZJVGZ2M3JYMnVHQUhtUmYrN2NPVTFZNzl5NWs1ZGVlb255OHZKYi9kb2FKRWxxRUVWeEExQUFES3VxZWlXWHl5M2Q3bmY5UHFBdUxBekZXR0FRR2tkTFN0UWpzc05lbjh0Ry95Q1dpTDg2UFR0YmRiNjMxM2o4OUduaHUzLzJIVFoyZHozVTRrR1daUVlIQnpsOStqVGhjSmk1dVRuUzZUUm56NTdsNnRXckdJMUdHaHNicWErdko1MU9JOHN5TXpNek4yUlM4d1lQZ1VDQWREcjlVQXZFTDRvZ0NJaVNpTmxrd2lDS2dpQUlFcWdXb3pGdFhIRjExTVdTam83T2ZlT3hFa3VLb25Ea3lCRXRXSm1ibStQMDZkTmEzOEhTMGhKVFUxTzQzZTdiM3VITkIxK3RyYTMzYmUwUE93NkhBMVZWc2R2dFdrMTkvczUydnJRcm5VNWp0VnExNE5sbXM3RzR1TWpvNkNqaGNKakN3a0tzVnF2bU1uaDk2ZDNjM0J5UlNJVHg4WEVDZ1FESlpKS2hvU0hNWmpORlJVVTBOVFZwdlRPeFdJeno1ODl6OHVSSnBxYW1LQ29xNHNDQkEyellzSUd5c2pKc05odWlLSkpNSnJVK2d2bjVlV0t4R0lGQUFLUFJ5SzkvL1d1c1ZpdXRyYTI4L1BMTHNOSlBrTStZdU4xdUpFbkM0WERjOU82OUtJcmFjTW01dVRsa1dhYW9xQWlUeVVSMWRUVVdpd1dIdzZFRjYza0JtRWdrS0M0dXByUzBWQ3NERTBVUmc4R0EwV2hjSXo3TVpyT1dtY2xtczZSU0tWS3BGUEY0WE10VVdDd1d2RjR2SlNVbEpCSUpyRllyeGNYRmVMMWVXSEYyek4vSnpXZk1UQ1lUTlRVMVhMaHdnWW1KQ2FxcXFsaS9majFXcTVYeDhYRU9IejZNTE1zME5UWGg4WGkwZVRFZWo0ZVNraEp0VGRjSGRQbXlONnZWaXRmcnBhbXBTUlBTMDlQVHhPTnhDZ3NMQ1FRQ0RBNE9FZ3dHZWZIRkY2bXZyMGVXWlVaSFIrbnQ3VVdTSkhidTNJbWlLRnk1Y2tVVGZxT2pvNXc2ZFlwMTY5YnhsYTk4aGRiVzFqVk9haGFMQlkvSEF5dml5V3ExWXJmYmNUZ2NhOVpwTXBuV0dJZmsveDRZalVhYW01czFjNFhTMGxKY0xoZkhqaDNqNU1tVDJ2eTFmSCtKeitkRFZWWGVlZWNkVHB3NHNjYmhzTG01bVpkZWVnbW4wNm1Wa3lhVFNlMjlzN3BjTXArcE9uMzZOS2xVaXRiV1ZtcHFhbTVhYXByL1hsTlQwMjFIR3hRVkZWbUFUbFZWSzRHVXFxcEQ2WFI2YW1abUpuVkh2L1QzSGhWRzBvRUE4d1JZTEMrdjk4bG02eG5GS0g5ek1SZmROenM3NTRvc0xwSEw1UjVxaTNHVHljVGV2WHZadkhremMzTnp2UG5tbXl3c0xQQ1ZyM3lGenM1T3pRM1A3L2RyMmV3MzNuaURnb0tDTmZzUkJJRjBPczNDd29MMitKRkdCVlIxdFN4U1JWSFVSWktPanM1OTU3RVNTNWxNaG4vemIvNk45dmpqanovbTQ0OC8xaDRmUFhxVW8wZVBhbzlGVWVSdi91WnYyTFZyRjl1M2I4ZGdNTEM0dU1qbHk1ZnhlcjNVMU5UYzkyTjQyTW4zeXF6Tzdxeit5cFAvb0pkbFdldnJ5UWVhTnlPZndlbnY3MmR1Ym83WjJWbXRYRzVtWm9iMjluWnFhMnVabTV2VHlzOW1aMmV4Mld3OC9mVFRkSFIwVUZGUnNkTG5JR25yTkJxTnRMVzFVVlJVUkRBWTVOeTVjeHc4ZUpDR2hnYis4QS8vRUpmTGhjUGh3T3YxM3RMSysxWkJTLzU1c1ZpTVU2ZE9FUXFGMkxoeEk3VzF0Y3pQenpNOVBVMVZWWlhXejVVUDZtT3hHRmV2WG1WMmRwYUtpZ29DZ1FDOXZiMTR2VjdhMnRxb3FxclNTZ2p6cnhPUHh6bDA2SkNXalV1bjAvajlmcTBrVVJSRkNnc0xtWnljWkhGeGtYUTZqU1JKeUxKTUpCSWhHQXppZERxcHJhM1ZBdjEwT2sxUlVSR2pvNk9jUFh1VzR1Smk3SFk3SDN6d0FUTXpNMnpkdWhXWHkwVXFsZEplWjNXdjFLMm9yNi9ubTkvOEpnc0xDMHhNVEJBSUJLaW9xT0R5NWN0TVQwK3pkKzlldXJ1N1dWNWU1dno1OC9UMjltb2xiUU1EQXlRU0NkcmIyMGttazNpOVhyN3hqVzlRWFYxTkpwTmhhR2lJY0RoTVpXVWxoWVdGMmgxNFFSQ3cyKzFVVlZXUnkrVzBVcitSa1JFS0NncTBzc0k4Mld5VzBkRlJyU3dxbTgweVB6L1A4dkt5MWx0V1VsS0MyV3dtRkFwUlVsS2lpYmY4K1o2Wm1kR3lqZDNkM1ZSWFY2ODVMMjYzV3l2YlhMOStQUTBORFFTRFFmeCtQeTZYU3l0bnpIUHQyalhHeDhmeCsvMTBkWFd4YTljdXpZQWs3MWpvOC9tMHpHQmhZZUVOQWZjcXBMS3lzbUpCRUhvRVFmQW9pbklhdUJpTHhSWWYwcnYyR1o5dmJNWlQzNDREMWl1b1czSzVyRE9WU3BMSlpnV3oyZnpRaWdkUkZDa3VMcWE0dUJpVHlZVGI3U2FaVEZKU1VrSkpTUW15TEdNMm01bWRuU1VXaTFGVlZjV3JyNzVLUlVYRkRmdkpENlc5ZHUzYUk5MnpsQytQamllV1NXZXlxaW9yT1FFbEhwSGw5RVA2L3RUUjBYbUVlYXpFa3NGZzRKLy84MytPb2lqOCtNYy9wcTJ0alczYnRxRW9DcSs5OWhybDVlVzB0N2V6dExURTRPQWdpNHVMdlA3NjY3eisrdXNVRlJYeEwvL2x2OVN5VU51M2IzL1FoL1BRc2JyUEp4YUxrY2xrU0tmVEpCSUpyYm45Vm01eWZNcWRVby9Id3hOUFBNR1dMVnNZSFIzbDNYZmZKWmxNc212WExqWnYzb3pCWUdCcWFvclhYbnVOMDZkUDQzQTQyTGR2SDVzMmJhSzR1Qml6Mll3c3l5d3VMbXAzM3cwR2c1YmhLQzR1Wm1abWhnc1hMaEFLaGRpd1lRUHQ3ZTBVRmhaK29TRE1ZREJRVWxKQ2JXMHRBd01EL09wWHY2S3lzcExaMlZra1NhS2xwUVdQeDdPbWpDZ2ZtSWRDSVMxekZZMUdlZmZkZDJscGFkR2ErRmYvak5WcXBhdXJpeWVlZUFKVlZWbGNYT1RpeFl2NGZEN3QzSmFVbENDS29oYjA1NjlaM3BTanVycWFzckl5UXFFUUgzMzBFY1BEdzVwNzRmVDBOSysvL2pyWmJKYmg0V0hNWmpPam82UDQvWDRhR2hxSVJDSW9pa0k4SG1kaFlVRUw4dk91Z1BscmJMZmJjYmxjdU4xdWpoNDl5a2NmZlVSaFlTRlBQZldVMXJpZXkrV29xcXJpcWFlZXd1djEwdHZieThjZmY4enk4akxkM2QyODhzb3JyRnUzamhNblRqQTRPTWpldlhzcExTMUZWVlZhV2xwWVdGamc0c1dMZlB6eHg2aXFxam5YTlRVMThlZC8vdWNVRkJSb3BYNTUwNDdyUzkveWZWd3Vsd3NBbjgvSHNXUEh1SGp4SXF5VW5XN2N1SkdLaWdyT25qMnI5UW10SnBGSWtFaDg0cE53NWNvVkppY250VzM1SHIzaDRXSDI3dDJyOWRDTmpZM3h6anZ2VUZWVnhVc3Z2VVJIUjRjbTlvTEJvQ2JDd3VFd05wc05yOWVyaWJtQmdRRis4NXZmWURBWWVPR0ZGNmlvcUxobFNWOVhWNWRGbHVVbVNaSTZBYU1nQ0I4bWs4a0xQcDh2K2JuZjdQY2VKYnNjVHVJb0NxT3E2VXcyU3pRV0o1UE9mRkpFK0pCeS9ZMlYvT09GaFFXT0hqMUtMQmFqbzZPRGNEak13c0lDalkyTjlQVDBySEZ3ekRNL1A4L3M3Q3hUVTFPUHZGaks1ckpFNHpIU21SUUtTazVSU1VUVDZZd3VsblIwZE80M2o1MVkrdE0vL1ZOeXVSdy8vdkdQV2I5K1BmL3FYLzByQUY1Ly9YVzZ1cnB1bUxQMHQzLzd0N3oxMWx1ODlkWmIvSmYvOGwrMElQQ1paNTU1b01meXNCR0x4UWdHZzd6MzNudGN2WHFWaFlVRi9INC9raVR4b3gvOWlPTGlZdGF2WDMrRFUxN2VhUzB2WG02RnlXVFM3S3JqOFRpT2xhYnVvcUlpeXNyS1dGeGM1TlNwVXd3UEQ1Tk1Ka2trRWh3NmRJamUzbDZ0M0M2VHlXQzFXakdielN3dkwrUHhlSGo2NmFmWnVYTW5ack9aeWNsSnhzZkhTU2FUK0h3K2podzVRbDFkSFEwTkRUZVVhZDBKcTEzbTJ0dmJHUjhmNTQwMzNtQjRlSmdOR3padzRNQUJ1cnU3TmVlNC9MRFJ2T0RNNVhLazAya2NEZ2RQUC8wMFJVVkZSQ0lSN1ZoV1p4Vk1KaE9scGFVME5UVmhNQmdJaDhQTXo4K3ZzVWF2ckt6RWJyY3pQei9QMHRLU1puNlJOM0dvcWFuUnlzK3FxcXEwMHFaOHBpcnZZTmZjM0l6Tlp0TXNxcjFlTDVsTWhrZ2t3aHR2dk1IWnMyY1JCSUhsNVdXU3lTUjJ1MTB6c0hqdXVlZll1SEVqaTR1TG5ENTlta3dtdytiTm02bXBxZUhTcFV0YWRpUWVqek13TUtDWk5IUjFkZEhUMDRQSDR5RWFqUktOUnFtb3FLQ3ZyNCszM25vTFdaYlp0bTBiYlcxdFZGUlUwTlhWeFljZmZzajA5RFRidG0xajY5YXRXSzFXM0c0M3VWd09VUlFwTFMxbHg0NGRiTjY4R2F2VnVpYnJrODFtT1hQbURCY3ZYa1JWVlFvS0N1anM3TVRwZERJME5LUmw2RFpzMk1DT0hUdFlXbHJTREVkV1gvL1ZtYWJyZzJhejJVeHhjVEdGaFlWYVdXVkxTd3RYcmx5aHI2K1BXQ3pHMTcvK2RkcmEyckRaYkd2V2R1N2NPV3BxYXJRK3ZmNytmbjcvKzk4ek96dkwzcjE3S1NzcnU5M3ZrNlFvU3FuUmFQeTZJQWdlVlZYUHk3TDhNR2VWTk9LaW1QQW9ha0FXbFZncWxaTG41Z0pTTkI3RDQzRS8xSDFMZWJMWkxObHNscW1wS1g3em05L2c4WGhvYW1vaWtVaHc5ZXBWY3JrYzdlM3RhMFlKWEorbGZ4eVFGWVZvTEliUE42ZW1VMmxaVVpsVEJUVkFNS2c3NGVubzZOeDNIaXV4OUhuWXRHa1Rtelp0NG8vLytJLzU3bmUvU3lBUXdPMTJzMnZYcmdlOXRJY09oOE5CZTNzN2JyZWIwZEZSa3Nra1pyT1pycTR1cXFxcUtDMHQxY3FZV0RYYktKVktJVW5TYllmTHJyNGp1L3JmZkVtVTNXNm5zYkdSWjU5OWxzSEJRZnI2K3Fpc3JLU3JxNHRvTk1xbFM1ZFlXbHJTVENST25qeXBtVHJraDlGZXZueFo2NTFLSkJMMDlmVngvdng1ZHUzYXBWM3Z6enJmSlJhTEVRcUZ0TXlDMFdqVSttWktTMHVKeCtQYTYrWU5JS0xSS0ZOVFU4VGpjYzZlUFVzb0ZOSks3WEs1SEVORFF6Z2NEdTNPOCtveXNkSFJVUVJCWUhGeGtibTV1VFhCZWxGUkVTVWxKVXhQVHpNK1BrNURRd1BSYUpUSnlVbHNOaHYxOWZWSWtvVEw1V0w5K3ZVME5qWnFBZi84L0R3blRwekE3L2V6ZS9kdTZ1cnFOREdvS0FwK3Z4K0x4VUpEUXdQcjE2OUhWVlV1WHJ6SXBVdVhhR2xwb2FHaEFiUFpURTFORFFhRGdVQWdnS3FxZEhaMlVsVlZwV1dWSmljbitlQ0REM0E2blRnY0RyWnMyVUpqWXlQbDVlVjRQQjRHQndmNS9lOS9UMVZWRmZ2MzcrZkFnUU44OU5GSGpJNk9VbGRYcHczNGRUcWRPSjFPckZZckxwZUwwdEpTTFZ1VTc2ZXkyKzNVMXRiUzBkRnhRN2xhSnBNaEVBalEzOThQZ012bG9xeXNqUGIyZGt3bUU0RkFBRW1TOEhxOU5EWTI0dlA1R0IwZHZjRzljWFVBdjlxZ1E1SWsydHZiS1NzcncyS3hhTUswcHFhRzU1OS9IcVBSeU1EQUFHZk9uTkhLL2ZJbGdXNjNtL241ZVk0ZlA0NnFxa1NqVVU2Y09JRXN5N3p3d2d2czJyV0w4dkx5VzJhVmFtdHJIYUlvZGdCUEs0b2lxNnI2WGphYkhmSDVmQTkvSU9yenBZUjY5NHlxS0ZPcFZMcGx4dWNURnhiQ1F1WEs4VDZzcFhoNUVva0U4WGdjVlZWeE9CeHMyN2FOdXJvNi9INC8vZjM5RkJZVzB0WFZwZDJjeWM4b3kyUXlDSUtndVdSbU1wbmJ1UngrcVZGVmxVdzZ6WngvbnVucEdUV1R6YVpWbEROcTFqRHpBRjBhZFhSMEhtTjBzWFNIVkZWVmFZSFA0dUlpL2YzOWRIZDNQK2hsUFRRNEhBNnNWaXZidG0wamxVcHgvdng1cldkbzkrN2R0TFcxYVM1cXE4bmxjc1RqY2J4ZXI1WXQranpZN1hZNk9qcHdPcDNNemMxUlhGek1ybDI3ZU9LSko3UnlNWlBKeE83ZHU5bTRjU01MQ3d0RW8xRXNGZ3ZaYkphSmlRbUdob2F3Mld3ME56ZmpkcnZaczJjUEowK2VwTGUzbCtibVpxMi9KRCtNOU5PUVpabXJWNi95M252djRmUDVxSzJ0NVpWWFh1SGF0V3RNVFUweE9UbEpWVlVWUTBORFdnOVdYaFFGQWdITnlXMXhjVkY3dlh6ZlFtMXRMVlZWVmJES1RPRElrU09Nakl4b0RuZWhVR2lONFlEWmJLYTZ1cHBMbHk0eE9qcEtXMXNiUHArUG1aa1oydHJhdENHWWVhdHd2OSt2R1E0RUFnSE5vbngxQ1pEZGJxZWdvSUJNSm9QZGJxZW5wNGY5Ky9kcldiR3BxU2syYnR5b09mNFpEQVp5dVJ6bDVlVnMyN2FOU0NUQzZkT250YmxUb1ZDSWREck5uajE3V0w5K1BVVkZSWmpOWnVMeE9NRmdrSk1uVHpJd01FQnpjek5GUlVVME5EVGdkcnN4R28yNFhDNUdSa2E0ZlBreU16TXpqSTJORVE2SE9YMzZOTUZnRUVFUUtDd3MxRW9Wcng4Y3ZEb3JKTXZ5bXBMUi9QN3RkanRPcDFNVElrYWprWUtDQW9MQklHKysrU2JKWkpMUzBsTE5rZTU2VXFrVWdVQ0FlRHhPZlgwOWpZMk5hMFNOeFdLaHJhME5wOU5KUzBzTEpwTUp1OTFPT0J4bWRuYVdkRHBOYlcwdEhvOEh2OS9QLy83Zi94dVR5VVJqWXlQUFBmY2NQVDA5T0J5TzI0bDYwVzYzMTRpaXVGOFFoR0pWVmMvS3NudzZFb2tFdnlURFBwV3NxazRiVmVGaU5wdDlZbnhpMGpnMVBVTnJTOU1OdzZzZlJ2TFc5UlVWRld6YXRJbnE2bXBHUjBmNThNTVBXVnBhNHRsbm42VzZ1aHFUeVlRZ0NFeE1USEQ4K0hHbXA2ZTFtem8rbncrdjEwdFpXZG1YSXB2Mldjbm1jc3dIRnpqZjI4Zll4SVNjeldZam9pcDhsSXJuWmgvMnpLZU9qczZqaVM2VzdwQy8rWnUvd2UvM1UxZFh4L2o0T0gvN3QzL0wzLy85M3ovb1pUMVVHQXdHelJVdGJ4MmQ3d3NxS0NnZ2xVcXRDVkRUNlRUQllGQXJDWnVjbktTOHZGd3ppRmh0RkhFOStZeEdJcEZnZG5ZV2c4RkFXVmtaMDlQVFhMdDJqYWFtSmxwYVduQzVYRVNqVWVMeHVEYVh5R2F6YVZrcG85SEkrUGc0aHc0ZFFoUkYydHJhQ0lWQ1d0QmFYMTlQUEI3SDVYS1J6V1l4bTgyZktwWldyejB2VUxxNnVtaHNiQ1NSU0RBOFBNek16QXhEUTBNME56Znp5aXV2a0VxbHRKTEU0ZUZoZnYvNzMrUHorV2h1YnVhRkYxN1FlbWZ5NTNuMUlGTkZVYkRiN2JTMHRMQmp4dzR0MjlEZjM4OUhIMzJrUGNkZ01ORFEwRUJEUXdNakl5TWNPblNJWURDSTBXaGt3NFlOMk8xMmJkYkwzTndjWjgrZTFZWmZ4bUl4cHFhbWlFYWpuRHQzanRIUlVSUkYwV1lRSlJJSkxjTm5zOW5JWkRMYVBCaWowWWpWYXNWaXNaREw1YlNNM2R6Y25IWk9Dd3NMcWEydHhlLzNNems1eWZ6OFBLZFBuOWJFVmY3Y1pMTlp0bS9menM2ZE8zRzczWmhNSmpvNk9qUkw5dngxWGYyMStqM0Rpa0RQWnJNc0xDeHc1c3daSXBFSUpwTnBqVmpLNVhKY3ZYcjFqaTJhODdPUFBCNFBMUzB0Mk8zMm01cGNSQ0lSbHBhV21KMmR2YVdoaVNSSmxKV1ZZVGFibVp1YjB3VGlsU3RYbUptWm9hYW1obTNidHBGSUpIanJyYmNBMkx4NXN5YXlyai91MVZSV1Zwb0ZRV2hSVlhVYmtBWDZVNm5VVkNBUWVQaXpTaXY0eHdmOWxZMnRING1xdU5udjkyOC9kL0dpdTZHK1RteHRhY0o2bSt6MHcwQlpXUmt2dlBBQ3JHUXJjN2tja2lSUldGaElYVjBkVHozMWxPYU1DV0EybXpFYWpjaXlyTm5kYjlxMGljN09UcnE2dW01YnV2eGxJLzkzTXhDWTUvaXBNK3E3SHh4VUkwdFJuNHI0ZXlXWnVSUU1EaTQvNkRYcTZPZzhuanc2ZjJudklULzg0US81M2U5K3g0WU5HL2pCRDM3QXYvZ1gvNEsrdmo0dVg3NU1aMmZuZzE3ZVEwMStIazUrNktiSDQ2R3hzWkd5c2pJaWtRaFhyMTRsa1VnUUNvVTRkdXdZWldWbGxKU1VhSUdmMCtuVWdzNjhRVVFxbFdKNWVabloyVm1PSHovT3lNZ0k1ZVhsZEhkM2MrVElFWXhHSTl1MmJhT3NySXhBSU1EQXdBRFpiSmEydGpiS3lzcTB2b0Y4MmM3TXpBeCt2NStlbmg0cUt5czVkdXdZckFRcXBhV2xaRElaRmhZV1NDUVNPQndPWEM3WGJZT1VaREpKSUJEQWFyVlNVVkhCdW5YclVGV1Y2ZWxwTGx5NG9Ba1V2OS9QNHVJaW16ZHYxbjQyRkFveE5EU0VJQWhJa2tRaWtjQnV0MnNHQU55a2h5RXZ5bXBxYWxpL2ZqMlNKTEd3c0tCbHBJTEJJQ01qSXhRV0Z1SjJ1OW00Y1NOK3Y1K1BQLzRZaThYQ004ODhRM3Q3dTNaTVpyT1pxcW9xdG0zYnh0alltTllUZGViTUdVWkhSOW00Y1NNV2kwV2JxNVdmOFdNd0dHNWFTbm05Z1VjeW1kVEtrUEpaa2FhbUpyeGVMOHZMeS94LzdMMXBjQnpuZGY3N3ZOMDkrMkN3REFiQVlMRHZHd0dDSzdpS29xalZrdGM0VGpsT2J1SXZLYWVTVzNKaVc3ZWNjcW1pY2psMWs3OHJTdG1wa3VPSzR5c25aVXQyRkNzV1NaRVNTSkVFdUpQWWQyQ3d6UUFZREFhejc5MzkzZzlDdHdFQ3BDaUpFa2ppL1ZXeHlNSDA5Snp1bmdIZnA4ODV6MWxjWEZReldUNmZEMVZWVmFyUmhzVmlRVUZCQWJLenN6RTVPUW10Vmd1NzNhNE82Nnl1cmxaRmMwZEhCeVluSjdGbnp4N3MyN2NQa2lSQnI5ZERraVJWV0NuWDZsYnhLMGtTUXFIUUhWMzlWcU9VZzhaaU1YaTlYb1RENFEyRmZqZ2NSandlWHlOb2xHdW96RXRhWGw2R3krWEM1T1FrUmtkSHNieThESlBKaElLQ0F0VW9wYkN3RUNVbEpTQ0U0TnExYTdoNjlTb01CZ04yN2RvRnE5VzZ4a3BiK2ZzWHYvaUZZTEZZcklJZ3RBQW9BUkFFMEMxSjB0SURrbFZTU05FNCttQ1EvajkvTUpoMThkTFZIWllNaTA2akVVaHRkZFY5bldIUzYvVW9LQ2hRSDR1aWlMcTZPbGl0Vm1pMTJuV21IQTZIQTA4KytTUU9IRGlnWmtQMWVyMzZ1L0YrUGM0UGkvTDVYL1lIY09IaVpaeDQreDE1Ykd3cUtvcXBheERKNnk1WDBBM2c3cjZNREFhRGNZL1owbUpKRkVYVkZReXJiS3lWZndQQVN5KzloRGZmZkJNdExTMTQrZVdYb2RmcjhkV3ZmaFhmKzk3MzhPYWJiekt4ZEJ0V0x4Nm5wNmZoOS9zUmlVU1FuWjJOejMvKzh6QWFqUmdhR3NMUTBKQTYwRE1VQ2lFV2l5RXJLd3ZIamgxRExCWlRlMzZNUmlPQ3dTQ21wNmR4OCtaTmpJNk9xdHNXRkJRZ0dBeml0ZGRldzl6Y0hJNGRPNmJlZGUzcTZzTGc0Q0RzZGp1cXE2dGhOcHNSQ0FUVW1uK2xyR3IvL3YzWXRtMmJtc1ZZdmNCWHNsNSt2eDkxZFhXdzJXd2I5Z3NvQytERnhVV2NPSEVDVnFzVkJ3NGNRR1ptSnE1ZXZZcno1ODlERkVXMHRMU29aZzFlcjFkOXZTekw4SHE5R0I0ZWhzRmdRRTFORFFLQkFEbzZPbUMxV3RjTUYxVkVhRFFhUlN3V1F5d1d3OXpjSFByNyt4R0pSTEM0dUlpQmdRSEU0M0YwZEhSZ2RIUVViVzF0MkxGakIydzJHNHhHSTd4ZUx3b0xDNUdYbDdlbVowZVpQeVRMTXFhbXB0VEJ1RE16TTVpZm4wZFdWaGFHaDRkUldGaUl4c1pHTEN3c0lCNlBJeU1qNHdNWGNJSWdZT2ZPbldoc2JFUmZYeDh1WHJ3SXI5ZUx4c1pHNU9YbFFaWmxGQlVWd2VWeVlXNXVEbE5UVXpoNDhDQjI3dHdKclZhclppdmRiamZlZlBOTldLMVdQUEhFRTZvRmUyWm1Kakl6TXlGSkVqSXpNMkV3R0dDMVdwR2JtNHVabVJuazUrZGpZbUlDaVVRQ0RRME5PSGJzR0Nvcks5ZUpYMUVVY2Y3OGVadzVjK1pETmRVWEZSVmg3OTY5c0Znc2E4cjRsSE95dUxpSWFEUzY1cnBqUlVET3o4OWpkSFFVWFYxZEdCOGZSenFkVnJOSXpjM05DQVFDQ0FRQ2lNVmk0SGtlaFlXRmVQcnBwNkhYNjNIcTFDbjg2bGUvZ3R2dHhxT1BQcXJPOFZwTlYxZVhEa0FKcGJTRkVLSUhNRW9wSFppYW1nby9hT1ZOYnZmd3NxMnM3THdPcE5YbG1yT2ZlUHVkWXBQUktPUmtaeUV2THcrYUJ5VGpJZ2dDc3JPejFkbCt0NVpQR28zR05lWWVEeXVVVW5pWGZMaDA1UnJlT25FSzNUMTk2YlNZbXFLVXZCMEx4bnFBT1paVllqQVltOGFEOFQvS0o4UWJiN3lCTjk1NFEzMTg4dVJKbkR4NVVuMnMxK3NSaThYd2xhOThCWC96TjMrakxxaU9IajJLSC96Z0J6aHo1Z3hlZU9HRmg2b1U0cU1TRG9lQkZhYzZsOHVsMmxaSG8xR2swMmxrWm1ZaVB6OGZodzhmUmw1ZUhrWkhSM0gyN0ZrUVF2RElJNDlnWUdCQVhVQXFjNGVTeVNUYTI5dGh0VnBSV1ZtSnNiRXhYTDkrSGNsa0VpMHRMU2dySzRQVmFvWFg2MFZmWHg5bVoyZng3TFBQWXYvKy9UQWFqYmh4NHdiT25Ea0RuVTZIQXdjT3FIT3hFb21FV2labXNWamdjRGhRVmZYK0hlblY5czRLOFhnY1BUMDlTQ2FUc052dGFrK0l3cTJMNlZBb2hQNytmaFFXRmtLdjE4UG44OEhwZENJN094dDc5dXhCWGw0ZXpwMDdCNS9QaDBRaW9lN0Q0L0hnL1BueldGaFl3UGJ0MjFGV1ZxWm1EZXgyT3g1OTlGRzFyNHRTaXFHaEladzZkUXBEUTBPSXgrTnFYNE1zeTBna0VnZ0dnd0NBbkp3Y1ZGWld3bTYzWTM1K0hwY3VYY0w4L0R6cTYrdVJUQ1p4NmRJbEZCUVVvSzZ1VGgxaTZ2VjYwZDdlanFXbEpWUldWc0pnTUt5WlY2VFQ2VlJyYm1XZ2MyVmxKWEp6Yys4b2xqaU9Vd1hOME5BUVBCNFBCRUZZTjR4VjZjUHllRHdRUlZGMTZWTklKcE53dVZ5cVBmMUd5TEtNUUNDQUd6ZHVZSFIwRkpJazRVdGYraEtHaG9ZUURBYlIwTkNBNnVwcUZCVVZyY3NzSlpOSlpHWm0zcmJja2hDQ1ZDb0ZwOU9Kb2FFaHVGd3VZTVZpL05xMWErdmM5WlJ6b2d5cVhTMmsvSDYvS3FiZGJqZk1aalBxNnVyVVV0TDgvSHpWaFUrajBhaWZONTduVVZCUWdLTkhqOEppc2FDenN4Tm56cHpCeE1RRVdsdGJzWDM3ZHBTV2xzSmtNZ0VBblorZk4vRThYMDBJcVFFUWxDVHBmMFZSbkhuQXNrb0sxRHMxNVNzdWJ6NGhROHIxTEhxZU9udnVRajZGTEJ3K2NJRFUxbFM5UDNqNkFjaTgzS2xzOG1GSGxtVkVvbEZNVGMzZzR1V3I5T3o1RGd3TkQ0Zml5VVEvUUgrYkFuMXZlWGs4c3RseE1oaU1yYzJXWE9WekhJZmR1M2QvNEhaNnZSN2YvLzczMTRraHZWNlBQWHYyNE55NWMranI2ME5yYStzbkdPMkRRU2dVVXUyN1IwWkdFSTFHWWJmYjFVYmsvUHg4RkJRVXdHQXdvTE96RXhjdlhvVGY3OGZodzRleGQrOWV6TTdPWW5GeFVWMThTNUlFbjgrSG9hRWhGQlVWb2JpNFdIV0tzbHF0cUs2dWhzRmd3TlRVRk1iSHgwRUl3WFBQUFlkRGh3NGhJeU1EQXdNRGVPZWRkeEFJQkhEa3lCSFUxOWREcjllckZ0ZmhjQmc2blU1MVhkTm9OS3B3VVZBc3N5Y25KOUhUMDRQYzNGeFVWVldwZ3VKV2xMNGFKU09tOURZcFEwY2JHaHBRV2xxS2NEaU1SQ0lCU2lrRVFVQTZuWWJiN2NhWk0yY1A5VmZGQUFBZ0FFbEVRVlRRMWRXRnlzcEtIRHg0VUMybjhuZzhlTys5OTBBcHhaNDllMkN6MmRUOTV1WGx3V0t4cUJreXM5a012VjZQWkRLSjN0NWVURTVPWXZ2MjdXaHVic2JpNGlJdVg3Nk02ZWxwMU5UVW9LV2xCYk96czdoKy9UcCsvZXRmNCtEQmcyaHRiWVVnQ09qdTdzYlkyQmgyN05paEdwbklzcXk2c1IwK2ZCZ2N4eUVRQ01EdGRvUGpPRlJXVnFxeDNRM0tkVllFbmlqKzN1aHE5YytWN1ZZL2Y3dWVOdVZ4T3AxR0tCVEM3T3dzSXBFSUNnb0tzSHYzYml3dkwrUG16WnNnaEtDd3NGRHREMUhlUXlsMVNxZlRhOTV2OVh2RzQzSDRmRDRNREF6QTcvZXJRMjJ4WW5HdjlHMXRsSkdTSkdsZFZwSlNpbGdzQmtFUTBOemNqRzNidHFHOHZCeFdxeFVHZzBFdHkxTEtSeFdVbmp1NzNZNUhIbmtFK2ZuNXVIejVNbnA3ZTNIMjdGbG9OQnBsa0xBY0RvZko0dUtpbmVmNTNZUVFFNlYwRU1CSlFvanZyaTdXL1VrNlRFTjlKbXI2SlZLU09PNmNlQ0lZQ1JmTnpYczB4eDU5aExRMmIwTjJkalo0bnZ2VUJjbnFhMzlyR2VyOUtveFdsL2NDQUFnQnVZZnhxdnNISUs5OHZ6MkxYdlQwOXFQajRoWGEzZGNyemJqY2dYZzhjWUhLNHYrS0FqMjdPR1NjWStWM0RBWmpzOW15WXVtVlYxNzVXUHRvYTJ2RHVYUG5jTzNhTlNhV1Z0RHI5Y2pLeWtKdGJhMDYvOGhtczhGc05rTVVSVXhPVHVMRWlSUG83KytIVHFmRDQ0OC9qdjM3OTZ2R0F1RndHRTZuVTNVVHUzNzlPdWJtNWxCWFZ3ZTczWTdzN0d6SXNneWRUZ2U5WG85RUlvRndPSXpXMWxiazUrZWpvYUVCNlhRYUZ5OWV4TW1USnhHTHhiQnIxeTdWT0dCcGFRbkpaQkk5UFQxd3U5MW9hR2k0WS9hQVVvckZ4VVcwdDdlcndxNnNyR3pOWXBmak9IV0cwTXpNRE41KysyMU1UazRpRkFxaHVMZ1lUVTFOcWhFRnovT1luWjNGK1BnNGhvYUdrSkdSQVpQSmhHdlhydUhzMmJNWUdCaEFTMHNMamgwN2hxcXFLbkFjaDliV1ZxVFRhUncvZmh5Lyt0V3ZNREV4Z1VPSERxR21wZ2FscGFYSXk4dFRaMVFwaGdvOHo2c2xma3BaNElVTEY5RFQwd01BMkxObkQ5cmEybEJVVklTR2hnYms1T1NvK3g4Y0hNVHUzYnVoMVdyVmJKd3N5Mm9KSGxaNm1oVFIrTzY3NzJKNWVWazFzTGkxOU90T0tOYnhnVUFBTHBkclRkWmtZV0VCZ1VBQTZYUWFIbzhIMDlQVGF4YWJMcGRMTlF6WjZMb3BzNnVNUmlPYW01dHg4T0JCWkdWbG9hT2pBLzM5L2Rpelp3K3FxNnZWRWllbHhETWFqVUlRQkhXb3I5SlV6L004S0tWcWo5UEN3Z0o0bmtkMmRqWmFXbHJnOC9sQUtVVkZSUVdPSFR1R3JLd3NZQ1ZEcGN5MTRua2U4L1B6R0I0ZVZqOHpXSEdTM0xWcmwycElZclZhd1hFY2ZENGZ4c2JHVkNIWDE5ZUhwYVVsdGI5RkVRQTh6NnU5YUtXbHBlcUEwOUxTVXFYUGpZNk5qWm04WG0rcklBakhLS1YrU1pMT2hjUGhxYW1wcVkxZEpoNFFBbE5UUVYxKy9oVTVJeWNRaldBNUhwdDVMdWdQVkxwY2J1UEVnWDNZMzdZWEZlV2xNSm1NNE1uR1Z1cWZGSlJTcE5McDk0WHdTbW5yL1Z5RlFDbDl2eDgwSGdmSDhkRHJkZERyZFBkVTNMMy9IVXJBUFRlUG9aRVJkSFgzb3FkdkVNNnBLVEVjaVV5bnhmUTVPWTNYSTJseVBlUWFYTDVuYjh4Z01CZ2ZnL3YzTi9jOVp2LysvV3Q2UGo0dWpZMk4wR2cwNnFEVXJZN0ZZa0ZPVG81cXlLQUlHa0VRc0xTMGhQYjJkbHk1Y2dYSlpCTGJ0bTFEYTJzcm1wdWJrWjJkalZRcWhacWFHclVwZjNSMEZCekhZV2xwQ1hhN0hkdTJiVlB1a0FPcjduVHE5WHFVbFpXcHMybzRqc09aTTJkdzZ0UXBFRUp3OU9oUnRMUzBZR3hzRENkT25FQTRIQWJIY1loRUlpZ3BLVkhMOVc0dHFWUCtLTTV2THBjTGp6NzZLUGJ1M1F1ejJieG1lNTFPQjRmRGdicTZPblIyZHVMa3laUGdPQTRORFExb2FtcENYbDRlZ3NFZ3JsNjlpcjYrUG5YWXJORm9SRjFkbldyNklFa1NEaDgrakVPSERxRzh2RnkxbnJaWUxOaTllemM0anNQWnMyZlIzZDJOVUNnRWp1UFUvZCtLTXE5SitiZmI3VVk4SGtkdWJpNTI3OTZObHBZV2RjR3QwV2pRMXRZR2c4R0F5NWN2SXhhTElTTWpBM1YxZGFpcnE4UGx5NWZSM3Q2dTlubTF0cmFxTG5TS01LcXNyRVJiVzl1Njc5Y0g5Zm9vR1pPcHFTbWNQSGxTL2V3b3hndXpzN01RUlJFZEhSMFlHUmxSWDZlVTZIbTlYblhXMUszazV1Yml5SkVqMkxsenAycjYwTlBUZzZ0WHI4SnNObVBuenAxd09CenFlZmI1ZkRoejVnd0dCd2NoQ0FJU2lRU2kwU2dhR2hwUVcxdXJPaWhxdFZvME5UWGhqLzdvajFCWldZbjYrbnJrNXViaXlwVXJ3RXFQaWMxbVEwNU9EZ0NvczZOV0QwZm1PQTZQUHZvb0Nnb0sxT3lRNGdMSjg3dzZtSGgrZmg2blQ1L0czTndjUkZGRUtCU0NUcWZEL3YzNzFSNHRyQ3JqMHVsMHNOdnR5TXpNUkRLWlZMK0Q2WFJhTnpZMlZrRXBMZVE0cmtBVXhYY0JYSGpRaGRJSzFPUHhST0h4RE9SWDFLVUZucHRlOW9lT2RmZjI3L2Q0Rm0wRGc4T2F4b1o2VWwxVmdjcUtjdVRaY3FGYjZYMjdsNWtlNWJNdVNUTFNZaHJMZmorY3ptbE1Uazlqd2VPQkpTTURlM2J0UUYxTnRacUZ2Rjh5VEpSU3hPSnh1Tnh6dUhMMU9tWmNibWkxV21SbFdwQ1RsYlZpSnBHQjdLd3NXQ3daTUJvTjBBZ2FjTnhLdG00bEEzWHJQcFUvMFZnTVB0OHlGcjFlK0h4K2VMeExHSjl3MHRHeE1kazF0eEFQaDBLZVZDclpLMHR5cDBqSitWUXdPUkphSGc5djB1bGdNQmlNZFd3WnNmUUhmL0FIOTNSL05UVTFlUDMxMTFGU1VuSlA5L3Vnb2d4UnZMVkVUVm00R3d3R05EWTJvcXlzRERVMU5TZ29LRkNkMHppT3c1NDllNUNibXd1WHk2VXVQSlFTbzlyYVdyVm5aalZLYjVQSlpGSU5EMncyRzNidTNJbUtpZ28wTmpZaUt5dExuUjBVaVVSVVcvT3lzakpVVmxhdXlSSXA5dU5QUC8wMGVKNkh4V0pCYVdtcE9telhicmV2Ry9TcGxNSWRPM1lNNWVYbGlFUWlNQmdNS0Nnb1FFVkZCZlI2UFNpbHFLbXBVUWVMR28xRzVPZm53MmF6WVhwNkdxbFVDbFZWVmFpdnI0ZlZhbFZqVXM1TlZsWVc5dTdkaThMQ1Fnd01ERUNqMFNBbkorZU81VzRaR1Jsb2FXbkJYL3pGWDhCdXQ0TlNpcnk4UERnY2pqV0NUOG1PN04yN0Z5VWxKUWlGUXFpb3FJRFpiRVk2blVadGJTMTRub2NzeThqS3lsTG5HeEZDa0ptWmlZTUhEMEtqMGFDa3BHVE50ZGRxdGFxd3FxMnRWWjM4VmxOUlVZRXZmL25McW12ZlJvNTB5bXlyVzUrVFpSa0hEaHhBY1hFeGJEYmJ1a0hGT1RrNXFzdWc4dDU1ZVhsNDdMSEhZTEZZc0dQSERwak41alhIMXRyYXFvcFBRZ2dNQmdNcUtpcFFWbFlHM2NvZGRyMWVqMTI3ZHFHcHFVa3R2eU9Fb0w2K0hsLzcydGRRV0ZpNDVqem85WHBVVkZTb0RtMkVFQmlOUnBTV2xzSnV0NnMvdXpYaklBZ0NDZ29LME5iV2hxV2xKVlZJNWVUa29LR2hZY055UjJWZlpyTjVqV0dIeitmTG5waVlhSk5sT1V1VzVTZ2hwRmNVeGRHSHJMd3A2WEVPRHhjVzFzeExHcmt2U3FXclU5UFRqM21YbHJiM0RReG01OXRzUWxHUmd5c3RMVUZOVlNXcUtzcEluczBHblU0TGp1UEI4Unk0RFVyMUNBaEFiaW1yQTRBVkliQzZURFNSVEdGc3dvbUJnVUU2UGpHSm1Wa1hYVmhjbE1QaE1OVWJEUHpFNUNUNXpKTlBrSjJ0MjJFMEd0VHJ0MW1pU1JFemtXZ1V3eU5qZVBmTWUvVHN1UXV5YjlrdkNZSWdHUXg2em1Bd2NFYURnWmpOSm1LeFdJalphQ0pHa3dFYWpRWUN6eE96K2YzZnZ6ejMrOStMTXFXSWhNT0l4bUtRSkpGR29qSDQvUUc2dk95bndYQllqa1FpVWlBWVNrZGowZWxVTXQxSlJmRzZ6TkhCbEVnbWw2WUhsMVlzN1JrTUJ1Tys0ZjY0dGJXS3NycnRmMFpBZjVSaHlURC81RWYvakxZOXUrN2lWUTh1bDY5ZXgvLzl0LzhQcm5XMGd4Q3lRQ2w5R2tEM1pzZjFZYUdVV2dIOEQ0QjlxMFc0SW1KQ29SQW9wVENield0S2tKUitFY1U2TnAxT3E0M3h5b3dleFFiNWd4WVZsRkpFbzFFa0Vna1lqVWExWjBqcDlWaTlYOFZaN2RhczB1cmVHSTFHZzFRcXBXYktWdCtOWG8yeVlGS2M5SlRGNzJwaHBjUkFLVlVkM1RpT1F6UWFSU3FWVW0yME56cE91bXBocGhnaDZIUzZEVVhFNnUyVmVVSkszRXJXNG5iblVla1JVclpSaHR1bTAybjE5YXRqVkJhSnluT3JZMUhPaDJMT3NOSDdLdkhkclQzM1Jxd3VQOFJ0RnA3SytVaW4wNGpINDZyRnVTTFFWbi8ybEd1dkNGV05ScVBHcnB5VFczdFFWaDhMei9QUWFEUnJNbnNiN1ZmNWZOenVXcXlPU2VtbFVrb3NsZjNmN1NKN1ptWW05cU1mL2NoMzh1UkpLZ2lDaDFMNi95NHZMNTl3dVZ6eEQzM0NId3cwNW9LcUxFc21YeU5RM1dFUThvaUc1K3MxV28zTlpEVHA4dkp5aWNOZVFJcUxISEFVRmFLd29BQ0ZkanV5c3pMZno3WUs3MzgvQ1FnNDlidncvbmRjWHZrY0paTkpCSU5oTEhnODhIaVg0UEY0TURlL2dPa1pOMXh1TncyRWduSTZrWXFrcWV5bE1nMFJEb1habVptMjF1WnQvT2VlZlFhN2RyU2lvQ0R2UTEzSGU0MU1LUUtCSUs1ZXY0RlQ3NTdCcGN0WFJjL2lra2VtMGdBb044VVI1QkdPS3lBRXVUekhtUWhQREJ6SDYzaU8weEJDT0o3ak9aMWVCNTFXQjQ3Ny9URlFDaVFTY2FSU0tZaVNSQ1ZKRW1WUlRraVNISktvNUpVcGRjcFVIcVF5NmFaU3FpOGVFQmVXbDhkakFNUTdCc3hnTUI1bWJJU1E2NVRTa3JMNjdRRlFmR0ZxdVB1OXpRNUtZY3RrbGhpZk9CUkFIRUFVZ0tvU2xESWpwVnh4bzRYQjZpeUhWcXY5eUFFb2Q5VnZMZGZUYXJWM3RkL1Z2VDhLdHpOenVEVitaUUY4TzVSaHRyZGlzVmpXeEhxN3VKUkZ0cExCKzZEalVFckdQc3o1Vk1UVTZ2M285ZnJiOWlIZHV2MXFGRUY2cC9lLzlWeC9VcXd1VTl2b0dteDAzVDlvWDdlaTBXZzJ0SlBuT082MjcvdEI3M012emcrbGxJdkZZbHdpa2JBU1F2d0FSaVZKR25LNVhBOURDZDd0U0VjV3hyMlJCUVJ6SEZYVE9zN1lJUXVwbW5RcVdaMklKeXI4Z1VERjVPUlVrZEZveXNqTXpCQXlNc3hjbGlXVHl6Q2JpY0dnaDk1b2dGNnJBODl6RUFTQmNCd0hTWmFwSkVxUUpCR3hXQUtoY0FqaGNCaWhjSVJHb2xFNUVvbEk0WEJZVENSVFBqRXRUc3V5N0tTZ1k1Sk1KMEFRNDhIdjhmc0RUMTI3MFYwYkNJWk1mUU5EYU4yK2pUVFcxeUV2endiZExUZVE3aldLd0ZmRSsrTFNFa1pHeHRFL09JaHJON3JsMGZHSnVHL1o1NVprK1RpVjVOTXlqeWs1TFdmdzRDMkVsN0lrZ214QzVSd0NMb01qTUhHRTZDazREUWx4UmdJWUNDSHFuUklDUWltVm9qS2xDU3JMYVJtSVVJcGxDdG5EeVhSQmdyeElpT2hKaDBKK3I5Y2JlOGd5bkF3RzR5Rmt5NGlsLy9OLy9nOSsrY3RmM3BOOW1jMW1iTisrSGQvNXpuZmdjRGp1eVQ0ZkFpS2lLUDZqSUFpNXQyWXNQKzA3cC9kTEw4RGQ4Q0RGeW5od2tDUUpQTS9UaXhjdlZyenp6anZIUmtkSGQzSWM1Nk9VOW9URDRma0gxQzc4dzVKYWRvKzdBQ3prNUZUMTZMTnBKa25xckJ5UytVbWVzOGZpaWJKbHY3K2FJNlNNNDdrU2dlZHplRjdnZUo0bnZJWUhBVWZlTjlJamtHVlFtVkpRS2xOUkZHa3FsWUlraXFJczA2QkU1Q2xJZEppQ2pvbHBlVmFXT1RkazJTdHhkTm1iQ29TZzFjcjVhVjJmUnFNWkRrZkNueDhZSERveTYzSlpybHk3emxlVWw1TG1waWJzM3RWS1NrdEtZTkRyMVY2Z2ordmd0N3B2U0tZVWtpaGhjbm9hWFQxOTlHWlhENXlUVTNUQjQ2R0JRSEE1a1VoY2t5VHB1Q1NKN1hQcDZBeGNyc1RLNzNHQ3NqSk5yazZuU1Vhb1RzZkxXbzNBYVFRK0xjaXl3SXVFYURrUld2RHk3OVBLSXFHQ2hpUmxTbFBwdENBSkdqa3RrV1JDQ2dialMwdExpWlhQSGhOSURBYmpnV0hMaUNVRmg4T3g1bTd0MHRJU290RW9Ta3BLMXZ6SDVQUDVWQ09BMVQrWEpBbno4L1BvNk9oQUlwSEFUMzd5azAvOUdPNUhDQ0VwU3VsWjlUOVlCb094YWZBOFQvLys3LzllYy9Ma3lhT1NKQjJTWlRuTzgzeDNPcDArT3pNenM5WG0xb2pMeStNaExDTUV3TDJTK2RiWXlzb3N2R3kwRWg0NXZJYm1VaXJrQ1RJMVU1NVlRSWlGRUtJQmhaNFNLbkFnU1FLa0tLVWlsVW1FUWxvQ29YNVJoaDhVeTVERnBYQ1Mrc0pjTEFxWEs3MGlDTlJHSnc4d2xaVlY1cy9JTVE4bmFPSkd5cGMrNGxzT05FMDRwNjAzdTN1MTdlK2RRMGx4TVVwTGlsRlM3RUNodlFEWldWa3dHUTJxRVl1dzJsUmgxWTJXOXdVUlFLbU1WQ29OU1phUVRxVVJpOGZoRHdUZ2RzOWgxdVdHeXoySHFabFp1Tnh6ZEhGeEtaMUlKb0tTTEU5U1NXNFhSZkZNS0NsM2g5MGovbFZDNXYzNHA2YWtKU0FCSUx5QjY4THRmdC9UQjIzUU1ZUEJZTnlPTFNlV1hubmxsVFd1WFMrKytDTGVldXN0L05kLy9kZWFTZWt2dmZRUzNuenp6WFUvQjRDaG9TRjg3V3RmUTA5UHp4cm5zYTBPSVlUZExXUXc3aE9hbXBvS2VaN2ZCcUNVNDdoRlN1blY1ZVhsd1MzZVFDK3YvRWw3cDZaaUFCWldmaTRnUDE5bmlXdDBtWmttZllySWVvMUd5MGtjMFdpb3pLVjRTZVJFUVVwem5Dd2xrZ2xKazQ3Nk9TNkI4ZkhVWFlvQ0dnaE1CUUlCM013dHJYZHJ0YmpPUTJxSnlXSkR6Qld0bnB1ZksrM3A2N2RrWldacHM3TXlOVG5aMlp3MUo0ZlliRmFZelNZWTlRYm9EWHExaDFPdjAwR24xU0l0cGhGUEpwQk9TUkRGOTN2eWtxazBvckVZdk40bExDLzdxTi9uUXpBWUlJRmdXQXpIWW9GMFdwcWhsQTVSY0FOVXBvT3BOUG84SkRZUDkxVGlMbzVqM1hFeFVjUmdNQjUydHB4WXVoZlUxOWNqT3pzYmZyOGZraVF4c2NSZ01PNDNPQUIxaEpERGhKQk1TdWs3b2loMnpjM054VFk3c1BzVUVSNlBHQUtpb2RBbitqN3kwdlRRUEFCZmhxUHVab1pXbTh2eHRFQ2tLQlVqc1lwb0pGb3pOK2V1SXB5UXI5Tm9USHE5WHRCcUJaN2pCVTRRZUk3ak9NTHpQTkZxTlVRUUJDSktFazJuVWxRVUpTckxNaFZGU1pabG1hYlRrcFJJeGxOaU9wbmtaUmxhRGNtaWxJYUpKUCszSktWT2s1UXdua3JGdlFzTDJpQXcrREQzcnpFWURNYkhob21sajhoR2psZ01Cb054UDlEVTFHVGplWDRISWFTV0VCS1JaZmtLeDNIam14MFhReVVWZGcvN3dvQVB3QmhRZERXdlhHUFI4MGFyekZFckZhbE5USXVsMFZqQ1FUaHFvWlNZQ1dBR3FKNFF3b01uV2dLaXBUSkVVRGxKS1JVQm1wSkJnaUFrVG1RU3BJUk9DN3prMVFoQ29jQnovNWNzeXdVNkFUTkV4dldSbVlGNWxoRmlNQmlNdTRPSnBZOUlMUGIrRGRyN2VTSTdnOEhZa2hBQTlRQU9Va3AxQUFabFdSNk14K1BCelE2TXNTRXk0SW92VGlMK2Zuc1RBRUJUV0ZpVEtabDBGaUxMZWw2a1dpM1JhQ1ZPMHNneXo4a2kxUkxJT2c1SVVVcVNoSk5sanNpU3hIRnhTVVphVHBKa2dsSy9XZlluTW0yMmNsbVc5d0J3Y0J4WHA5ZnJpMWJLRDVsWVlqQVlqTHVBcmZRL0FySXM0eXRmK1FxcXFxbzJPeFFHZzhGWVExMWRYUTdIY1MwY3g5VlJTc095TEhlSm9qZzlQajYrbFh1VkhqVFNjM09qU3dDV2J2TTh0eUtLNloyYzVVSUFaemFiUFFhRDRTckhjVHNJSWJzb3BRMDdkKzdzdW5IakJ1c3haVEFZakx1QWlhV1BBTWR4ZVA3NTV6YzdEQWFEd2JnVm51TzRTbzdqbWlpbFdaVFNYbEVVZStQeHVJZlpOVDlVM08yMWxFZEhSNFBOemMzZEFPWXBwYTJFa0xwd09KeUo5MHNBV1hhSndXQXdQZ0RtVE1CZ01CZ1BDVVZGUlZxdFZ0c0FvSkZTbXFDVTluTWNOem8xOVpHY3poZ1BCK2xVS2pWTEtYVVNRaVJabGhzMEdrMHRnQTgzS1puQllEQzJLRnN1cy9UOTczOGZlcjFlZlR3OFBBd0ErTzUzdnd1TlJnT05SZ090Vm91K3ZqNEF3RzkvKzF0VVYxZWp2THdjdWJtNW14WTNnOEZnZkFERWFyWG1BR2dtaEpRU1FzWkZVZXlJeCtQVG14MFlZM05KcDlNQnZWNC9DT0FBSWFTQjUvbGROVFUxSTZPam8weEVNeGdNeGdldzVjVFNsU3RYTnZ6NWhRc1hOdno1RDMvNFEvWGZWVlZWT0hqd0lMNzR4Uy9DNFhCOFlqRXlHQXpHUjBBalNWSXJ6L090aEJBT1FBK2x0SDk4Zkh5RFdhS01yVVFvRklwbFpHU01BcGdIMEVnSXFkTnF0VFlBeTZ3OGs4RmdNTzdNbGhGTGYvWm5mNGJQZi83ekg3aWRLSXFRSkFteFdBelJhQlJlcnhlenM3UG82K3REWDE4ZnhzZkg4ZXFycitMWXNXUDQ1amUvaWJ5OHZFOGxmZ2FEd2JnVERRME5PVHpQSHdGUVJ5bWRsR1g1WWlnVVlxNW5ESGk5M21SdWJ1NjRUcWViSVlRMEFDamhlYjZrcUtob3l1Vnl4VGM3UGdhRHdiaWYyVEppS1RjM0Y3bTV1WEE2blFnR2cyaHRiZDF3TzBtU01EczdDNGZEZ2F5c3JEWFArZjErL00vLy9BLys4ei8vRTZkUG44YkZpeGZ4OHNzdjMzWmZEQWFEOFNtaDBXZzB6UnpIN1FhZ2xXVzVSNWJsbnBtWkdaWlZZZ0NBcU5QcFhBREdBWVFCRkFJbzErbDBYUUNZV0dJd0dJdzdzT1VNSG43NjA1L2lyLzdxcjlUSHAwK2Z4b3N2dm9oVTZ2MGg1bjYvSDEvNjBwZndtOS84UnQybXA2Y0hQLzd4ajNIdTNEbDgvZXRmeDV0dnZvblBmdmF6YUcxdFJWTlQwNlljQjRQQllLekFsWmVYNXdBNENLQ0VVanBEQ09rUEJBSWVBT0ptQjhlNEw2RGQzZDBSUWtnZnBYUUtnQTFBbGRGb3pObUs2d0FHZzhINE1HeVp6Tkx0R0JnWXdGdHZ2WVVYWG5nQldxMTJ3MjFLU2twdzh1UkplRHdlV0sxV0hEcDBDQysrK0NJb3BTQ0VmT294TXhnTWhrSmhZYUhlWXJGVWN4eTNIWUFaUUtja1NmMHVseXU2MmJFeDdpdEVTWkp1RWtMNk9ZNXJCVkJKQ0Nrc0t5dWJZbTZKREFhRGNYdllIYVc3SURzN0d5Ky8vREwwZWoyKys5M3ZZbng4SEFDWVVHSXdHSnNOTVp2TjJRQjJVMHJMQVNRQjlLUlNxVEVBcWMwT2puRi8wZHZiT3dPZ0gwQ0FFRkpDQ0drMG04MlpLd051R1F3R2c3RUJXeUt6MU5IUkFZN2pzRy9mdnR0dTg4Ly8vTThRQkFHSnhQczMyQzVjdUFDZno3ZG1tNUtTRW95TWpPRDU1NS9IZi96SGY4Qm1zMzNpc1RNWURNWWRJSUlnMkRpTzJ3UEFDbUJJbHVVK1NaTFl3RkhHUmtnQUJpaWxmUUJhQWV3bGhMd0hZR25sT1FhRHdXRGN3cFlRU3ovNzJjL1EwOU9ENHVMaTIyN3p4aHR2ckhuYzM5K1AvdjcrRGJlZG41L0hkNy83WGZ6MHB6Kzk1N0V5R0F6RzNkTGMzR3dnaEZRUVFocGxXZVlwcGU4QjZCOGZIMmRaSmNhR0pCSUpwMTZ2N3lhRWJPYzRycFpTV3A2Zm4rLzBlRHlzYkpQQllEQTJZRXVJcFQvLzh6L0g2Nisvamt1WExvRlNDbzdqME43ZWpzY2VlMHpkNXRlLy9qWDBlajM4ZmovKzlFLy9GRi83MnRmd2xhOThaYzErWkZuRytQZzRqaDgvamhkZWVHRVRqb1RCWURCVWVFcHBNYy96andBb0FEQkdLYjNZMjlzN3g3SktqTnNoU1pKUGx1VmhRUkE4SzBZUE8zSnpjd2M5SHMvNFpzZkdZREFZOXlOYlFpd2RPblFJaHc0ZHd0VFVGSDcyczUvaDVNbVQrTTUzdm9Oang0NmhzcklTTzNic1FHRmhJZlI2dldyeWtKR1JnY0xDd25YN0tpb3F3cEVqUnpiaEtCZ01CdVAzTkRRMEdEaU9hd0N3UzVabG1WSjZQcGxNT3RtUVVjYWRHQjhmVHpjMU5ia3BwYk1BaWxlTVFjNnYySW96R0F3RzR4YTJsTUZEV1ZrWlhucnBKZnp5bDcvRTd0Mjc4ZTY3NytLMTExN0RWNy82VmVqMStzME9qOEZnTU82S2hvWUdMU0drQk1BQlNta0JnRmxLNmZWQUlMQzQyYkV4N25zb0FBK2wxTGxpQWxKQ0tTMnBxcXJTYlhaZ0RBYURjVCt5SlRKTHQxSlZWWVZYWG5rRmI3enhCbTdjdUlIR3hrYjFPWjFPaDZOSGo2Szh2SHhUWTJRd0dJemJ3Zk84aVJEU3NqSmJpUWR3VFpibE1ZL0h3d2FNTWo0SVNpbjFBQmdGNEFPUXlYRmNwVWFqS1FEZ1lrWVBEQWFEc1pZdEtaWVV2dmpGTCtLTFgveWkramdlajJOaFlRSC85RS8vdEtseE1SZ014aDBnQVBJSkljMGN4emtBK0VSUnZCcVB4eGRZQ1I3amJoZ1lHQWkydExSTXJnd3diaVdFVkFpQ1VBcGdub2tsQm9QQldNdVdFa3V2dnZvcXJsNjlxajUrNG9rbjhOblBmaFlBTUQwOWpXOTk2MXNJQm9QNDVTOS9DYXZWdW9tUk1oZ014bTBST0k2cklvUnNJNFRvWlZtZUJkQTNNVEVSMk96QUdBOE1raXpMTXp6UDl3Sm9KSVNVQWFpc3JhM3RHaGtaWVU2S0RBYURzWW90SlpaR1IwZHg2ZElsOVhGTlRRMEE0T3JWcS9qMnQ3K05TQ1NDUFh2MmdGSm1KTVZnTU81UGJEYWJUcGJsQmtFUTZtUlpEbEpLTHllVHlXazJoSmJ4WVZoY1hKek56OCsveXZQODQ0U1FmSjduNnpRYVRSYUFDSE5UWkRBWWpOK3pwY1NTd3F1dnZncWRUb2ZzN0d4Y3VuUUp6ei8vUENpbCtPWTN2NGsvL3VNL0JpRy9IMlllaVVUd2QzLzNkN2ZkMTcvOHk3OThTbEV6R0F3R3RIbDVlU1dFa0FZQW1RQ3VpYUxZT1RvNkd0cnN3QmdQRmg2UEoycXoyYVlFUVpnRWtFOHByZWQ1dm5UbnpwMExOMjdjU0c5MmZBd0dnM0cvc0NYRlVubDVPWXhHSTJLeEdCb2JHMUZmWDQvbm4zOGUyN2R2WDdldEtJcm82T2pZbERnWkRBWmpOWTJOaldaQkVBNnZpS1dnTE10WGVaNGZZMWtseGtkQmx1VkZXWlp2RWtMcU9ZNnJsMlc1SVoxT2R3RzRLN0ZFS2VVQTVBR3dzMndVZzNGZlFRSE1BZkFSUWxndjY4ZGtTNG9sQUxodzRRSmVldWtsL1B6blA4ZlBmLzV6QU1CTEw3MEVpOFdDN2R1MzQrREJneEFFQVptWm1XaHZiMS96MmgvODRBZG9iMi9IVzIrOXRVblJNeGlNTFlpR0VGSUU0SEdPNHdwa1diNU9DRGxIS2ZWdmRtQ01CNVBCd1VGZlMwdkxOVUxJUVk3ampnQm9sQ1FwRzBEMExuZGhCUEFvZ0Q5bTVpSU14bjJGQk9BL0FKeFpLYTFsZkF5MnJGZ1NSUkhMeTh2NGgzLzRCL3o0eHovRzhQQXczbnp6VFFEQUwzN3hDMVJXVnVKblAvc1p6R1l6c3JLeTFyeFdHVnlibVptNUtiRXpHSXl0UjJWbFpUWWhaQzhoWkJ1bE5FSXA3YWFVanZYMjlqSzdjTVpISlMzTDhqeUE2WlZzVWkyQTFnL2hpcWNCVUFuZ2lVOGhWZ2FEY2Zja0FiU3ZmRWNaSDVNdEs1WWVmZlJSUFA3NDQzam5uWGR3NHNRSlBQWFVVemgrL0RnbUppYncrdXV2bzZPakF5ZE9uTUFmL3VFZmJuYW9EQWFEd1psTXBpS080L1lEc0ZOS0wxRktCK2JuNXdQc2pqN2o0NUJNSnNNNm5XNlM0emdQcGJTYzQ3aDlSVVZGNzdwY3Jyc1Y0ZHludVNDNzFZQnBkWS94aDlubVR0dmY3ZXUyQWgvMlhENW83M2N2dUU4L1AvTEtERDdHUFlEYjdBQTJrKzk4NXp2SXpNekVEMy80UTRURFlSUVVGT0RBZ1FQNDN2ZStCNnpZaVRNWURNWm1VMUZSa1FHZ0NVQTlJWVNubEE3SnNqem85WG9UbXgwYjQ4RkdGTVVJSVdTY1V1b2toRmdvcGJVWkdSbDU5K3ZOVkZtV2tVcWxrRXdtSVVrYko3OWtXYjdqOHhzUmo4ZXh1TGdJcjllTFpESjVEeU4rc0tHVVFwWmx5UEtuYzAvbTAzNi9lNFVzeXdnR2cvRDcvVWdrRXN4VitTSGp2dnhsK0dtUms1T0RiMzNyVy9qZTk3NkhsMTkrR1MrKytDSUFxR1YzcVJUcm1XWXdHSnVQUnFQSjRYbStoVkthUnlsZHBKUU94Mkt4T1FEaVpzZkdlTEJ4T3AyeGxwYVdXVXFwRThDT0ZSdngyb2FHQnQvZzRPQTk2M1VJaDhOd3U5MEFBTHZkL3BITDJDT1JDRVpHUnBCTUpsRmVYZzY3M1E2TzQwQUlBYVVVd1dBUXc4UERTQ1FTcUtxcVFrRkJBWGllLzhDNy9JdUxpK2p0N1lWR28wRkxTd3Z5OC9QQjh4Ly94cndvaWdpRlF0RHI5ZERyOWVDNDM5K2psaVFKaVVRQzZmVHQvVFE0am9OV3E0Vk9wMXR6RFBkU1ZIQWNwNTdEMWFSU0tTd3VMc0xsY3NGbXM2R2twQVFhelFjbkVTbWxvSlFpblU0amxVcEJFQVRvOWZvN1hnUGxlUHgrUHlZbko2SFJhRkJkWFEyajBRamNaWlpHRVN5TGk0dkF5dWNzSXlQakU4M3dVRXFSU0pwNTI5OEFBQ0FBU1VSQlZDUXdPanFLL3Y1K2lLS0lscFlXMU5UVXdHQXdmT3ozRmtVUkN3c0xtSm1aZ2NWaVFXbHBLVXdtRXdnaG01MjUybEpzR2JFa2lpTDgvclY5MEoyZG5kaXhZd2YyN2R1SDMvM3VkL2pxVjcrSzZ1cnFUWXVSd1dBd05rQVFCS0VRUURNaFJBL2dIQ0drTHpzN083YlpnVEVlQ3RLcFZHcUI0N2dSUVJBaWhCQWJJYVF4SG8vMzNNdkdjSS9IZy8vOTMvOEZwUlRQUHZzc0xCWUw4QkZLbFdablozSDgrSEdJb29qbm5uc09CUVVGYTU3MysvMjRlUEVpeHNmSDBkYldocU5IanlJL1AvK09pM3hLS1h3K0g3cTd1NkhYNjFGYVdncWJ6UWFPNHhDUHgrSDFldUh4ZU5hSkdrb3B0Rm90YkRZYmJEWWJ6R2J6bXVmVDZUUThIZzh1WHJ5SXdzSkMxTmZYSXpNekU0THcvdElybVV5aXU3c2JzN096a0dWNXd4STBrOG1FbXBvYVZGVlZyVG1HWkRLSjhmRnhMQzR1UXBabFZZU3RGaytyaGRtdFAxZkVpVTZuZzkxdWg4UGhVSVdKZ2lpS21KMmR4Y21USjFGYVdvcG5ubmtHZVhsNXFvaFV4RTB3R0VRaWtZQW9pcEFrU2MzOFJTSVJ4T054RkJjWG82V2xCVnF0RnZGNC9MWVpQMG1TTURzN2k3ZmVlZ3VTSk9HNTU1NURiVzN0YlVVcklRU0NJRUNyMVlMak9NaXlqSkdSRVhSMmRzSmtNdUh4eHgrSHlXUUN6L09nbENJZWoyTnBhUWxlci9lT0FwVVFBbzFHZzhMQ3duV2ZyMXZqalVRaUdCZ1l3UEhqeHpFL1A0OUVJb0g1K1hsSWtvU2FtcHFQTEd3b3BlcjViMjl2eDdsejUxQlNVb0pubm5rR3JhMnQ2NjRWNDVQbG9SZExraVRoNU1tVCtMZC8remYxcmhZQTNMeDVFMy83dDMrTDR1Sml2UFRTUzdoMDZSTCs5Vi8vRlMrLy9MSzZqU2lLK056blByZHVuejZmNzFPTG44RmdiRzJhbXBxc0FIWUFLQWV3TE12eWlYZzhQanc2T3NwbTRURHVDYklzUnppT0crUTRib0lRMGdLZ3hXZzBuZ0xndlZjOWNaRklCRU5EUTVBa0NRY1BIdnpRcjFlRWhOUHB4TlRVRkNvcUttQ3hXRlRob1pDYm00dDkrL2JCNlhTaXM3TVRSVVZGeU16TS9NQ01pQ2lLU0NRU0lJU293b0pTaXVYbFpiUzN0K1AwNmRQUTYvVXdHQXpBeW9JNkZBcUI1M25zMjdjUGp6MzIyTHFicmFJb3d1djFvck96RTVSU0hEaHdBUHYyN1lQZGJvZEdvMEVrRXNIcDA2ZlIxZFdGL1B4OFpHVmxxWXZxZERxTnBhVWxTSktFWjU5OWRsMVdKeGdNNG5lLyt4MmNUaWZzZGp1eXNySlU0eXEzMncyejJZemEybHJJc294RUlvR3BxU21Jb2dpNzNZNmNuQndRUXJDMHRJVGw1V1hzMnJVTFR6LzlOQXdHQStibjUrRjBPaEdOUmtFcHhmejhQRnd1RjF3dUZ4S0pCTXJLeWlBSUFqaU9RMk5qSTNwNmVuRGp4ZzJFdzJFMXU1ZE9wNUZPcDBFcGhjRmdnQ1JKYUdob0FLVVU1ODZkZzlmckJhVjBuWUNnbENJY0RtTmlZZ0lMQ3d1SVJDSm9hbXBTVGJWdVJhdlZvcXlzRFBYMTliQllMQWlIdytqcTZrSi9meitxcXFvUURBYXhzTEFBanVPZzBXamc5L3ZSMGRHQmpvNE82SFM2ZGRrNjVacEZvKytiUVg3aEMxL0FzODgrdStGblVSUkZ6TXpNNE5xMWEzanZ2ZmZBOHp5ZWZ2cHBCSU5COVBUMDRMLy8rNyt4ZCs5ZTdOaXhBM2w1ZWREcGRIZjgvTjFLTXBtRTArbkVpUk1uME52YkM0N2o0SEs1OE9hYmIwS2owYUNob1FFWkdSa2ZhcCtNajg1REw1WVNpUVIrK01NZkloUUt3V0F3SUI2UHcrMTI0MXZmK2hZb3Bmakx2L3hMMU5mWDQ4a25uOFNwVTZmUTI5dUxob1lHWU9XdWljdmwydXhEWURBWVd4Y0NvRklRaEtjQUNKVFNIa21TZW1SWkRtOTJZSXlIaDVHUmtYaFRVOU00SWFRUHdFNUNTTU9LVGYzNHZaemh0VkgyNUc2UkpBbExTMHNZR3h1RHlXU0N3K0dBMiszRzlQUTBKRWxTRjcyVVVrUWlFZWoxZWtRaUVkeThlUk4rdng5NnZWNTlYcVBSb0t5c0RGYXJWYzJHck80MThYcTl5TXJLZ2w2dlJ6d2VSemdjUmlnVXdwNDllMUJWVmFXVzlYVjNkMk40ZUJpQlFHRERUSVZPcDBObFpTV2VldW9wbkQ1OUdxZE9uUUloQkVlUEhrVnViaTdTNlRTaTBTaHNOaHVlZlBKSmJOdTJUUzJKOC9sOHVIRGhBbTdjdUlGVUtyWHV2RkZLRVkxR3dmTThDZ29LNEhBNGtFd21RUWpCM053Y2pFWWpxcXFxSUVrU1FxRVE1dWJtQUFBMm13MmxwYVhnT0E2Q0lNRHI5U0tSU0tqWFJzbXd6YzNOZ1ZJS1FSQ1FuNThQU1pJd1B6OFB0OXVOUkNJQnE5VUtoOE9CbVprWnpNek13RzYzbzZxcUNoa1pHV3Jab05Gb2hNbGtRbTV1TG5RNkhXS3hHRTZkT29YNStYbFZ4SzRXSzdJc0l4d09JeU1qQXprNU9UQWFqWEM3M1dzeVpGZ1Jxb3VMaTVpZG5jV2hRNGRRV0ZpSWpJd01qSXlNb0srdkQwdExTOUJxdFRoOStqUTBHZzE0bm9mRDRZRFZhb1hmNzBjc0ZrTmJXeHVLaTR2VkxKdVMvUW1IdytqdTdzYkF3QURDNGZXL1psT3BGSmFXbGpBeU1vS3JWNjlpYkd3TWRyc2RSNDRjUVd0ckt5aWxLQzh2UjJkbko5NTc3ejA0blU2MHRMU2dycTRPTnBzTmdpRGNNY3NreXpJaWtRajYrL3ZSM3Q2T21aa1piTisrSFcxdGJaaWFtc0xGaXhmeHU5LzlEajZmRDN2MjdFRjJkdlk5S1JkbDNKbUhYaXlaVENhODhNSUxjRGdjZU8yMTEzRHk1RW5NemMwaGtVamdILy94SC9ISUk0OEFBTDd4alcvZzNYZmZ4WTkrOUNQOCtNYy9CbForMFYyNWNtWGRQbDk4OFVXOC9mYmJuL3F4TUJpTXJVVkpTVWtXeDNIYlZ5ekQzWlRTemxnc051MTBPbGxXaVhFdkVRT0J3SkxWYWgwbWhDd0RLQklFb2I2cXF1cnkrUGo0UFJOTEg2ZkhJcFZLNGNhTkd4Z2RIVVZ4Y1RFY0RnY21KaWJRMjl1TFZDcTFaa0ZOS1ZWTHZRWUhCekU4UEx4R1RKbk5aanp5eUNQSXpzN0cxTlFVb3RFbzV1Zm5NVHM3QzU3bmNmYnNXUXdQRDZPNHVCaDVlWGxxdWQyT0hUdlExdGFtbG5WSmtxU0tpbzNnT0E0V2l3VkhqeDZGTE11NGR1MmErcnAwT2cyZno0ZElKQUs3M1k3NitucFVWVldwdlVNbWt3bFdxMVY5TDZWc2J2VjU1RGdPNFhBWU16TXppRWFqa0dVWnNWZ011Ym01RUFRQlBUMDlTQ1FTMEdnME1CZ01NQmdNQ0FhREdCOGZCMWI2dEJLSmhMcFBRZ2pLeThzaGlpSjZlM3VSU0NSUVgxK1AwdEpTcE5OcExDOHZvNit2RDM2L0g0ODg4Z2p5OC9OQktZWFJhTVNPSFR0dytQQmh0UlNSRUtKZUUyWGZsRktrVWluazVlWGh5U2VmUkZWVkZRZ2hpTVZpa0NRSlBNOWpZR0FBTXpNektDc3JRME5EQTh4bXN5b2dGaGNYb2RGbzRIQTRjT1BHRGZ6N3YvODdZckdZR3R1MWE5Y1FqVVpSWGw2T3pNeE1KQklKeEdJeENJS0E3T3hzWkdabWdsSUtrOG1FSFR0Mm9LbXBhWjNROFB2OUNJZkQ2amxTcnExeXZTWW1KdERYMTRmcjE2K0Q0emhzMzc0ZGp6MzJHTXJLeXRRTTJNR0RCMkczMjlIUjBZR3VyaTQ0blU3VTFOU2d0YlVWRG9jRE5wc05Cb05oWFo5WU9wM0c0dUlpYnQ2OGlRc1hMc0RyOVdMUG5qMTQ3TEhIVUZWVmhjcktTaGdNQnJ6NzdyczRmdnc0dkY0djl1L2ZqK0xpNGcyelpJeDd4ME12bGdEZ3FhZWVBZ0M4OXRwckFJRGR1M2ZqdDcvOUxmTHk4dFJ0aW91TDhiblBmUTV2dlBFR1hubmxGUUNBMld4ZWwrTEg1dHRCTWhpTXJZRW1Nek56RzhkeGo2NWtsVVlsU2VwM09wMWhaaGZPdU5lNFhLNTBabWJtQ00vemx6bU8reUtBdlZxdDluOEFoQUhjRTJzdlpkR2ZTcVhVUmZwR2NCd0hudWZWREk0c3kxaFlXTUNWSzFld3NMQ0E1dVptZGZIWTBOQ2dabFJ1dDJDVVpSbnhlQnlKUkFKYXJSWVdpd1VGQlFYcWpkTndPQXkvMzQ5UUtBU2owWWhFSW9Gb05JcDRQTDZtMTRmbmVRaUNBRUVRSUlyaWJkY0N0NG9ianVOdytQQmg3TnUzVCsydm1adWJ3NlZMbHhBT2g3RnYzejRVRmhhdTJaL1NqNU5PcCtGMnV6RThQSXlNakF5WXpXWllyVmJJc295U2toTGs1K2VqcHFZR3VibTVhMTRmajhjeE16T0RpWWtKYk4rK2ZVUERpb1dGQll5TWpLQ2dvRUF0TFRNWURNakp5WUVrU1JnZUhvYk5aa056Y3pNU2lRUUdCZ1p3NWNvVmxKU1VJRHM3R3hxTlJoVkZTZ2JuVHBrVGpVYURuVHQzUWhBRWFEUWFwTk5wNlBWNnpNL1BZM2w1R1UxTlRjak96c2JGaXhjeFB6K1BqSXdNdExTMHdPVnlvYisvSDBORFF5Z3JLME5aV1JrcUt5dHg2TkFoMU5iV2doQ0NNMmZPWUhCd0VDMHRMVGg2OUNnY0RvY3EwRFFhRGJSYUxkeHVOL3I2K2xUVGplWGw1VFZyUEVvcEFvRUE0dkc0S3BKaXNSaG1aMmZoZERyUjM5K1AwZEZSOVR3cFBVMVRVMVByM0pNNWprTm1aaVlxS3l1eHNMQ0FycTR1M0xoeEE4WEZ4YWl0clVWVFV4UHE2dXFnMCtuVTdOL0l5QWd1WHJ5STN0NWU1T1RrNExPZi9Tekt5c3JVaXFpQ2dnSTgvdmpqeU1yS3dudnZ2WWVUSjAvQzZYUmk5KzdkYUdwcVFuNSt2dm9kWU92VWU4dVdFRXNia1plWGg5ZGZmeDJUazVQcXo0TEJJQURnMVZkZkJRRHMzNzkvMCtKak1CaGJHbEpWVlpWRkNHbWxsRFlCQ01peTNFVUltV1ZDaWZFSklTV1R5V21UeVhTZEVQSWNnRnFkVGxkZFdGaTRORGMzZDAvTVJHUlpodGZyeFlVTEZ6QTdPN3Z1ZVVvcE9JNkQxV3BGVFUwTmlvdUxvZFZxa1V3bWNlWEtGUXdPRGlJV2k0RVFBcjFlait6c2JLVFRhWXlOamNGaXNXREhqaDBiOXJja0VnbU1qNC9qK3ZYcnlNckt3clp0MjJDMzIxRlNVb0xkdTNkamVYa1piNy85TnBhWGwxRmFXb292Zi9uTHFLbXBnVWFqd2R6YzNEb1h1cnM1VHIvZmo0R0JBYlcwejJReW9ieThIQnFOQnVQajQram82RUIvZnorYW1wcXdlL2Z1ZFNWcFJxTVJKU1VsY0RnY0dCOGZWOHZUcXFxcTBOTFNnb21KQ1NTVFNWQktNVE16bzViWnJUNW1wOU9Kc2JFeEFGQmRBVmNqaXFKYTh0ZmYzNDl3T0t5V094SkNrRTZuMGRmWEI2ejBuTjI4ZVJOTFMwdW9yNitIMCtsRUtCUkNKQkpaWStkK083SEU4enowZWoyZWVlWVp6TS9QbzcyOUhWYXJGYlcxdFJnWkdjSFUxQlNLaTR1eFo4OGVhRFFhWEx0MkRWMWRYWmlZbU1EMDlEVEM0VENLaTR0aHQ5dmhkRG9SajhmeDlOTlBvNmlvQ0J6SHdlLzN3MmcwSWhxTjR2ejU4Mm9jV3EwV2hZV0ZhbnNGQUlSQ0liUzN0Nk92cjI5ZHJQRjRYTzNad2txUGVudDdPM3A2ZXFEUmFGU2hua3FsME5mWGg2NnVydHVLRTFFVTFTeWFWcXZGd01BQW5FNG5MbHk0QUk3alVGeGNqR0F3aU5IUlVRd09EcXBDYnVmT25kaTdkeS9LeTh2UjNkMk56czVPNU9UazROaXhZNmlvcU1EdTNidVJsNWVIbXpkdjR0cTFhL2pOYjM2RHJxNHVORFEwb0xLeUVtVmxaY2pJeUdEbGVmZVFMU3VXQU9EOCtmTzRkT25TaHMvOXlaLzhDWGJ0MnZXcHg4UmdNQmdBQkoxT1YwZ0lhU2FFNUZCS0p3SDB4V0l4NWk3RCtLU2dQTThIQVV6SnN1d2xoT1RJc256UVlEQ01Ba2g4WEpHdVpJajhmait1WDcrT29hR2hkZHZJc3F6MkV4bU5SalViNG5LNWNQWHFWU3dzTEt3cFg1SWtDZFBUMHpoMTZoUXlNek5SVjFlM0xvT2lHQTZNalkzaDFLbFRLQzR1Um1Oakk0cUtpc0R6dk5yNDczUTZFWXZGMUw2WlZDb0ZrOG0wcmwvbXJrN2tpakZFWjJjbmxwZVg0ZlA1a0oyZGpXZWZmUmIxOWZWcSthRE5ac01UVHp5QmtwS1NkYk9kbEpLNEkwZU9vTCsvSDlGb1ZNM2l4R0l4dU4xdWVEd2VTSkswWVM5WUtwV0MxK3RGTUJqRTFOUVVBb0hBdW1OUitxT1VUSThnQ1BENWZCZ2JHME1pa1lEWmJFWTZuY2IxNjljUkRBWVJqOGVSbjU4UG44K0hpeGN2b3FxcUNwRklCSkZJQkdOall4QUVRYzJVS09KQkVTd0ZCUVdvcnE0R0lRU0RnNE1ZR0JqQW5qMTdvTlZxMTlpTUp4SUptRXdtNU9mbm82ZW5CME5EUTNBNEhEaDA2QkNhbXBwZ01wblExZFdGUzVjdW9hbXBDVmFyRmJtNXVXaHJhME51Ymk1NmUzdlIzdDZPY0RpTW9xSWkyTzEyU0pLa0dsTW81OGJ0ZGlNU2lXeG9sKzd6K1NDSzcwOWxFQVFCVnFzVnpjM05hR2hvUUV0TEM4eG1NNWFYbDFGU1VyS2hRK0xxejdQSlpFSmhZU0d5czdQUjB0S2lHcFJVVmxZaUVvbWdzN01UbloyZG1KdWJRMGxKQ1k0Y09ZSkRodzRoTnpjWG9pZ2lPenNiaEJCY3ZueFp6WjZXbEpTZ3ZyNWV0YzQvZi80OGVucDYwTlBUZzlyYVduemhDMTlBWTJPamFrYkMrUGhzYWJIMGd4LzhZTjBzcGRIUlVmejFYLy8xaG8xOURBYUQ4V2xRVzF1cjUzbSttaEN5RFVBYVFFODZuUjRlSHgrUGJuWnNqSWVYWkRLWjFtcTE4eHpIOVFMWVJ3ZzVaakFZM21sb2FQQU1EZzUrck40bFNpbDRua2RoWVNHZWZmYlpOWGY2VjhOeG5McFkxbXExQ0lWQ3FpMXpRVUdCNnNTbTlNcFVWRlFnUHo4ZkV4TVQ2Tzd1eHRHalI5ZUpKVVVBNlBWNmJOKytIYm01dWVyejhYZ2M0K1BqR0JvYVVtM0MzMzMzWGN6TnphR3RyVzNkWXZodXlwc0lJYXBwUXlBUXdObXpaN0c4dkl4d09BeXRWb3VLaWdvME5UVUJBSWFHaGpBK1ByNWhGa0Fwald0cWFrSnhjVEdxcTZ2Vk1xdm01bVpJa3FSbVpaUjVSc3E1VVk2TFVvcW1waVk0SEk0MTd5R0tJalFhRFNvcksxRlNVcUthV1hnOEhsUlVWRUNXWlJCQ0VBZ0VNRGc0aU56Y1hOVFUxTUJxdGFxaXkydzJ3K3YxSWhxTlltQmdBRjZ2RjZsVUNnc0xDd2lGUXNqTHkwTmhZU0ZNSmhPMmJkdUdpb29LVEU1TzR0cTFheWdxS3NMMjdkdVJtWm1wR216Y3ZIa1R3OFBEbUp5Y2hDekxjRGdjZU9LSkoxQmJXd3RSRk5IZDNRMmRUb2ZxNm1yTXpNemc5T25UU0NhVCtNeG5Qb1BhMmxwVVZsYXFWdVB6OC9QNDNPYytoMTI3ZG9IbmVlaDBPdFVSMldhejRldGYvenJxNit2WENjaEFJSUIzMzMwWFo4K2VCUURrNStmakMxLzRBcExKcEZyS3FaVHBLYVdQZ2lEQVlyRkFwOU1oR0F4aWVYbFp6ZnBocGR4eGZuNGVQTS9EYXJXaXJxNE9BREE5UFkyK3ZqNVlyVmEwdGJWaDU4NmRjRGdjME92MXF1QnNhR2lBUnFQQjhlUEg0ZkY0TURzN2k5emNYQmdNQnZBOGo3YTJOdFRWMWFHL3Z4OTlmWDFZWEZ4RUpCTDVVQU9aR1IvTWxoWkxGb3NGUC8zcFQvSE1NOC9BNFhBQUs3YWpSVVZGZU9lZGQvRHRiMzhiZXIxZXZjT2d3Q1l6TXhpTVR4S2U1N01CMUJKQ3lpaWxUa3JwTytsMDJnT0EvUS9JK01TWW1wb1M2K3ZybDdSYWJmL0tnTnBxbnVjckNDRkQ5OElWanhDQ2pJd00xTlRVcUpVYkc0a1BKWU1peXpLU3lTUmNMcGZhMzZHVXhTbE9iYm01dVNncks4UFkyQmdHQmdhd2QrOWUxYVpaeVQ3TnpNeGdmSHhjelQ0cGpmNlVVamlkVG95TWpJRGpPR1JrWkVDbjB5RWVqNk9ucHdkK3Z4OU5UVTNxd3ZWdWh0dGlWYjlLYzNNekFvRUFob2VIVlN0dVFnaHljbkpnc1ZodzhlSkZURTFOd2VGd29LaW9hRjI1WHlnVXd1VGtKTEt5c3ZEVVUwK2hwcVpHelk0b3d1Zm16WnM0ZCs2Y21zSFE2WFRxc1drMEd0VFgxNnVsWmF2am01NmVSakFZeExGang1Q1hsNGVNakF5MWRNMW9OS3JIbkU2bk1UOC9EMW1XMGR6Y2pQejhmRFVHazhrRXZWNlBuSndjN055NUV6dDI3RUF3R0VSblo2YzY1K3JSUng4RkFHUmtaS2h4bFplWHcrRndJSjFPbzd1N0cxTlRVM0M3M1FpRlFxaW9xRUJGUlFWcWEydlZER00wR2tWM2R6ZmVlKzg5VkZWVm9hMnREWTgvL3JocXBhNzA5UGo5ZnJqZGJnUUNBVVNqVWJqZGJsZ3NGaEJDWUxGWVZBR2pYT3VNakl4MXhpRHBkQm82blU3OXVUSVVlR0ZoQWVmT25jUFMwaElFUVFEUDg1QmxHZWwwR2dhREFVZU9IRUZWVlJWR1JrWnc2ZElsaEVJaGFEUWFkVCtLNjZMaWpwaVRrNE9Ta2hKOCtjdGZWa3ROL1g3L3VubWdXSEdDTENrcFFTQVFRRGdjUmw5Zm41cGRWYkpOZFhWMTJMWnRHd0tCQUFvTEM5a2NwbnZNbGhaTFkyTmplT1dWVjFUQjlJMXZmQVA1K2ZuNHpHYytnNS84NUNjNGUvYXNPaitCd1dBd1BpVU1oSkFxanVOYUFPZ29wZjNoY1BqQzVPVGtQUnNReW1EY0JpbVpUQVo0bnU4WEJHRVpRRDZBR2xFVXJ3QUkzb3RTUEt3czlKV0Y3Z2VKRDVQSmhMMTc5NkswdEJST3B4T0xpNHZybnErcHFWSDdRVnd1RjdLeXN0UU1peWlLY0xsYzhQbDhxS3FxZ3QxdWgwNm5neXpMQ0FRQ3VIejVNdHh1TjJwcmErSDMrOVVCcXBGSUJCNlBCOUZvRklsRVFoMStlcmVaSlVYd0tkbWUxYy9aYkRZY1Bud1lnaUFnSEE2am9xSUNqei8rdURyL1NIR0k2K25wd2RMU0VuSnljdGFVa2EzbS8yL3Z6bjdqdXZKNzBYL1gyalZYY1NvV1daeUxvemhUSWpYU2x0dURZbmZIUHQwT2NvQWtGNDBndDRPOE5aRDMvQWYzUFJlNUNBNlFQQjNrNE53Z1FjTzNFN2ZiY2t1V0pjdXlSb29TeFhrcURzVzVPTlM4MTdvUFp1MklZa21XYlpKbFNkOFBRTmhVVmUxYXUwaVY5cmZXV3I5ZnRoSmdWVlVWT2pzNzRmVjZ2L1VEWFNtbFZlUWdrOGxZSVM3YlYrbmV2WHRXV2ZKczN5YWxGRzdjdUlHWm1SbnIzTTZmUDQ5VUttWHRyMnB1YnJiS3UwY2lFUVNEUWJTMHRGaEZQYklGRmFxcnE3RzJ0b2JoNFdGRW8xSEVZakVVRmhaQ1Nvbmk0bUlFQWdGc2JtN2k5dTNiMXRMTjRlRmhhMmxpWVdFaENnc0xVVmxaYVMzZHZIcjFLb2FHaGhDSlJEQTlQWTFZTElaYnQyNWhabWJHV3RvWkRBYXR2VlZ6YzNQV0xGMzI5WkpTSWhxTlltVmx4WnBSelA2OEZ4WVc4TWtubnlBV2k2R3VyZzZCUUFBN096dVluWjNGMnRvYUdob2EwTkRRZ0ptWkdkeTVjd2RlcnhmMTlmWFd6eU1haldKMGRCVGIyOXQ0NDQwMzRQZjc0ZlY2Y2VMRUNjek16T0RHalJ0VzhZaGN2MlBaSlpQaGNOaGFkcGx0QkZ4YVdvcDMzbmtIcDA2ZHNqNzRwNFAxU29hbGFEU0tWQ3FGWURDSXYvdTd2OE0vLy9NLzQ2T1BQc0x2Zi85Ny9PcFh2OEw3NzcrUGYvekhmOFFubjN5QzExOS8vYWtkbkwvUFdtWWlvbWVRYlcxdFFjTXczZ0Z3V21zOUxJVDRZbkp5Y28yRkhlZ0k2SW1KaVozT3pzNUhBS1lCZEFnaDJtdzJXeFdBR1FESjV6akdnY21XMFA3alAvNWptS2FKdWJtNWZSZVNUcWNUb1ZBSUxTMHQrUFRUVDYxZWlWSkttS2FKalkwTnpNL1BvN0N3RUYxZFhTZ3VMZ1oyUThidDI3Y3hNRENBaW9vS3RMYTI0c2FOR3pCTkV6VTFOUWlGUWxiUXVuYnRHcnhlNzdjMnRqVk4wNnJNbCszcmxPdWNIQTRIYW10cjBkL2ZqOG5KU2F0c2VVdExDd29LQ3BCT3AvSGd3UU5NVGs1Q1NvbisvbjUwZFhYbGZINGhoTFUvYVhwNkdpNlg2MXZEa2hEQ1dqTDNwR3lJV2wxZGhjMW1RendlaDJtYU1FMFQyOXZiVmc4anA5TnA5WW1TVXU2Wmpjbk9JRDB1Rm92aDRjT0grUExMTDdHMnRnYTczWTY2dWpxY09YTUdCUVVGV0Z4Y3hNek1ERFkzTjNIdjNqMllwZ21uMDJrRnhOcmFXclMxdGFHam93UHhlQnlHWVZpaE9KVktXVTE3RnhjWEVZdkZzTGEyaHBhV0ZqUTJOc0ptczhIdjl5T1ZTbUY3ZXh1Ym01dTRkT2tTN3R5NXMrLzhFNGtFWm1kbkVZdnRyV2tpaElEUDUwTlhWeGQrK3RPZm9yMjlIVXRMUzdoMDZSSisrOXZmN2duSUpTVWw2Ty92eDl0dnY0MUFJQUN0TmNMaE1QN2xYLzRGMFdoMDMrK3d4K05CZlgyOUZlSy9MWkJuTWhrc0xDemc5dTNiMk5qWWdNdmxlbXIxWmpvWXIrUXJtKzNJL0ZkLzlWZjQyNy85Vy96Sm4vd0ovdlZmL3hYLzhBLy9nSysvL2hwLzh6ZC9nNmFtSmx5L2ZoMDJtdzIvL2Uxdjh6MWtJbm9GQklOQnQ4MW02eFJDbkFSUW9MWCtSQ2wxQzBEbU9SNU9kQkRNZERxOVpMUFpCcVNVYjJ1dFc2U1VkYzNOelhmR3hzYU9OQ3poc1QxTVQxNjhabVdYV05YVjFjSGhjRml6RmNYRnhVZ21rM2o0OENHV2xwWVFDb1hRM054c0xVL1NXbU45ZlIyVmxaWG83KytIM1c2SDNXNjNabG5jYmplRUVFZ2tFbGhiVzdONjR6ekw1dVltUmtaR0lLVkVUMC9QbnNwODJZdnBWQ3FGOWZWMTY2TDZ6VGZmeEc5Kzh4dDg4Y1VYS0N3c1JFdExDOWJXMW5EeDRrWE16OC9qN05tek9IWHFsRFdlWExLVjVyeGVMendlejU1eTUwOTdUVjB1Vjg1bXJ5MHRMVWluMHhnY0hFUjFkVFU4SG84VmlrNmNPQUVwSmNyTHk5SGUzbTQxQUhhNzNTZ3NMSHhtOVRXNzNZN3k4bkowZDNkamEyc0xxNnVyYUd0clExOWZIN3hlTDlMcE5MYTN0N0crdm83cjE2OWplWGtaM2QzZFZvaHd1OTF3dVZ6V2JLREg0OEdwVTZmZzhYamdjRGpRMXRhR2xwWVd6TS9QWTNGeEVUYWJEWDE5ZmVqdTdrWTZuWWJENGNESXlBaFdWMWRSWEZ5TVVDaUU0dUxpZmE5cExCWkRMQmJENXVibXZuUElCbDJQeDJNMTNjM1ZMeW43R21jTFp6d1pnQjRQa2tJSUJBSUJuRDkvM2dxcUt5c3JNQXpEbW4xNi9IVk5KcE1ZSFIxRk5CcUZ4K05CUjBjSDNucnJMUlowT0dTdlZGaXFyS3hFUzB1TDlYMVpXUm13Vysza0wvN2lMM0Rod2dXc3JhMEJBTjU4ODAzODB6LzlFNzc0NGd1ODk5NTdlUnN6RWIwNmlvdUx5MjAyV3orQUpxMzFpaEJpUUNrMWQxQjlib2llZ3g0WkdkbnE2dXE2STRUWUFGQU5JQ1NsTEFDd2ZaUXpuTi8yQ1h2MmRvZkRnZXJxYW9SQ0lVU2pVU3d1THNMcjlTSWVqK1BodzRkSUpCTG83dTVHYVducG5qMC8yUXZzaG9ZR0RBOFA3N21JelRhUHpWYXo2K3pzdEJxdVBpbTc1RzkxZFJXZmYvNDVwSlJvYTJ2Yk14T1ViYXlhdmRBdEt5dERTMHNMZW50N3JkTGwvL0VmLzRHV2xoYXNyS3hnY25MU21zVjRzampEazdMTERUT1pETkxwOUhQTkxKbW1tZk4rbVV3R0l5TWorT0tMTC9ET08rK2dxYWtKVHFjVHlXUVNpVVFDVTFOVEdCOGZSMlZsSldLeEdLTFJLRnBiVy9lOHRybWV6K2Z6V1VVZUJnWUc4UFhYWDhQajhlREVpUk53T0J4d09CeFcyTnZZMk1ENCtEaU9IeitPVUNnRWw4c0ZJUVIyZG5Zd1B6K1BTNWN1b2FTa0JGMWRYZkI0UEJCQzdPdnpwTFhHenM0T3BxZW5zYm01aVpxYUdteHVibUpwYVFuSGp4L0hoeDkraUtxcXFqMnZhM2JKMzhjZmY0eElKSkx6WEpMSkpLTFJLRlpYVi9mMVpIcGNkcW1jVWdwS0tXdlBVcTdYSmh2Q3Nzc2VyMTY5aW1ReWljN09UclMydGlJUUNNRHBkQ0tSU0dCdWJnNFhMMTdFNE9BZ0tpb3E4UDc3NzZPM3R6ZG55WHc2T0s5VVdQcjFyMytOWC8vNjEwKzl2YXlzekFwUUZ5NWNnTVBod0U5KzhwTWpIQ0VSdmFxYW01dWRkcnU5R2NCcEFFVkNpQy9UNmZUZEJ3OGVzQUllSGJXVUVHSk1hMzFYQ1BHR2xMTFQ2WFRXMWRUVXJJWEQ0ZmozT2VEakc5SVBtczFtUTAxTkRYNzJzNTloWldVRlBwOFBwbWxpYVdrSlkyTmpDQVFDT0hIaUJBb0tDcXpIMk8xMnRMYTJBbzhWUzNqOG9qZVR5V0J0YlEyUEhqMkN6V1pEZDNmM3ZsNUlqOHVXSEErSHcvRDVmTmJGcTJtYTJOcmF3dUxpSWo3NzdEUDRmRDVVVkZUZ3pUZmZ0QjdYM055TXhzWkcvT0VQZjhEZzRDQk0wOFRwMDZldHluMkdZVmd6WGsvU1dzUHBkS0t5c2hKTlRVM3crWHpQTmJPMHNiR3hKeEJrOXhYZHZYc1hOMi9laE0vbnM2cnZaVElacTVLaHorZkQ5ZXZYY2ZYcVZXeHNiQUFBUXFHUXRlZm8yMzYrMlFiQjBXZ1V5V1J5MzFnZjc5bVVLMXhrTWhuRVlqRzQzZTU5SVNWN0R0bWYvZTkrOXpzVUZ4ZWp2THdjVWtxTWpJd2dHbzBpRkFwWklTdVg3SEdmbkFGS3BWSVlHUmtCQUtzdjFmajRPRktwMUw1anBkTnBSQ0lSTEM4dlc0VTZ3dUV3eXN2TDRmVjZuMXJZcEtDZ0FFVkZSYmg3OXk3R3hzWlFVMU9EbnA0ZU5EUTBZR3BxQ3A5Ly9qbFdWMWR4L3Z4NXZQWFdXd2lGUXQrNlBKUit1RmNxTEgwWGJXMXRWbmxISXFKREpyMWViMEJyM1NHRXFBT1FWRW9OSnhLSjBZT29Ra2IwSGVsa01ybmlkcnQvTDRUb0JOQnRHRWFyeCtNWkJiQXZMQ1dUU1N3dExXRnpLUUN3RFFBQUlBQkpSRUZVYy9PcEYrclpScCttYVdKcWFncUZoWVhQSG9EVzhQbDhxS21wMlhjeGFKb21OamMzcmQ1STJjcDUyZXBzVzF0YmlFUWl1SFBuRHFhbnAzSDgrSEdrMDJsTVRVMEJqeTN0eTVaZ3pqVXpzTDYramx1M2JtRjhmQnhkWFYxb2JtN2V0OHdwMnp0cWMzTVRDd3NMU0NRU2lNVmlxS3lzdE1KU0pwT3hDa1hZN1haVVZWWGh4SWtUOFB2OUNJZkRWcVcrMmRsWlZGVlZ3ZUZ3WUdkbkIxdGJXN2h4NHdhMnQ3ZFJYMStQd3NKQ2VMMWU2eHl6czFuWnBZTGhjQmdPaHdOdXQvdTV3dExjM055ZTNrN1pnZ0Z6YzNPdzIrM1dUTnpTMGhKaXNaalZiNmlqb3dOT3B4UHI2K3NZSEJ5MHF0ZGxpeVU4cjJ6NDJOcmFzcFkvWXJmNWJTcVZza0pSTkJwRklwRUFkdmNUeFdLeGZSV0tIeitIYURTS3JhMHRiRzF0d2UxMm82V2xCVjFkWFZoYlc4UGR1M2RSVkZTRVk4ZU9XY3N4WTdHWXRTOHJPN08wdHJabU5leDkvTmltYVNLZFRsdmx3K1B4dUJYcUh0K25sYTBpT0RFeGdiR3hNU3d0TFNFZWo4Tm1zK0hZc1dNb0tpckt1ZWRkQ0lIS3lrcTgrKzY3cUsrdngrM2J0NjNTOEI2UHh4clgrKysvai83K2Ztdkc4VEErZ0tDOUdKYUlpUEpQWmpLWktydmQzZ25BcjdVZVYwb05qSStQTHozSFk0a08zTWpJeUZaUFQ4OGxBUDlkQ05HbmxHcVRVbDREc0svWVNEUWF4ZVhMbHpFd01JQkVJcEh6NG0xN2V4dlJhQlFBOFB2Zi94NDNidHg0Nm5Obkx6eGJXbHJ3bDMvNWwxWlJodXlmWjROUHRzRm5kdmxYZG1Zak96dXhzTEJnZmZyLzcvLys3OEJ1MEhJNEhHaHBhY0U3Nzd5RDJ0cGE2OWpacFZPeFdBeUxpNHY0NUpOUDRIUTZjZUhDQmZqOS9uMFh1SVdGaGZCNFBKaWFtcktXV1dYTFBHZVhnbVgzbnB3OWV4YWRuWjBJQm9QWTNOekVaNTk5aHVucGFTd3RMVUVJZ2NiR1JyejIybXNJQm9OWVcxdkR0V3ZYOE9qUkk5eS9meCtCUUFDQlFBQ05qWTNvN094RVNVbUp0ZVJ1ZVhuWktuZWQzVVB6UEdISmJyY2puVTVqYVdrSkV4TVQxaDZZdHJZMmxKU1V3RzYzWTJob0NCTVRFNWlmbjBkcmF5dDhQaDhDZ1FBNk9qcndtOS84Qmxwcm5EaHhBdlgxOVZZNGZIenAyYmN0QjV5ZW5zYVhYMzRKbjg5bjNUY1dpMkZtWnNicTc1U3Rkb2ZkMlpxSmlRa3NMeS9ENy9mdk8xNjJ2SHUyQWV6WnMyZHg0c1FKYkcxdDRROS8rQU9XbHBadyt2UnBLOXhsQ3k4OGVQQUE2K3ZyTUUwVDBXZ1VEeDQ4Z01QaFFGRlJrWFZzdTkyT1FDQ0FZRENJMTE5L0hZMk5qVmhiVzhQdDI3ZHgvZnAxYSs5U05sUmx3MlcydWEvYjdkN1RLeXVYYk0rbTB0SlNGQlVWb2FtcENVTkRRN2g4K1RLdVhyMktlRHlPcnE0dU5EVTF3ZS8zczZEREVlSXJUVVNVWjQyTmpWNjczZDRpaEdnVFFpU1ZVcGVWVWwvbGUxejBTa3N2TEN6TVZWZFhqKzcrWHZZNUhJNnZHeHNiSXhNVEU5SEg3K2h3T0ZCVlZZVkVJcEZ6U1ZMVzZkT25nZWZzVmFpMVJuVjF0WFdobkMySVVGZFhoNHFLQ3BTV2xsb2I5NSsybjZlOXZSM0lzZmZKTUF4VVZsWmFGZXV5VmZkcWEydXRLbTlMUzB2dytYeDQ3NzMzME5uWnVlOENWMHFKWThlTzRjS0ZDN2g1OHlhMnRyYmc5WHJSMjl1TC92NSs2MzVGUlVYNDVTOS9DU2tsNHZFNGJ0NjhpWHYzN2lHVlNxR3NyQXg5Zlgxb2JHeEVkWFcxZFFHY3lXVFExTlNFdWJrNWpJMk5ZV3hzREpGSUJQRjRISUZBQUE4ZlBrUWtFa0V5bWNUS3lncEtTa3Fzc3QvUDJ0dVVsZDJ6NVBmN0VZbEU4TWtubjhEdGR1UGN1WE00ZmZxMHRRenM3dDI3Mk5qWVFIVjFOYzZjT1dQdDhjbFdmZnZ3d3cvUjE5ZTNwNmVQdytGQVdWa1pRcUVRU2twSzlqMTNOc3kwdGJVaEVvbGdhR2hvVHdoVlNsbkJZbk56RXdNREE5YlBMeHRrL1g0L3FxdXI5NFVGS1NXYW1wcFFYRndNMHpTdEJycXpzN05JcFZMbzYrdkRuLzdwbjZLa3BNUUtzNmxVQ3ZQejg1aVltTEQ2TUpXV2x1TGt5Wk5XNDJBQXFLK3Z4eTkvK1V2NGZENEVnMEY0dlY3NC9YNlVsNWZqMUtsVENBYURWdFBaVUNoa1ZWZzhjZUtFTlV2bGNEaWVlOGxjOWxobnpweEJRME1EZW5wNmNQMzZkY3pQeitQenp6K0gxK3Q5YW1Obk9uZ01TMFJFK1NWZExsZURFS0lmUUZCclBhR1UrdXJCZ3dlVCtSNFl2ZExVOHZKeXZLYW1abGdwZFI1QXV4RGl1TlBwdkFsZzgvR2lJejZmRDZkT25VSlhWOWRUOTlaOEY5bGoyTzEySzlBNEhBNGNQMzRjalkyTmNMbGMxaXhJT3AzK1hzK1hYYktXRlFxRjhQT2YvOXdxKzExZFhZM2p4NCtqdHJZMlp5VTZJUVJLUzB2eDJtdXZvYjI5SGNsa0VqYWJEVVZGUmRhTVJQWWNhbXRycldWdWlVUUN3V0FRSlNVbEtDMHRSVWxKQ2R4dXQxV1lBTHNYeXRsQTJOTFNnbWcwaW8yTkRTU1RTZFRVMUZqTHdMSjdlcDVXYWUxcG5qeVhiS1BXc3JJeUsreWNPblVLVFUxTjFwNm83SkpGSVFUS3k4dng0WWNmb3Fpb0NENmZiODllSmIvZmovUG56Nk92cnkvblVrdW4wNG1tcGliOCtaLy8rVk9MSXp4TGRuWXh1eXp4U2RraUVYaHNtV1JiV3h0OFBoOE13MEJ6Yy9PZW1jaTZ1anE4Ly83NzJOblpzVUpOOW53ZkgzOVJVUkU2T3p1dGZrZlpMNy9mYjVVd0YwS2d0N2NYemMzTjhQbDhLQ29xK3Q2elA0ODNuSzJxcWtKUlVSRkNvUkJHUjBldFk5UFJZVmdpSXNxam1wb2FwOFBoT0E3Z3ZOYmFEdUFhZ0VjQTl1OXVKanBhcG1tYUkwS0lCU0ZFa3hDaTJUQ01NZ0R6QU5MWk85bHNOcXRSNkdISkxtZkx0ZnpxSUJRVUZPd3BBQkVJQko1NS8reVNxY2ZEMGRQdWw1M3Q4WHE5Nk9ycWdsSUtobUU4czFkajlrTFo2WFNpdUxnWWRYVjFlMjQ3VEc2M0cyNjNHMVZWVlRsdjkzZzhDSVZDT1c5enVWeFA3VEdGM1ovallmMnU1Q29nSXFWRWFXbXA5WHVUYXlubDg0ekZNSXg5czNhUDkxYktLaTB0UldscDZRODhrNzNQa1gzTnVydTcwZHJhYW9Wd09qb01TMFJFZVZSZVhsNnZ0VDRGb0V3SU1aN0paTDVhV0ZpWXkvZTRpUEJOV2hxejJXelR1MDJTSzRVUURYVjFkZU16TXpQcnU0RnBFc0RGZkkvelJaQzk4SDJlcFhLNUhrdmZ6MkZWWVR4cTJYNWF6eW05MjBnNi9SejNwVy9Cc0VSRWxEK0dVcXBQQ05HbnYxbVA4c2cwemJHVmxSV1dDNmNmaGZYMTlmbnk4dkl4QUp0Q2lESXBaYVBQNXlzQXNBNWdCOEJIQUw3STl6aUpYZ1hmSWZUcDNXSXN1YnM1MDNmQ3NFUkVsQjlHVTFOVEtZQk9BRlZhNjJXbDFQMU1KaE01eXNhZlJNOHlQeitmTGk4dmZ3QmdNcnNVeitsMGxnQ1lFVUpvQUJ1N1gwUkVMNlduTDVnbElxSkQwOXJhNnZGNFBDZTExbDBBSEVLSWNTSEUwTWpJeUdhK3gwYjBtRXdxbFJvRU1DU0VFRnJySnRNMFF6MDlQZnQzMXhNUnZZUVlsb2lJOGtCSzZRTndVZ2pSdVB2Si9GM1ROS2ZaaEpaK1pQVEd4c2FLVW1wUWE3MGtoS2lVVW5acXJZUDVIaGdSMFZGZ1dDSWlPbnJTWnJOVkdZWnhVZ2dSRUVJOE1FM3p5dnI2K255K0IwYjBwUG41K1ZRbWs3bWxsTG9Qb0FCQUw0RGFmSStMaU9nb01Dd1JFUjJ4K3ZwNmg1VHlOU0ZFbDlZNmFwcm1yV1F5T1Q0L1B4L1A5OWlJY2pDM3Q3ZEhBUXdLSVdKQ2lBWXBaV045ZmYxemwrWWlJbnBSTVN3UkVSMHQ2WEE0U25mRFVxVVFZbEJyZlhON2Uzdjk4VWFmUkQ4aWVtWm1aaU9UeVV4cHJWY0FsQUhvTFNnb3FPZDFCQkc5N1BnbVIwUjBoRnBiVzcxZXI3ZGZDSEVNZ05KYUQyUXltZEg1K1htV2VLVWZNeTJsbkZkS2pTdWxuRUtJUGdDdEFMNTcweUFpb2hjSXd4SVIwZEd4MjJ5MldxMzFmOU5hKzVWU3Q1VlNEMkt4R0N2ZzBZOWVJcEdJQUJpV1VtNEtJWUtHWVRRY08zYXNLTi9qSWlJNlRBeExSRVJIcEs2dXppZWw3QVJ3QW9EUVd0ODBUWE4wYW1xS3MwcjBvN2U3Qkc5VWE3MEt3S3UxYnJUWmJLeUtSMFF2TllZbElxS2pJYnhlYjBBSWNWcHJYUWtnQ3VCcjB6VERMQmRPTDRLeHNiSHRkRG85cVpTYTBWcERDTkZndDl1cjh6MHVJcUxEeExCRVJIUTBiSGE3dlZZSTBTZWxkQUM0cVpSNm1NbGt0dk05TUtMbnBLV1VDMUxLZTFMS0ZTbGxDRUJqVlZXVko5OERJeUk2TEF4TFJFU0hUOVRVMUJSSUtkdWxsTWVFRUhFaHhKVlVLalUxTmphV3pQZmdpSjZUSGh3Y2pKaW1lVmNJTVN1RUtKTlNOaGNYRndkNFBVRkVMeXUrdVJFUkhiTG01bWFIMSt1dDBWcS9BY0NwdGI2WlNxVUdoNGVIZC9JOU5xTHZLS1dVbWxaS1RTaWxESzExcTkxdWJ6dDU4aVNyNGhIUlM0bGhpWWpvY0FtNzNlNTNPQnduaFJDOVNxa05wZFQvcDVRS0ExRDVIaHpSZDVWT3A1ZE0wN3dKWUVvSWNVd0k4Vm8wR25YbmUxeEVSSWVCWVltSTZCRFYxTlM0RE1Ob05RempBZ0NQMW5vNGtVamMzdHpjak9aN2JFVGZ4OGpJeUliV2VoREFHQUEvZ0JPR1lWU3k1eElSdll3WWxvaUlEcEhmN3krUVVoNEhjQjVBVEFoeE01Vkt6WWJEWWU1Vm9oZFZ4alROWmEzMUpJQzQxcnJSNlhUMkJvTkJWNzRIUmtSMDBCaVdpSWdPanhOQW94Q2lHMEFwZ0FXbDFNMTBPcjNKSlhqMEloTkNiR3V0eDdYV0MwS0lTaUhFcWJLeU1sKyt4MFZFZE5BWWxvaUlEa2xkWFoxSENORWloR2dGb0UzVEhOL2UzbjRRRG9jVCtSNGIwUSt4dnI2ZTJPMjNGTlphdXdBMFNpbXJlVjFCUkM4YnZxa1JFUjBTajhkVHBMVnVCMUFuaEpnVFFud2VpOFZXQU9oOGo0M29oNWlmbjA5SUtXZUVFQk5TeXFRUUlxaVVhcW12cjNjQUVMdGZFb0M5dWJuWnlmMU1SUFNpc3VWN0FFUkVMNk9lbmg2dlVxcEZTdGtoaElCUzZwNXBtbGNqa1VnczMyTWpPZ0FxR28wdUZSY1hqMml0SXdES2JEWmJUMkZoNGQwVEowNGtVNm1VVndoUmJCaEdoZFphdHJhMjNod2VIcDRGa01uM3dJbUl2Z3VHSlNLaVE2Q1VxakFNNDd3UW9rdHJ2YUMxdmh5UHg1YzVxMFF2QVFGQVNpbTFVaW9paEpnVVFwd0cwRzhZUmxJcDViSGI3U0VBclZMS0FnRDNsRkpUQUdielBYQWlvdStLWVltSTZJRHRManRxRkVLY0ZrSzRsVkwzQUh3Mk1USEJXU1Y2a1JtQlFNQlRYbDVlWXJQWkFrS0llaUhFS1NGRUtZQkNBT2UwMXIyR1lVZ0E5dDJ2dU5iYUxhVlUvS0NBaUY1RURFdEVSQWRMMk8zMk9wdk45cG9Rb2xscnZTeUVHRmhkWFozaEVpUjZrWFYzZDRjTXcvZ0pnTmVGRUIxQ2lJcmQzbUVGV211SCtJWkxhNDNkMlNkb3JZV1VraUdKaUY1WURFdEVSQWZMYmhoR2c5YjZsQkNpUkd0OVR5bjFLQndPeC9NOU1LSWZxQmJBSDBrcDN3WlFwclcyWjI4UVF1UjNaRVJFaDRUVjhJaUlEbEJUVTFOUVN0a2pwYXdERUZOS1BjaGtNcVA1SGhmUkR4V1B4eDhxcFQ1UlNvMENTRC9IUS9RM2swdmFWRXBsMkZ1TWlGNUVERXRFUkFmSTQvSFVTQ21QQXlnR01BMWcwR2F6cmVaN1hFUS8xTmpZMkZvcWxmcGNLZlZ2U3FrN1FvakVrL3VRbnB4aEVrSW9wVlJTQ0pIaW5pVWllaEV4TEJFUkhSeUhZUmdOVXNwMklVUkdhLzFWS3BVYUdCZ1lZQk5hZWhtWWp4NDltZ0h3a1ZMcWYydXRoNFVRZS9iaDdlNVhlancwYWExMVpyZkFBeEhSQzRkaGlZam9nQncvZnJ4ZUtYVmFLVldsbEpyWFdsL2J2YmcwOHowMm9nT2lCZ1lHWnRMcDlIOHFwWDREWUNxNzNPNFpqK0dNRWhHOXNCaVdpSWdPaGswcGRkb3dqTmVrbEhHdDlWZGE2NGNBa3ZrZUdORUJNN2UydHNLWlRPWVRwZFFmQUt6bzdKVFNyc2UvRlVKb0lRUURFeEc5a0JpV2lJaCtPTkhlM2w1dEdNWnBBSTFhNnprQU4xWldWbWI1cVRxOWpNTGhjRHlUeVF4b3JmOE53TVhkUFVsNzdBYW1qQkFpeGJCRVJDOHFoaVVpb2grb282UEQ3blE2endNNFk1cG1UQ2wxVDJzOU5qOC96M0xoOU5JYUhoN2VYbDFkL1ZvcDlUOEJYTlZhYit0ZDJKMVIwbHB2N2ZZYTJ4ZW1pSWhlQkF4TFJFUS9VQ0tScUZCS25RWVFFa0lzYXEzdnBkUHBCYzRxMFV0T2g4UGhqWGc4ZnQwMHpYOEJjQitBRllwMmw5K2xoUkJ4MHpTNWI0K0lYa2dNUzBSRVA0eDB1OTNOVXNwMnJYVUJnTEJTNm1FOEhsL1A5OENJam9BYUdSbFpUU2FUbjVtbStSOUNpRlVoaEJXTWRtZVorS0VCRWIyd0dKYUlpTDQvRVFnRXZIYTd2VnNJMFNTRVdGRkszWkZTemt4TlRYSFpFYjBxOVBEd2NOZzB6ZDhxcFQ3U1dpK3lBaVFSdlN3WWxvaUl2cWVPamc1N2FXbHBsZGI2T0lDQUVPSTJnQ3RyYTJ1ckFOaFhobDRsNlZnc05xUzEvcjhCL0NlQUJRQVpLWG1aUVVRdk5yNkxFUkY5VDBJSW45UHBQQ3VFNkFDd1k1cm1yVmdzTmhRT2gxbllnVjQ1VTFOVGlZR0JnVWVaVE9iLzFWcmZCcERRV3U5b3JkZTJ0cmJTK1I0ZkVkSDNZY3YzQUlpSVhsQVNRSVdVOHVjQUdnRmNBWEJqZkh4OE05OERJOHFqek03T3prQkJRY0cvQVNnRWtBYXc0ZkY0R0phSTZJWEVzRVJFbEpzRVlBc0dlK3hLWmNTZUcrU3E5bmpLZklZaGp3UGlHQVJTU3FtNzhYaDgzdTl2ZGhpR2crK3Q5TXJTT3BaTUpQUlhEcGVxbGtDdGFab3ltazY3ZzhHZ1Y2bFM4UnlIZU1weFRiR3lzbVVDOHlrQW1ZTWROUkZSYnZ3SG5ZaG9QMUZZVTFOY1lDczRKZ3hWcVFWc3dIODExUlFpb0UyaHZmRzA3blhZbEtrMUZ0TnA1VTFxNXltM1gzZm1kK2hFK1pXR0YybGx5bFFjMjNZRDIxcktWbW5hWVM4TWJHdU43eG1XdEpCYXlocHY4U2JNb2pGZ0s4emxya1IwRkJpV2lJaWU0UGMzRjNqYzNyZHNCdjVQQVRSSXd5R0YySHVOcHdVTWFIalNXdmtBcWVIQW56czBFaXpzUVBRTkRSaEthS2ZRUXRvOWlBdjkvU3ZrYVEwb3JZUzJxN2pLcUU5TXMraC9BZUVIbkdFaW9zUEdzRVJFOUFSWllQY0tnUVlOZExsY3psQ29yazRFU3YzQzduQjhjOVgyWC9RM0xXUUVBSlJrLzRlSURvN1dHdHZiT3dqUHpXTnRmVDJkVXVscHc5VGxRTTBJRUdaWUlxSkR4YkJFUlBRRWJUcWtFTW9Ra0tLZ29FQzg4L1pQY0xxM0YwVkZoZEJLUS85WGowMkdJNkpEcHJURzVOUTBmdnVmdjhQZGdVRWtVeW1wcERieVBTNGllalV3TEJFUlBZUERZVWRkZFJYYTIxdFJVbHdFOGMxMEVoRWRFYVVVYklhQmtwSmkyR3cyQUJKQ21QeHJTRVJIZ21HSmlPZ1poQkF3REFNT3V3ME91eDFQN2wwaW9zTmxtaVpzTmdOU1NFN2xFdEdSWTFOYUlxSnZvY0hwSktMODQxOUNJanA2REV0RVJFUkVSRVE1TUN3UkVSRVJFUkhsd0xCRVJFUkVSRVNVQThNU0VSRVJFUkZSRGd4TFJFUkVSRVJFT1RBc0VSRVJFUkVSNWNDd1JFUkVSRVJFbEFPYjBoSVJFZVdnOWY2K1BteEtURVQwYW1GWUlpSWllZ3F0TlpSU0FBQXBKY01TRWRFcmhtR0ppSWdPWEs1Wm1ZTzRiemFzWlArcnRZWnBtb2pGWXNoa012RDVmTERiN2QvNXVFODc5dXJxS3VibTVpQ0VRRTFORFVwTFMvY2QrOXRtb0Jpd2lJaGVYQXhMUkVSMEtKUlN5R1F5MXN5TUVHSmZzRWdrRWxoZlgwY21rM2xtdUpGU3d1MTJvNlNrQkc2MzJ3b2dwbWxpWldVRmx5OWZSaVFTd1M5KzhRdlUxZFVoazhrZ0dvMGlrVWc4OVpoQ0NPczRobUhBNy9kYlFRdTdJV2hoWVFGWHJseUJsQkp2di8yMkZaWk0wMFF5bVVRaWtZQnBtdnVPYlJnR0hBNEgzRzQzYkRiK1UwdEU5S0xpT3pnUkVSMjRiTkFZR1JuQnhzWUd0Tlo3Wm13QXdHYXpRU21GTDc3NEFxWnB3bTYzUXdnQktiK3BQWlFOV1VvcHBOTnBWRlZWNFlNUFBrQkxTd3VjVHFkMXJGZ3NocEdSRVV4T1R1S3R0OTZDVWdyUmFCUWZmL3d4aG9hR2dDZG1qWVFRVnRpSnhXSXdEQU5WVlZYNDFhOStoWXFLaWozbmtRMXpVa3FrVWluck9hUFJLSzVmdjQ2Yk4yOGlrVWhZZ1VnSWdVd21BNWZMaGJhMk5yeisrdXVvcnE0K29sZWRpSWdPR3NNU0VSRWRpbzJORFl5T2ptSnViZzViVzF0WVgxK0hVZ3FCUUFBZWp3Y3Vsd3R1dHh0Mzd0eEJkM2MzNnVycVlMZmJFWS9Ib1pTQ3krV0N3K0hBMXRZVzd0eTVnNVdWRmJ6Kyt1dlFXdStaaGNvR0xNTXdyRkJrdDl0UlZsYUdXQ3htQmJWc1NOcmUzc2JzN0N6R3hzYXd0TFNFVUNpRW1wb2FDQ0dzMmJCTUpnTUFTS2ZUTUUwVFdtc3JYQWtoc0xPemc3R3hNZHkrZlJ1aFVBaFZWVlhXbnFhNXVUbU1qSXhBYTQzdTdtNkdKU0tpRnhqREVoRVJIVGdoQktxcXFuRCsvSG5FWWpHTWo0L2pzODgrUXlLUndMbHo1MUJiV3dzQUdCb2Fnc1Bod05telovSG1tMjlDYTQyYk4yOWllM3NiM2QzZENJVkNXRjFkeGM3T0RvYUhoNjFacCt4ZXBYUTZqVlFxQmFVVXROWklwVkxJWkRKd3U5MTQ0NDAzME4vZmI5MC9rVWhnY25JU2QrL2VoVklLVlZWVk9IMzZORjU3N1RXMHRyYkM3L2NqazhsZ2RIUVVNek16aU1mam1KNmV4dXpzTEFEZzJyVnJDSWZEQ0FhREtDb3FndFlhSlNVbGVQZmRkOUhiMnd2RE1LQ1V3cDA3ZC9EUlJ4L2w4ZFVuSXFLRHdyQkVSRVFIVGdnQnY5OFB2OThQQUhBNEhMaDM3eDUyZG5iUTF0YUd0clkycE5OcFRFOVBRd2dCbDhzRmo4ZURlRHlPaVlrSkxDOHZvNkdoQVY2dkYvRjRmTTllSXV3dWo3dDM3eDdtNXVhd3RMU0V5Y2xKcksydDRmUFBQOGZzN0N6cTYrdlIyTmlJb3FJaWJHOXZZM3A2R3ZmdjM4ZURCdyt3c2JHQjZ1cHFkSFYxb2FPakF4VVZGZkI0UEJCQ0lCYUxZWGw1R2VQajQxaGZYOGZDd2dJaWtRaHNOaHVtcHFhd3M3T0RaREtKbHBZV1lIZHZVa2xKQ1NvcUttQ3oyWkJPcCtIMys3bFBpWWpvSmNGM2N5SWlPbkRaWlhMWkpYT1BMNXRUU2xsZlQ5NC9XOWx1ZTN2YjJpT0VIQlhuVE5QRTNOd2Nob2VIc2JhMmhvMk5EZXpzN0dCcWFncnBkQm91bHdzbEpTVllYbDdHOFBBd2hvYUdzTHk4REovUGgvNytmblIyZHFLMnRoWkZSVVhXbUxDN2p5b2IwalkzTjNIbnpoMnNycTZpcEtRRUowK2VSSDE5L2I0dzlQaDVFQkhSeTRWaGlZaUlEc1hHeGdabVoyZXhzYkdCaVlrSkxDMHRJWkZJWUdCZ0FORm9GQzZYQzhsa2NzOWpzcUhveVQxSVQzSTRIRGgrL0RpcXE2dXh0TFFFMHpTeHVMaUkvdjUrTkRjM282U2tCRU5EUTdoeTVRb2VQWG9FclRXYW1wcFFYVjJOMHRKU2JHeHNJQnFON3FuVVo3UFowTkxTZ3RyYVd0VFYxV0Y2ZWhxRGc0T1FVaUlRQ0tDMXRSVTlQVDF3dVZ5WW41OC9nbGVRaUlqeWpXR0ppSWdPbk5ZYWEydHJHQmdZd1BqNE9DS1JDQllYRjVISlpIRGp4ZzNNek13Z0dBenVxNUpubWlZeW1ReWtsTERaYk5ZZXBTYzVIQTQwTlRVaEZBb2hIQTVqY0hBUU96czc2T3pzUkVkSEIwelR4TldyVnpFM040ZDRQSTVNSm9QRnhVVklLVEV4TVlIMTlYVWtFZ2w0dlY0NG5VN0VZakVrRWduODlWLy9OWXFMaXlHRXdPam9LQVlHQnJDeXNnS2Z6NGZMbHk5amZYMGRmWDE5bkUwaUlucEZNQ3dSRWRHaDhQbDgxcEsycWFrcFJLTlJwRklwdExTMElCUUt3ZXYxWW01dWJzK1N2WGc4am1ReUNadk5acFVTenlWYjNTN1g3ZG5xZUIwZEhmRDVmTGg5K3phR2hvWVFEQWJSM3Q0T0lRU3VYYnVHdGJVMU5EWTJvcVNrQk1QRHc1aWNuTVQyOWpZQVlIRnhFYU9qbzRoR283RGI3VkJLWVhaMkZxdXJxMWhmWDBkemN6T1VVaEJDd0RDTVEzNGxpWWdvWHhpV2lJam93QWtoRUFnRVVGUlVCTk0wTVRnNGlQbjVlZXpzN0tDL3Z4L3Q3ZTFJcDlOWVdWbXhIcU9Vd3RyYUdoS0pCQW9LQ3VCd09MN1g4MkszOEVKWFZ4ZEtTMHN4TWpLQ3NySXkvTkVmL1JGNmUzdXh2THlNc2JFeCtIdysvUHpuUDRmZGJvZldHak16TTlaejNyNTlHK0Z3R0JVVkZVaWxVcWlzckVSemN6UGk4VGpXMTlleHZiMk5kRG9Od3pEMkZaOGdJcUtYQjhNU0VSRWRDaW1sMVR6VzZYUkNTbW45bWRQcGhCQUNXbXRrTWhtcnYxRzIrdHppNGlKdTNMaUI0dUppMk8xMmEzbGVydVZ2MlJrbXBSUldWbFp3Ly81OWVMMWVsSlNVWUdCZ0FITnpjMmhxYWtKYld4dWtsSmlkbmNYbTVpWnFhbXJRMk5pSTVlVmxLS1hnZERxaHRjYjkrL2Z4MVZkZndlVnlvYjYrSHVGd0dHNjNHMjF0YmFpcXFyS1c3R1dyOUQxckJveUlpRjVzREV0RVJIVGduZ3dQMmUrekFTbGJEYStzckF3blQ1NUVlWGs1TmpZMk1ENCtqczNOVFd4dmIrUG16WnRvYTJ0RFYxY1hqaDgvamtBZ2dQTHlja2dwclFwN3BtbGF3U1VTaWVEamp6OUdVVkVSZW5wNllCZ0dMbCsrREtmVGlYUG56cUdzck13cUlaNU9wOUhRMEFDUHh3T2xGQktKQkJ3T0I1UlNHQndjdEJyS0ZoWVdZbVZsQlVvcE9Cd09WRlZWUVd1Tm9hRWhySyt2bzZDZ3dBcUV1V2l0c2JtNWllWGxaZGhzTmxSVVZNRGhjREJjRVJHOUlCaVdpSWpvMEdWRFVqUWF4Y0RBQUNZbko1Rk1KdEhZMklnLys3TS9RM2w1T2E1ZnY0N1IwVkVFQWdFVUZoWmFqV1FMQ2dwdy92eDVySzJ0SVI2UFkyRmhBZVhsNVFpSHd4Z2JHOFBEaHc4eE16TURtODBHcFJTS2k0c1JpVVF3T0RpSVpES0pDeGN1b0t1ckM4bGtFdmZ2MzhmSXlBZ2FHaHJRMDlPekozQzVYQzY0WEM3VTF0YWlwcVlHeDQ0ZHcvejgvSjRpRkZKS21LYUpqWTBOTEM0dTR0eTVjL0I2dlU4TlAxcHJSQ0lSWEx4NEVXNjNHeDk4OEFIOGZqL0RFaEhSQzRKaGlZaUlEcHpXR3R2YjIxaGNYTVRpNGlJR0JnWXdNek9EU0NTQ1M1Y3VvYVNrQk9YbDVlanA2VUZWVlJWdTM3Nk5LMWV1d09mejRkaXhZNWlkbmJXS0xSaUdnWUtDQWtRaUVYejY2YWNvTGk3R3ozNzJNMXk5ZWhXM2J0MkNZUmpvNit0RGZYMDl2RjR2Wm1kbmNldldMVWdwOGU2NzcrTGN1WE1BZ0Z1M2J1SG16WnR3T3AwNGZmbzBhbXBxQUFDWlRBYXhXQXhPcHhOdXR4c2RIUjNXOHJyRnhjVTlZU203cjJwOGZCeUpSQUtOalkwb0xDek0rUnBrSDdPK3ZvN0J3VUdVbHBZaW5VNGYwVStBaUlnT0FzTVNFUkVkT0swMXd1RXdMbDI2aEpHUkVjVGpjUVNEUWJTMnRxS21wZ2FWbFpXb3FLaUExaHFYTDEvR3hZc1hZWm9tM252dlBaU1hsMk50YmMzcWc1U2QvZG5ZMk1DalI0OVFWbFlHcFJTQ3dTRE9uajJMMnRwYUhEdDJ6S3A4OStEQkE3amRicnp6empzNGRlb1U3SFk3N3Q2OWkwOC8vUlN4V0F6bnpwMURaMmVuVmVVdUZvdGhmWDBkSlNVbGNEcWRLQ3dzaEdFWU1FMXozM21sMDJtTWpZMWhjSEFRZFhWMWFHNXUzak96OVBpTVVTYVRRVHFkeHZyNk91THhPQndPeC9jcVdrRkVSUG5Ec0VSRVJJZkNicmNqR0F5aW9LQUFaV1ZscUs2dVJqQVloTWZqUVRRYXhkRFFFSDczdTkvaC92MzdxS3Fxd3Z2dnY0OHpaODVnYzNNVFhxOFhpVVFDNCtQanFLaW9RQ2FUd2VEZ0lMYTJ0dERhMmdxUHg0TzMzMzdiNnNjRUFLbFVDbVZsWlhqNzdiY1JDb1hRME5DQWpZME5YTGx5QlpjdVhVSWlrY0RaczJkUlYxZUhzYkV4VEV4TVFHdU51M2Z2WW1scENUMDlQU2dzTE53VGVMSjdvd0RBTkUxTVRFemdzODgrUXpRYXhTOSs4UXZVMU5Uc0svQmd0OXNocGNUTXpBeXVYYnVHU0NTQ1RDYURZRERJL1VwRVJDOFloaVVpSWpwd1FnalUxdGFpc3JJU2htSEFNQXhJS2ExK1JWZXZYc1hWcTFjaHBjUWJiN3lCTTJmT1dMTkRobUdnczdNVGtVZ0VkKy9leGRUVUZBQmdhMnNMdGJXMU9IbnlKTnh1OTc2UTRuUTZjZXpZTVRRMU5jRXdETVJpTVZ5N2RnMFhMMTZFMCtuRUJ4OThnSWFHQm95TmplSExMNy9FOXZhMlZZMnZwYVVGWjg2Y2dkL3YzM01laG1GWWxmeTJ0cll3TWpLQ3ViazU5UGYzVy91VkhpZWxSRVZGQlhwNmV2RGxsMS9pMXExYjBGcWp2YjBkSjA2Y2VHWXhDQ0lpK3ZGaFdDSWlvZ01uaExCS2hEOHV1Ly9IN1hham9hRUJ2YjI5Nk92clEzRnhNUXpEZ0JBQ0JRVUY2T3ZyZzhmandkVFVGT0x4T0lUNE9zK2hBQUFGU0VsRVFWUVE4SHE5YUdwcVFudDd1N1djN2NsWkdwdk5aaldKelQ3bTVNbVRhR3RyMjFQUUlabE1ZbXRyQ3dCUVVsS0N4c1pHdExXMXdlUHg3RmxTVjFGUmdkZGVldzFhYTVTWGw4TXdEUHowcHovRnlaTW5yVUlOajQ5QkNJSHk4bkpjdUhBQnRiVzEyTnpjaE5QcFJITnpNK3JyNjYxWk1DSWllakh3WFp1SWlJNk16V1pES0JSQ2VYazVkbloyNFBmNzl3VUlLU1hLeXNwUVZsYUdOOTU0NHpzL1J6YTgrSHcrL09RblA0RVFBaTZYeXdwUnZiMjk2TzN0L2RialNDbFJYVjJONnVwcVlEZm90YlMwUUd0dEJidGN6KzEwT3RIWTJJakd4c2J2UEhZaUl2cHhZVmdpSXFJakpZU0F4K09CMiswKzlQMDdUeTZUKzZHa2xBZDZQQ0lpK25GaldDSWlvaU9WcTNMY1lUN1BqL1Y0UkVUMDQ4ZVB5SWlJaUlpSWlISmdXQ0lpSWlJaUlzcUJZWW1JaUlpSWlDZ0hoaVVpSWlJaUlxSWNHSmFJaUlpSWlJaHlZRmdpSWlJaUlpTEtnV0dKaUlpSWlJZ29CNFlsSWlJaUlpS2lITmlVbG9qb0diVFNTS1hTaUNjU2NNWGorUjRPMFN2SFZBckpaQW9aVTBIcmZJK0dpRjQxREV0RVJNOFFUeVR3NE1FakNBQUZCVDVvWHEwUkhTbWxGTUp6QzFoWVdFUTZrOHIzY0lqb0ZjT3dSRVQwQkpsTW0vRGFVaHJJYkc1dHFUOThma1hjdkhOYkc0WUJSaVdpSTZhLytkQmlZMzFEeE9OeEphQXl3a0Fhc1BHdkl4RWRPb1lsSXFJbmFHM3V3QlRqV2hxMzBzbjBhbVJwVVVhV3VNV1RLSiswMWdJYUNRM2NUeHBxQ1poSzUzdE1SUFR5WTFnaUluckN5c3J3VmdDQlM4N0N3TENFVWFTVmxvREk5N0NJWG5rYW1hUTB6YVhJN1BBcUFEUGY0eUdpbHgvREVoRlJEaXNySzF0WVdkbGgxVkNpSHhVTlFPMytsNGpvMERFc0VSRTluZHI5SWlJaW9sY1FQekVsSWlJaUlpTEtnV0dKaUlpSWlJZ29CNFlsSWlJaUlpS2lIQmlXaUlpSWlJaUljbUJZSWlJaUlpSWl5b0ZoaVlpSWlJaUlLQWVHSlNJaUlpSWlvaHdZbG9pSWlJaUlpSEpnV0NJaUlpSWlJc3FCWVltSWlJaUlpQ2dIaGlVaUlpSWlJcUljR0phSWlJaUlpSWh5WUZnaUlpSWlJaUxLZ1dHSmlJaUlpSWdvQjRZbElpSWlJaUtpSEJpV2lJaUlpSWlJY21CWUlpSWlJaUlpeW9GaGlZaUlpSWlJS0FlR0pTSWlJaUlpb2h3WWxvaUlpSWlJaUhKZ1dDSWlJaUlpSXNxQllZbUlpSWlJaUNnSGhpVWlJaUlpSXFJY0dKYUlpSWlJaUloeVlGZ2lJaUlpSWlMS2dXR0ppSWlJaUlnb0I0WWxJaUlpSWlLaUhCaVdpSWlJaUlpSWNyRGxld0JQWTVvS28yUGpjRG9jK1I3S29Sb2RHMGNtay9ubUd5SHNoVVZsM2Y1QWhTdmY0eUlpSWlJaU9tdzdPNXZGcTVGWmg5Wm12b2VTMDQ4MkxNWGpjZno5Ly9NLzRIUyszR0VwbVV4aGMyc0xBQ0NsVWV3cEt2Ni9ZSk9wZkkrTGlJaUlpT2l3T2IxZUtRMGpvQlREMG5QUk9qME5ZVnZXU3RtV1YxYnlQWnlqNUlMV01wTk9GQ1VsVkw0SFEwUkVSRVIwMkZUR0ZCcjZtNjFCV2tkU1dpL2tlMHlQKzlHRnBlbGgxeGQxYlptL0ZRcjErUjdMRWZ0NzA4eW9sWVhacEFBeStSNE1FUkVSRWRFUmtGcHJGd0NwTS9nLzVzY0dSdk05SUN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o2U2Z6L1dpaDZ5SVpZSFk4QUFBQUFTVVZPUks1Q1lJST0iLAoJIlRoZW1lIiA6ICIiLAoJIlR5cGUiIDogImZsb3ciLAoJIlVzZXJJZCIgOiAiNDAzNDk0NDg1IiwKCSJWZXJzaW9uIiA6ICI0Igp9Cg=="/>
    </extobj>
    <extobj name="ECB019B1-382A-4266-B25C-5B523AA43C14-4">
      <extobjdata type="ECB019B1-382A-4266-B25C-5B523AA43C14" data="ewoJIkZpbGVJZCIgOiAiNDQzNDY2MTA5OTgxIiwKCSJHcm91cElkIiA6ICI0MzQ0MjMwMTAiLAoJIkltYWdlIiA6ICJpVkJPUncwS0dnb0FBQUFOU1VoRVVnQUFCQXNBQUFGM0NBWUFBQURENHNLcUFBQUFBWE5TUjBJQXJzNGM2UUFBSUFCSlJFRlVlSnpzM1hkWUZGZmJCdkI3TzAxUkFVVkJ3UzRvS3JGaGpScWpzY2IyWXV4ZE5Jb2RqWnBZMGRoRkZPdG5pVkdqeEVxaXNjU0NIWTFpQlVzUTdJMGd5RXBkZHI4L1huWmV4dDFGak9BcTNML3I0cEtkT1R0ekZ2ZkF6alBuUEE5Q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StZM0UzQjB3eHFXQzIyY1N1YXE2dWZ2eFFla3lYa0lpU3pCM040aUlpSWlJaU9qRFNrMU5qWDRTSFhuUDNQM0k2cU1MRmpoWHFsRlhMc05xaVE0VnpOMlhEMGtIcEFGSSsvaitSNGlJaUlpSWlDaVAzVWV5cEZ0TXpPVVljM2RFVDI3dURyeEpMcFc0UzNTNkNwQkliS3dzTFNHVHk4emRwVHlWb2NsQWNrb0tkRnF0VGdlOGxrQ2lNWGVmaUlpSWlJaUlLTzlKb0pQcmRMQ0NSR0lCQzdnQ1lMRGdiYXdzTFRGMjVIQzR1MVUyZDFmeVZFVGtMU3hidVFZSnJ4SmVReXY1QWNCbGMvZUppSWlJaUlpSThwNU9KNmtKcWU0SEFGSno5K1ZOSDIyd1FDYVh3ZDJ0TXJ6cTFqWjNWL0tjUXFHQURoSU5KTGdjYy9QeWNYUDNoNGlJaUlpSWlQS2VhNVdhd0grWHBGdVl1eTl2K3VpaUYwUkVSRVJFUkVSa1hnd1dFQkVSRVJFUkVaRUlnd1ZFUkVSRVJFUkVKTUpnQVJFUkVSRVJFUkdKTUZoQVJFUkVSRVJFUkNJTUZoQVJFUkVSRVJHUkNJTUZSRVJFUkVSRVJDVENZQUVSRVJFUkVSRVJpVEJZUUVSRVJFUkVSRVFpREJZUUVSRVJFUkVSa1FpREJVUkVSRVJFUkVRa3dtQUJFUkVSRVJFUkVZa3dXRUJFUkVSRVJFUkVJZ3dXRUJFUkVSRVJFWkVJZ3dWRVJFUkVSRVJFSk1KZ0FSRVJFUkVSRVJHSk1GaEFSRVJFUkVSRVJDSU1GaEFSRVJFUkVSR1JDSU1GUkVSRVJFUkVSQ1RDWUFFUkVSRVJFUkVSaVRCWVFFUkVSRVJFUkVRaURCWVFFUkVSRVJFUmtRaURCVVJFUkVSRVJFUWt3bUFCRVJFUkVSRVJFWWt3V0VCRVJFUkVSRVJFSWd3V0VCRVJFUkVSRVpFSWd3VkVSRVJFUkVSRUpNSmdBUkVSRVJFUkVSR0pNRmhBUkVSRVJFUkVSQ0lNRmhBUkVSRVJFUkdSQ0lNRlJFUkVSRVJFUkNUQ1lBRVJFUkVSRVJFUmlUQllRRVJFUkVSRVJFUWlEQllRRVJFUkVSRVJrUWlEQlVSRVJFUkVSRVFrd21BQkVSRVJFUkVSRVlrd1dFQkVSRVJFUkVSRUlnd1dFQkVSRVJFUkVaRUlnd1ZFUkVSRVJFUkVKTUpnQVJFUkVSRVJFUkdKTUZoQVJFUkVSRVJFUkNJTUZoQVJFUkVSRVJHUkNJTUZSRVJFUkVSRVJDVENZQUVSRVJFUkVSRVJpVEJZUUVSRVJFUkVSRVFpREJZUUVSRVJFUkVSa1FpREJVUkVSRVJFUkVRa3dtQUJFUkVSRVJFUkVZa3dXRUJFUkVSRVJFUkVJZ3dXRUJFUkVSRVJFWkVJZ3dWRVJFUkVSRVJFSk1KZ0FSRVJFUkVSRVJHSnlNM2RBU3FZU3BXcVpRWExWRHVwSEVYbEdWSXJjL2VIUGwwNkJkSlNkZEs0TkkwNkx1N3Z2MStadXo5RVJFUkVSUGtCZ3dYMFFaVW9VZDNhb2doR1N5UVpiUUM1dFVTaXM5SkpKQXB6OTRzK1hSSWd3eEo0YlNHM1RpcGN1Y2JsTkYzeUQ0OXYzNDQxZDcrSWlJaUlpRDVsREJiUUIrTlVvYnF6UWk1WkI2Q0ZSQUtwWENhRFVxV0VUQ1l6ZDlmb0U2YlQ2cENhbG9iMDlIVG9vS3VubEZqVUtWUGV3K2QrMUxXTDV1NGJFUkVSRWRHbmlzRUMraUNjblowdFpUS3Nsa2drTGVWeU9ScldyNGRhbmpYZ1V0b1poUXNYTm5mMzZCT1drcHFLK3c4ZUlqcm1IczZjT3krNS8rQmhMYWtTbTF4ZDNiK0lpWWw0YXU3K0VSRVJFUkY5aWhnc29BOUNabVAzclFUNFNxVlNZZEw0MFdqVDZrdlkyUldEUkNJeGQ5Y29uMGhOVFVYRXpWdVlPdk5IM0lpODZhNnpWTXdHTU5EYy9TSWlJaUlpK2hTeEdnTGx1VktsU2xsSmdYNFNpVVRhcm5WTGRPbllIdmIyZGd3VVVLNVNxVlNvV2QwRG5UdTJoMUtwQklBMlpTcDZsRE4zdjRpSWlJaUlQa1VNRmxDZTA5bmFPa0Fpc1pETDVhaGVyU3FzcmEzTjNTWEtweVFTQ2R5clZJSnQ0VUlBb0lKVVZ0TGNmU0lpSWlJaStoUXhXRUI1VHE2Vk9RQTZsVktwZ0dPSjR1YnVEdVZ6eFlvVmcwcWxBZ0Fsb0dXd2dJaUlpSWpvWDJDd2dQS2NUQ0szMFFFS21VeUdRb1VLbWJzN2xNOFZzcmFHWEM2SFJBZTVUSW9pNXU0UEVSRVJFZEduaU1FQ0lpSWlJaUlpSWhKaHNJQ0lpSWlJaUlpSVJCZ3NJQ0lpSWlJaUlpSVJCZ3VJaUlpSWlJaUlTSVRCQWlJaUlpSWlJaUlTWWJEZ1g1ZzdkeTYrK2VZYnBLU2ttTHNyUkVSRVJFUkVSTG1Pd1lKTWt5ZFB4cGRmZmlrS0FLU25wK092di81Q1ZGU1VxTzNEaHc5eDU4NGRhTFZhTS9TVWlJaUlpSWlJS0cvSnpkMkJ2SlNTa29KKy9mcTl0ZDIyYmR2dzZ0VXJ4TVhGaVFJQUNRa0o4UEh4UWZQbXpiRmd3WUk4N2kwUkVSRVJFUkhSeHlGZkJ3dTBXaTN1M0xsajdtNFFFUkVSRVJFUmZWTHlkYkJBcjBxVktwZ3laWXJ3K05telp4Zy9mandhTjI2TUlVT0dtTFZ2UkVSRVJFUkVSQitiQWhFc3NMS3lncnU3dS9DNFVLRkNBQUJiVzF2UmRpSWlJaUlpSWlKaWdrTWlJaUlpSWlJaWVrT0JtRm53THBLVGs0WHY5WlVSdEZvdGtwS1NoTzBaR1JsbTZSc1JFUkVSRVJIUmg4Qmd3UnRhdG14cHNPMzQ4ZU5vM0xpeFdmcERSRVJFUkVSRTlLRnhHUUlSRVJFUkVSRVJpWEJtd1J2KytPTVBXRnBhQWdEaTR1TFF1WE5uTkduU0JETm56aFRhK1BuNTRjS0ZDMmJzSlJFUkVSRVJFVkhlWWJEZ0RUWTJOckN5c2dJQXBLYW1BZ0RrY3JsUVFVSC9tSWlJaUlpSWlDaS80bFV2RlZncEtTbFFxVlNRU0NSbTY4T3JWNitnVXFtZ1Vxbk0xb2UzaVlpSXlMYkVhRXBLQ3JSYXJSQmtJOG96cnE0V3hTVTJ0Z3FWekZhUkllRWJ6a3cwVW8xV0JtbGl4dXVNaEljUGI4UUQwSnE3VC9tZXM3T2xnN3l3clVJbHQxVnFwWmJtN2c3OWUvcnhvMHZXeGQrL2YrMmx1ZnRUSUhEODVCc2NQeDllZ1FnVzNMNTlHME9IRGhVZTYyY01uRHQzRGtPSERzV3FWYXZNMkRzeWw2Q2dJT3pmdngvOSsvZEhyMTY5M3V0WXljbkp3dklWQUFnT0RzYlNwVXZoNStlSGpoMDdBZ0RTMDlPUmtKQUFlM3Q3b1YxQVFBQkNRa0xnNysrUHI3NzY2cjM2WUlwR28wRktTZ3BTVWxLUW5KeU1wS1FrSkNVbFFhMVd3OG5KQ2VYS2xUUDUzQnMzYnFCUG56NXdjWEZCY0hDd3dheWFRNGNPWWM2Y09XamZ2ajNHalJ1WEovMG5xbENoZ2lwZFp0VkxJcFYya1VCWFNBZllRS2F6TUhlL0NpcTVSSzZWNkpBa3NaRWt1bGFwZmw4TDNiTDdONjlkQXFBemQ5L3lHMmRuWjB1WlZiSCtFcW1rdlVRQ0c1MU9VZ2d5M2NjYlhhYTN5aHcvcjNWV3VrUlh0eG94NlJtYXdFZTNiMXd4ZDcveUk0NmYvSWZqNThNckVNRUN0VnB0Tk1kQWJHd3NZbU5qemRJbk1pK3RWb3REaHc0aFBqNGVKVXVXZks5ajNicDFDK1BHallPM3R6ZjY5T2tEWkxsQTEyZzBRcnZGaXhkai8vNzlXTEJnQWVyV3JRdGtYb3pyZERwVXFWTGxyZWM1Y09BQTl1N2RDNjFXaTR5TURHUmtaRUNqMFNBakl3UHA2ZW5RYURSSVQwOFh2bEpUVTVHV2xnYXQxdlJOdjY1ZHUyTFNwRW5abmhNQUtsZXViSFQ1VFlVS0ZaQ1ltSWhmZi8wVlBYcjBlTytmSlpHQkNoVlU2WExybFZLSnBQZC8vMlpKSUFFQTgwMElJdnozNS8vZi93a0pwRHAwTEYycG1zK0QyOWUzbTd0YitVbXhDaFVLeStSV3F5U1Fla3Nra0FHQWhHLysvRUVZUDRCU0ttOVhwa3JWUWZkdjN2ak4zTjNLVHpoKzhqR09udzhxWHdjTFZDb1ZWcXhZOGErZkw1UEpVS3hZTVJRdVhEaFgrMFVmaG41NnZESGg0ZUdJalkyRnRiVTFhdFdxaGFTa3BIYyt2a3FsZ2t3bVEvSGl4WkdhbW9wbHk1YkJ6YzBOZGVyVU1XaDc0TUFCQkFjSHc5SFJFWlVxVlFJQUpDVWw0ZTdkdTdDenM0T3JxK3RienllWHkzSCsvUGxzMnlnVUNpaVZTaWdVQ3RqYTJrS3BWTUxDd2dKS3BSSXFsUW9XRmhaUXFWU3d0TFNFcGFVbDNOemNUQjVMSDFBQklNeU8rUFBQUDNIbnpoMzA2TkVEdHJhMktGZXVITDc0NGdzY09YSUVhOWFzd2JScDAwVEhHREZpQkFCZ3lKQWhxRjY5K2x0Zkk1RkloUW9xVjVuMVR4S0pwSnRNSm9ObkRRL1VyTzZCc3E1bFlGZk16dHk5SzdEU05SbzhlZklFMGZmdTQyellCY1RjdTI4cmw4bTNsYWxVVFhuLzl2V2Z6ZDIvZktGQ0JWVWh1ZlVHcVVUU1dTYVRvWlpuRGRUd3FJYXlyaTRvVnJTb3VYdEg3eUZkazQ1SGo1N2d6dDI3Q0R2L0Z4NCtlbHhjcXBQdkxGUFJvODM5TzlmK05IZi84Z1dPbjN5TDQrZkR5OWZCQXBsTWhucjE2aUV4TVZHVW9CQUFYcjkramZUMGRCUXBVZ1FBVUxkdVhSUXBVZ1J5dVJ3SkNRbTRjdVVLbWpScGdzT0hENXVwOS9TK2ZIMTljZW5TcFd6YnZINzlHbDk4OGNXL092N3ExYXRSdTNadEZDMWFGRE5teklDdnJ5OG1UNTZNdlh2M2l0cEZSMGRqMXF4WnNMQ3d3TUtGQzRYMzNObXpaNkhWYXRHd1ljTWNuYTlSbzBiWXVYTW41SEs1NkVzZkhGQW9GUGpycjcrUW5wNk8rdlhyWjN1czlldlhvMFNKRW1qYnRxM0pOcUdob1lpTmpZV1RrNU13RXlJb0tBajM3OStIbDVjWFBEMDlBUUQ5Ky9mSGtTTkhzSC8vZmd3ZlBseFlacUhUNlhEcDBpV2twcVppMEtCQk9YcU5SRm01eUt4NlFTTHBxbEFvMEw5UEQvVHUzZzJsU2pxYU5jOEkvWTlXcThXVmE5ZXhZTWt5bkR2L0YyUlNtVitaaWg2bjc5KzVkdGZjZmZ2VXVjaXNla2tnK1ZxcFZHTG9vSDdvMXJVVEhFdVU0SHMvSDlGb05MaDArUW9XQjY3RStiOHVLcVF5NlF3WE43Y2I5eUlqbjVpN2I1ODZqcC84aitQbnc4blh3WUk3ZCs1Z3pKZ3g4UFQweEt4WnMwVDdmdmpoQjRTR2h1TGt5Wk93c3JJU3BvOC9lUEFBSTBlT3hPUEhqeEVVRklUYXRXc2JITGRCZ3dZb1hydzRxeUo4NUZ4ZFhaR2NuR3l3UFRFeEVROGZQZ1NBYk8rc3Y0MjF0Ylh3ZllNR0RUQjgrSEJVcjE3ZElOR2Z2YjA5NnRhdGk2Ky8vbHAwdnVQSGp3TUFwRklwUWtKQ2pKNmphTkdpYU55NE1RQUlzd0xXcjErUE1XUEdHSnduTWpJU1BqNCtzTEd4d1pZdFcrRHM3R3owbUljT0hVSlFVQkFBb0VTSkVrYmY0d0N3ZWZObUFFRFBuajJGUDdCbHk1YkYvZnYzY2UvZVBTRlk0T2JtaGhvMWF1REtsU3ZZdm4wN2hnOGZEZ0I0K3ZTcGtCK2tRb1VLMmY0c2lReTVLNlZTU1Q4QXNqcTFQREd3Ynk4NFpNbjNRZVlubFVyaFdhTTZ2dlVaaUlpYnQ1Q1FrRmdCVW1rREFBd1d2SmNLS3YxN3YwbWordWpicXp1S1pnYVpLZitReStXb1c3c1dCdmJyaFZ0MzdpQSsvbFZWQ1pSTkFIQTV6M3ZoK0NrSU9INCtuSHg5dFZ1b1VDRThlZkxFWUZhQktkZXVYY1BvMGFNUkh4OFBSMGRIS0pWS28rMTY5T2lSeXoybHZEQmx5aFNqMjJmTW1JR0hEeCtpWmN1VytQSEhIOS9ySEdxMUdrZVBIZ1V5Z3dLUEh6OUdTRWdJcmwrL0RnQzRldlVxbEVvbG1qVnJobGV2WGlFa0pBVE5taldEUXFIQWlSTW5BQUI3OXV6Qm5qMTdqQjYvV3JWcVFyQUFBTmF0VzRmZHUzZmp5Wk1uQ0FnSUVBV3MzTnpjMEwxN2Qvenl5eStZT0hFaU5tellZUEFlam9pSXdQVHAwd0VBMzM3N3JjbEFRVVJFQkM1ZnZvekNoUXZqNjYrL0ZyYVhMVnNXb2FHaHVIZnZucWo5Tjk5OGc3dDM3NkpZc1dMQ05uMGJSMGRIMk5qWTVQaG5TZ1FBSmNyTGkrZ0FhNmxFZ21wVjNSZ28rSWpWcTEwYnhZb1dSVUxDS3d1SkJDVXlGd1V6MmVHLzVPS21LS1lEck9VeUdhcFhxOG9Mblh5dVZzMGFzQ3RXREFrSkNaWTZyWVNKZjk0VHgwL0J3dkdUOS9KMXNNRFIwUkZGaWhSQmRIUTBNakl5SUpQSlRMYjk1NTkvTUhUb1VLU2twS0JaczJhWU5tMWFqb01NOU9tSWpvN0c3Ny8vRHFsVUNoOGZINk50Um80Y2ljaklTTXlmUDErNGUyNUtiR3dzWnN5WVlYTC92bjM3c0cvZlB0RTJkM2QzWExwMENXcTFHbzBiTjBhN2R1MUUrMWV1WEltWW1CaU1HalhLWU9iRCtQSGpjZlBtVFp3OWV4YXpaczB5T1Blb1VhTnc4ZUpGM0x4NUUwdVdMTUhFaVJPRmZVK2ZQc1dZTVdPUW1wb0tiMjl2REJ3NDBHUy85YmsrV3JSb0FRdUwveVdkMTFkT3VIWHJscWg5OCtiTjBhQkJBMUZRSUR3OEhBQ0VIQTFFNzBLdWtCU0JEdFp5dVF5dVpjcVl1enVVRFlWQ2pncmx5eUhtM24wSmdOS29VRUdKdi85T05YZS9QbFVaT3JtOUhMQldLWlVvN2V4azd1NVFIaXRTeEJiRkhld1JkVGRhb1pOcVMyVitOdGZrNEtsa0JNZFB3Y0x4ay9meWRiQUFtVm5jdzhMQ3NINzllbEdpd3NlUEh3TUFkdTNhQllWQ0FXUk9XOWRvTktoVHB3NzI3OStmbytOMzY5WXRqM3BPZVdIcDBxWFFhclZvMTY2ZHlhU0NDUWtKaUl1TFExcGEybHVQNStqb2FKQkU4OENCQThLeWd1N2R1Nk5SbzBhaWRYS09qbzdZdG0wYmtEbHpvRVdMRnFMbkwxKytIQURRdG0xYjJObUprN2haV0ZoZzBhSkY2TkdqQjM3Ly9YY1VMMTVjbVBhUHpBU0gwNmRQUisvZXZSRWNISXhPblRxaFVxVktlUFhxRlVhTUdJSFkyRmkwYU5FQ2ZuNStKbC9UdVhQbmNQYnNXU0F6aVdOV3RXclZBZ0JjdkhnUlNVbEp3bElJdVZ4dU1Idmc1TW1UUU9ZU0RhSjNwY2lRV0VFR3BVUXFaVUtxVDRCenFmL2UwTkZwZGNWS0pGckpud0VNRnZ4TGNvM0VHbktKVWlhWG9ZaXRyYm03UTNsTUtwV2loSU1ESkJLSlJLS1RGQ2xWcXBUeThlUEh2Tmo1bHpoK0NoYU9uN3lYNzRNRlZhcFVRVmhZR0ZhdFdtVjAvNUlsU3d5MnpaOC9QOGZIWjdEZzAzSG8wQ0djUEhrUzF0YldRcGIrOTJWaFlZRjY5ZW9CbWNtK1ZxeFlnWkNRRUNnVUNxU25weU1xS2dyWHIxL0hqei8rS0pRVjNMRmpoekJGWHgrMHl1ckZpeGRRS3BXaUtmMVpsU2hSQXY3Ky92RDE5Y1grL2Z2UnMyZFBJV2tpTWdOa1U2Wk1RZm55NVlXNytwTW5UMFowZERUcTFLa0RmMzkvU0tWU284Zk95TWhBUUVDQXlkZnI2T2lJeXBVcjQ5YXRXemgzN2h5YU4yOXV0TjN6NTgrRjJRZE5telkxZVR3aUlpSWlJdm80NWZ0Z2dZdUxDd0NJc3JjRHdCOS8vSUdZbUJoSXBWSlJlYjFxMWFyQnk4dExtRzFBK1VOOGZEem16WnNIWkpiemMzQnd5TlhqLy9QUFA1ZzFheFpPbmp5Sit2WHJ3OVBURXl0V3JJQmFyVVpFUkFTNmQrK09XYk5tb1hyMTZxS1pDSThlUFJJZEp6WTJGaWtwS1hCeGNjazJhMi85K3ZVeFo4NGNlSGw1R1pUMjdOR2pCNTQrZlNwS211amo0d09kVG9mNTgrZG4rOTdldEdrVDd0eTVrKzFyYmRxMEtXN2R1b1hRMEZDVHdRSjlIZ2NQRDQ5Yy8xa1RFUkVSRVZIZXkvZkJBdjNkM0hMbHlvbkt0MFZFUkNBbUpnYS8vLzQ3d3NQREVSb2FpdERRVUZ5L2ZoMHhNVEZvMWFvVi92T2YvNkJpeFlwbTdEM2xCcDFPaHhrelppQStQaDdWcWxWRDE2NWRjL1hZdTNmdnh0S2xTNkZXcTlHcVZTdk1uRGtUd2NIQkFJQ3Z2LzRhZ3djUHhwUXBVekI2OUdqMDdkc1h4WXNYUjdObXpYRHg0a1ZFUmtaQ3E5VUtkL3B2M3J3SjVMQjZRTXVXTFkxdVQwaElRRUpDQW5TNi8rVVg4L0R3RUNvZ21QTDMzMzlqOWVyVkFJRE9uVHRqMTY1ZFJ0czFhOVlNcTFldnhxRkRoK0RyNnl1VVN0VFRhRFRZc21VTGtKbnpnSWlJaUlpSVBqMEZKbGp3NUlueHNwdUZDaFhDVjE5OWhhKysrZ3FKaVluNDQ0OC9zSDM3ZHV6Y3VSTTdkKzZFbDVjWGhnNGRDZzhQancvY2M4b3RHelpzRUNvUDFLeFpFMUtwRkxkdTNjTENoUXVOdHI5Nzk3OVZ2NVlzV1dJMHlhV1RrNU5RVVdENTh1WFl1SEVqbEVvbHhvNGRpeDQ5ZWhqTUNHalNwQW5XclZzSFgxOWY2SFE2TEZ5NEVJVUxGOGFzV2JOdzlPaFJSRWRIbzN6NThrQ1dZRUcxYXRWRXgwaE1UTXp4NjlVSENkUnFkWTZmWTIxdGpRMGJOaUE5UFIwZE8zWkV2WHIxVEFZTEtsYXNpSHIxNmlFc0xBeWJOMi9HNk5HalJmc1BIanlJeDQ4Zm8xQ2hRdWpVcVZPTyswQkVSRVJFUkIrUGZCOHNjSFIwQkRLbmliOU5vVUtGNE8zdGphNWR1K0x3NGNOWXZYbzF6cDA3aDNQbnpxRk5tellZTzNZc2lqTFIxaWZsN05tekJna0lrWG54ZmVuU3BXeWZhMm82Zm54OHZQQjk5KzdkRVJFUkFUOC9QNkZTd1BMbHk2RlNxYkI4K1hKaGhrQ2xTcFd3WmNzV0ZDdFdUSmhGNE9IaGdhTkhqK0xzMmJOQ3NPRGN1WFBBRzhFQ2pVYnpyOWI5djFsbElUdmJ0MjlIdlhyMWNQUG1UWXdiTnc1bnpwekp0djNnd1lNUkZoYUdIVHQyb0YrL2ZrTE9CSTFHZ3cwYk5nQ1p5eUdzcmEzZnVkOUVSRVJFUkdSKytUNVlvRkFvc0h6NWNuejIyV2VpN1EwYU5JQ2RuWjJvVHIyZVZDcEZxMWF0MEx4NWMvejg4ODg0Y2VJRXFsYXRhclF0ZmJ6MEYvRTZuUTcyOXZhSWpZMFY5bmw2ZWdyWit0L2s0K09EaUlnSUJBUUVDTm4vczhxYUhORGUzaDRyVjY0VUhsKytmQmtiTm15QXE2c3JCZ3dZSUNyWCtlWjBmUzh2THl4ZHVoUkhqaHhCcjE2OWtKQ1FnQ3RYcnNEYTJsb1VMSkJJSkVJZ0lqdHhjWEdpUUFZQVdGbFpDUUd6N0toVUtqUnYzaHp1N3U1Q2hZUHNlSHA2d3RQVEUrSGg0Wmc3ZHk3bXpwMExBRmkzYmgyaW82TmhZMk9EN3QyN3YvVTRSRVJFUkVUMGNTb1FWNy8xNjljMzJKYVRkZXNLaFFJREJneEF6NTQ5MGJKbFM2eFlzUUlsU3BSQW1USmw0T1hsaFU2ZE9qR0E4Skc2Zi84K2ZIMTlrWnljakFZTkd1RHp6ei9IanovK0tPeVh5V1FtTDRyMXdRQ2xVdm5XQytjVEowNWd6NTQ5d3VPc3N4R01sU2Y4OHNzdjBicDFheUJ6dGtISmtpVng5ZXBWM0x0M0QyRmhZZEJxdFdqU3BBbVVTcVdvcjcvKyttdTIvYmg1OHlhR0RSdUdva1dMSWowOUhXcTFHcTZ1cm5qNDhDSEdqQm1UNC9LRk9jbVZrUFgxOWVuVEI0Y1BIMGJEaGcxUnRteFpyRnUzRGdBd2ZQaHdvMHM0aUlnb2Y0aUxpNE90cmEwb0tQNHhpWStQaDFxdGhyT3pzOGsyY1hGeEppc1BFZVVsamgvNlZCaXZuNWJQcEtTazRNc3Z2OFRnd1lPTjd0ZnBkTmkwYVJQMjc5OXZkUCtaTTJlUW1wcUsxNjlmNCs3ZHV6aCsvRGptenAwTGYzLy9QTzQ1L1Z0S3BSTHA2ZW1vVnEwYUZpeFlrR2Uvako4K2ZZcXdzRENFaFlYaDFLbFRlUHo0TWVSeXVXaDdXRmdZenB3NWc5RFFVRVJIUjR1ZXIxOHE4UFBQUCtPWFgzNEJNZ01LN3lJeU1oTERoZzFEV2xvYUFnTURZV05qQTJTV0FDMVNwQWpHangrUDgrZlA1OXByMXF0Y3VUS0dEeDh1bkd2eTVNbkl5TWhBdzRZTjRlM3RuZXZuSXlLaTNKZWNuQ3g2UEduU0pEUnMyRkFvOFl2TXBaeHBhV21pZHYzNzkwZURCZzN3OU9uVFBPdGJXbG9hRWhNVDhmejVjOFRFeENBeU1oSVhMbHpBc1dQSERHYlN2U2trSkFSZmYvMDFac3lZWVhSL1FFQUFXcmR1amVQSGorZFI3NmtnNFBqaCtNbnZDc1J0Y2ExV2k3aTRPRkV0ZXIyRWhBVDg4TU1QT0gzNk5Jb1ZLNFltVFpvSUYxdDZ6Wm8xdzdsejU1Q1dsb1lYTDE3Zy9QbnptRE5uRG80Y09TSWt1cU9QaTZPakkyYlBuZzBQRHc5WVdGamsyWG04dmIzaDdlME50VnFOcmwyN0lqRXhFY0hCd1hCeWNoSzE4L1gxeFprelo5QzRjV1BSOWs2ZE9tSERoZzNZdlhzM0FLQjA2ZEpvMUtoUmpzOGZFaEtDdVhQbklpTWpBd3NYTG9TN3U3dXdyM2p4NGxpMGFCRjhmSHd3WXNRSURCMDZGUDM2OVJNdG8zaGZ2WHIxd3FsVHAzRHg0a1VrSlNXaFNKRWltRFp0V3E0ZG40aUk4czcrL2ZzeGI5NDhCQVlHb2thTkdnQ0ExTlJVcEtTa0NNbHkwOUxTTUdyVUtDUW5KMlBseXBVb1hydzRFaElTOFBEaFE5amIyK2RvcWR1eVpjc1FFUkdCakl3TWFMVmFhRFFhZzYvMDlIU2twNmNqTFMwTmFXbHBTRTFOemZhWVAvNzRvOG1xUUFCdzRNQUJ3RWpDWUQwbkp5ZG9OQm9zWDc0Y2pSczMvbWp2OE5MSGkrT0g0NmNnS0JEQkFsTWlJeVBoNStjblZFcG8xNjVkdGhlV1NxVVNUazVPd2dYZW8wZVBQbUJ2NlYyOWVXR2Vsd0lDQXZEaXhRdjA2OWZQSUZCdzZOQWhuRGx6Qm8wYU5US29xbEdpUkFsMDZOQkJxRHpRdjMvL0hQM0NmZlhxRlJZdlhvemZmdnNOTmpZMldMcDBLZXJVcVdQUXJscTFhbGk3ZGkxR2p4Nk5vS0FnbkRsekJuNStmcWhjdWZKN3YyWUFlUDM2TmJSYXJmRFl3c0lDcjE2OWdwMmRYYTRjbjRpSThrN3g0c1h4K3ZWclRKZ3dBVnUyYkRISXJRTUFDeFlzUUdSa0pCbzNiZ3dIQndjQXdJMGJOd0RBSUIrVUtVbEpTZG5PY0pOSUpGQXFsVkFvRkZBcWxiQzJ0b1pLcFJKOVdWaFl3TUxDQXBhV2xyQzB0TXoyNzB4TVRBeHUzYm9GQ3dzTHRHclZDbXExR2tlT0hFRmNYQno2OSs4UEFPallzU1BXcjErUDZPaG9IRGh3QUczYnRoV2UvK3JWSy9UdDJ4Zmx5NWZIRHovOEFGdGIyeHk5VGlwWU9INDRmZ3FDQWhzczJMOS9QL3o5L1lYSVcrZk9uVEZxMUtnY1BmZmx5NWRJU0VoZ3ZnSUNNaXNBcEtTa1FDS1JZT1BHallpT2prYWZQbjFRczJaTlhMbHlCVE5teklDTmpRM0dqQmxqOE55TWpBdzhlUEJBZVB6cTFhdHN6NlhWYXJGbnp4NHNYNzRjQ1FrSktGbXlKQUlDQXJMTk5lRHU3bzZmZnZvSm8wZVBSbmg0T0hyMDZJRW1UWnBnd0lBQjcxVVM5TkdqUnhnelpneWlvcUlnbDh0UnVIQmhQSDM2RlAzNjljUE1tVFB4K2VlZi8rdGpFeEZSM3F0ZHV6YjY5dTJMalJzM1l0YXNXVmk2ZEtsby83NTkrN0JyMXk2NHVyckMzOTlmS0Eyc1R4Q2MwNWx3UGo0KzZOYXRHK1J5T1JRS2hmQ3ZVcW1FWEM2SFZDckZiNy85aGpwMTZxQlVxVkltajZQUmFEQm56aHkwYTljT1ZhdFdOZGxPbitlblpjdVdzTEd4UVd4c0xHYk9uQW01WEk0K2ZmcEFKcE5Cb1ZDZ1o4K2VXTEprQ1g3KytXZlJ4YzY5ZS9kdy8vNTlQSG55eEdDMktaRWV4dy9IVDBGUUlLOTJkKzNhaGRtelp3TUFYRjFkRVJNVEkrenIycldyTU5QQWxKU1VGQ0N6OUIyUlhDNkh2NzgvQmcwYWhMVnIxK0xnd1lNSURRMkZoNGNIb3FPamtaYVdob1VMRjhMVjFkWGd1UXNXTE1DRkN4Y2dsOHVoMFdnUUdCaUkwcVZMRzVSS1RFOVB4eDkvL0lGTm16WUplUS9hdDIrUDhlUEg1K2dYY2NtU0piRjU4MlpzMkxBQkd6WnN3SWtUSjNEaXhBazRPVG1oV2JObWFOZXVIU3BXckpqajEzem8wQ0hNbmowYmFyVWExdGJXV0xSb0VVcVhMbzNodzRjakppWUdZOGVPUmNlT0hURm16Qmorb1NBaStvZ05HellNYXJVYS9mcjFNOWhYcFVvVjFLaFJBek5uemhUOUxnOE5EUVV5RTV5RmhJUVlQVzdGaWhYaDV1WUdBQ2hTcEFpaW9xSnc3dHc1SWRkTlZsdTJiTUhpeFl2aDV1YUc5ZXZYaTVMOFpqVi8vbnpzM2JzWHg0NGR3NTQ5ZTR6ZXNWU3IxZGk3ZHkrUVdjSVhtZFdJYkd4c29GYXI4ZVRKRXlGcFc4ZU9IYkZ5NVVyY3VYTUhZV0ZocUZldkhwQjVaeFVBeXBVcngrblZsQzJPSDQ2Zi9LNUFCZ3ZxMUtrREd4c2I5T3ZYRC9YcjEwZlBuajJSbEpRRVpDWXEwUWVJM3VXRkFBQWdBRWxFUVZRRFRGR3BWUER3OE1Da1NaTStVSThwTjRXRWhPRHMyYk1tOSt2djlLOWJ0MDVVNmVCTmd3Y1BGcFUwZEhWMXhlelpzOUc5ZTNjTUh6NGMxNjVkQXpKL3lUOS8vaHpwNmVsUUtCUkMrOFdMRitQWFgzK0ZYQzdIMHFWTGNmcjBhV3pkdWhVVEowN0VyRm16aExWay8venpEM3IyN0lrWEwxNEFtZmtZSmt5WThNNTM3aFVLQllZTUdZTFdyVnNqS0NnSVI0OGV4YU5IajdCdDI3WWNKMVY4OU9nUkZpOWVMQ1MwY1hWMXhieDU4NFNaRGV2WHI4ZlVxVk54NnRRcDdObXpCOGVQSDRlUGp3ODZkKzdNbVRoRVJCK1JtSmdZWEwxNkZRQlF0V3BWWExod0FjaE0zQXNBUjQ4ZWhiMjlQVHAyN0loTGx5N2h4bzBiYU5XcUZhNWN1WUpuejU0Qm1VdndUT25idDY5d3NhUFJhUERqano4aU9qb2FTcVhTSU9GMHQyN2RjT0RBQVVSRVJHRHg0c1g0N3J2dkRJNFhIQnlNblR0M1FpNlhZLzc4K1Nhbk51L2F0UXZKeWNtb1g3KytLQWhldG14WlhMdDJEZmZ1M1JNdWRteHNiTkMyYlZ0Y3VIQkJ1T3VMeklwS3lMeGdJektHNDRmanA2QW9rSi9lUzVjdWpaQ1FFTmphMmdyWlN2WFpUSGZ2M2kwa0pURkd2eTZJUGwyUmtaRTRkT2pRVzl0ZHZIZ3gyLzFkdW5RUkJRdGV2bnlKWGJ0MllldldyVkNyMVNoZHVqUmNYVjF4OHVSSnpKdzVFeXRXck1EeTVjdmg2dXFLbVRObll2LysvWkJLcFpnelp3Njh2THhRdDI1ZFBIdjJERWVPSE1Ha1NaTnc2OVl0REIwNkZIWjJkdWpTcFF1MmJkdUdBUU1HNEQvLytjOTd2UWRMbHk2TnVYUG40dG16WjlpeFl3Y2NIQnhNSnJEUmk0Mk54YzgvLzR6ZzRHQWhvKy9YWDM4TlB6OC9XRnBhQ3Uxc2JXMFJFQkNBTFZ1MllNV0tGWWlQajhlOGVmT3dZY01HZE8vZUhiMTc5eGI5UVNFaUl2UDQ2NisvUkNXRjN4UVVGQ1I2Ykd0cmkxYXRXbUhyMXExQTVzVk0xcVM2V3EwV2t5Wk5na3Fsd3N5Wk0wV3o2ZVJ5T1JZdlhvemV2WHRqMWFwVlFyNmVyUHQvL1BGSGZQUE5OL2oxMTE5UnAwNGRmUEhGRjhMK00yZk9ZT0hDaFpCSUpQRDM5emVhb3dlWmVYUTJiZG9FWk02K3kwcC9zWFByMWkwMGJOaFEyRDV5NUVoWVdscUs3b0NHaDRjRG1TV09pWXpoK1BrdmpwLzhMOThIQzVLVGs0VlpBMW5wSTJvcWxRcklUQjZDekNTR2xMK05HREVDQXdjT2ZPL2oyTnJhNHVIRGh3Z0xDOFB4NDhkeC92eDVhRFFhV0Z0Ync4ZkhCMzM3OW9WS3BjTGx5NWNSRUJBQWpVWURoVUtCL3YzN0l6SXlFbks1SEZPblRoVitvVXVsVXN5YU5Rc2FqUWFob2FIWXVIRWpUcDgralo5Ly9obURCZzFDejU0OVlXVmxsUXMvZ2Y4cVVhS0UwZWxzYjRxSmljRTMzM3lEOVBSMElETlNQSEhpUkhoNmVocHRMNUZJMEt0WEx6UnQyaFR6NTgvSDZkT244Zno1YzhURnhURlFRRVQwa1dqU3BBbEtseTR0UE5acXRWaTVjcVdRZkczcTFLbWlUTzBLaFFKUG5qekJzV1BIZ013a3dsbi9EdWhudjVVc1dSSXRXclF3T0YrWk1tVXdaODRjakJ3NUV2NysvckMzdDBlREJnMkUvYzdPemhnNWNpVG16WnVIK2ZQbm8xR2pSbENwVklpTWpNU0VDUk9Ra1pHQkNSTW1aRHNUYnVQR2pYajU4aVZnNVBOYzdkcTFFUklTZ2hNblRtREFnQUhDOWplWHlyMTY5UXBYcmx3QkFGSC9pTExpK1BrdmpwLzhMMThIQzZLaW9qQmh3Z1JSNU81TmJ3WUxZbU5qRFdxaFppZTdSQ0wwY2JLMnRvYTF0WFd1SEd2bnpwMUNGRlpmS2FOTGx5NG9YTGl3MEtabXpacll1SEVqWHIxNmhaVXJWeUl5TWhJT0RnNVlzR0NCUWQ0TGxVcUZSWXNXWWQyNmRWaTFhaFVhTjI0c0xGM0l6VURCdTNCMWRVWDc5dTF4NWNvVjlPL2ZIeTFidHN6UkdqUm5aMmNFQmdiaTRzV0xPSHo0TUh4OWZUOUlmNG1JNk8yS0Z5K080c1dMQXdBU0V4TXhhZElrM0xoeEF3cUZBdW5wNlRoNDhDQktsQ2lCaVJNbkNwV2lKazJhaEl5TURBREFreWRQUkJjNytxblZKVXVXTkhuT2hnMGJZc0NBQVZpL2ZqMkNnNE1OTGliKzg1Ly9RSzFXbzEyN2RsQ3BWRWhNVE1USWtTT1JuSnlNQVFNR29GdTNiaWFQL2ZUcFUyelpzc1hrL2thTkdrRW1rK0g2OWV1SWo0ODNXazRiQUU2ZlBnMnRWZ3NYRnhlVUxWdlc1UEdvWU9QNDRmZ3BLUEp0c09DUFAvNkF2NzgvVWxKUzhQejVjNVB0M2d3V1RKZ3dRWWlJNWNUYnBxclR4NkZUcDA3bzFLbFRyaCszVDU4K2tFcWxhTnEwS2FwVnE1YnRuZlBDaFF0ai9QanhzTFMwUk0rZVBVMldyWkZJSkJnMGFCQThQVDFSdlhyMWQrN1R2bjM3M3ZrNWIyclJvb1hvdmUzbjV3ZUZRdkd2WmdiVXFsVUx0V3JWZXU4K0VSRlI3b3VNak1TVUtWTnc3OTQ5REJ3NEVILy8vVGRDUTBQeCt2VnJoSVNFNE1hTkcxaXdZQUZpWTJOeDZOQWhTS1ZTYUxWYVBIejRVSFFjZlRucDdDNTJrSmtRenNuSnlXQ2E4OU9uVDlHalJ3OVVxRkJCdUhOWnFGQWhEQnMyRERkdjNuenJUTGlzRmE2TXNiVzFSYzJhTlhIeDRrV2NPSEZDTkkwN3F5TkhqZ0FBbWpWcmx1MzVpTUR4WTREakovK1JtcnNEZWVYeDQ4ZElTVW1CbDVjWGZ2NzVaMkg3MHFWTGNlZk9IZUd4UGxpZ3oxbFFva1FKT0RzNzUvaUxDcmFpUll2QzE5Y1hIaDRlT2JxUWxzbGtHRGx5WkxiMWJmVnExYW9sU29ob1RrcWxra3NJaUlqeWtlVGtaQ3hldkJoOSt2VEJ2WHYzNE9mbmgyKy8vVmJZUDMzNmRBd1pNZ1JSVVZIbzNiczNJaUlpWUdWbEpjd1NpNGlJRUIzdjVzMmJRQTZTbWttbFVuVHMyTkZnaHBwV3EwVkNRb0pCQ2VIT25UdGo4dVRKMlI1ejE2NWRPSHYyTEd4dGJZMU80ZFpyM3J3NUFPQ1hYMzR4dXYvKy9mdENBdC9zamtQRThXT0k0eWQveXJjekMvcjA2WU9pUll1aVU2ZE9RaUFnSVNFQlc3ZHVGZXJVVjYxYUZUS1pEREtaREs5ZnZ3YUFiSk9WRUJFUkVlVUh3NFlOdzdWcjErRGc0SURwMDZmRHk4dEx0Rjhpa2NESHh3ZGx5cFRCekprejRlTGlnbFdyVnFGcTFhcjQ2YWVmaElvL2VwR1JrUUFnU3BpcjBXaUV6MkJ2by84Y3B0VnFrWmlZbUtQblNDUVMyTmpZWVBYcTFRQ0E4ZVBIRy9RcnF3NGRPbUQxNnRXNGZmczJUcDQ4aWNhTkc0djJiOWl3QVRxZERuWHIxaFV5MFJNWncvSEQ4Vk5RNU50Z2dVS2hRT2ZPblVYYjVISTVxbFNwZ3V2WHIyUFlzR0VJQ2dxQ2g0Y0hWQ3FWMFNTSVJFUkVSUG5Sa0NGRDhOdHZ2MkhTcEVrb1hMZ3drcE9Uc1dqUkl0U3NXUk05ZXZRUWtyTzFidDBhdFd2WGhvT0RnL0RjYXRXcTRkU3BVNGlNaklTYm14dFNVbEp3OWVwVktCUUswWjNSaXhjdml1NjI1a1JVVkJTYU5tMmFvN2EydHJZNGV2UW82dFdyQjUxT2h6WnQybVI3c1dObFpZWHUzYnRqOWVyVldMOSt2ZWhpNThtVEo5aS9meitRV1JxWktEc2NQeHcvQlVXK0RSWVlZMjF0alRWcjFtREdqQms0ZVBBZ1JvNGNpYlZyMTBLcFZDSXBLUWtwS1NsQ0VoSWlJaUtpL0twQmd3YWlCR2xidG16Qjd0MjcwYmx6Wi9UcDAwZlVOdXVGRGdEVXExY1BwMDZkd3RHalIrSG01b2F3c0RDa3BxYWlmdjM2b3VWelZsWldvaExEcGp4NjlNaGd2YlNkblozSld2QjYrbVRDdlh2M3p2SFMwTzdkdTJQejVzMjRldlVxZ29PRDRlM3REWjFPaCtuVHAwT2owY0RUMHhPZmZmWlpqbzVGQlJmSEQ4ZFBRVkdnZ2dYSXpGRXdaODRjT0RnNFlQUG16UmcrZkRnMEdnMlFtZVJ3L1BqeGlJeU1oRUtoUU9IQ2hWR3NXREdVTEZrU1ZhcFVnWmVYRjF4Y1hNejlFb2lJaUlqZXkvcjE2M0g5K25YaDhZVUxGd0FBZCsvZXhkaXhZdzNhRHhzMlRManIrZm5ubjJQUm9rWFl2MzgvZkh4OGhEdUtXV3U3QTRDSGh3ZCsvZlhYYlBzUkVoSWlUTk8rZCs4ZTdPenNrSnFhQ29WQ2djREF3TGNtZkVNTzFubG5WYWhRSVl3WU1RTHo1czFEUUVBQTZ0YXRpNU1uVCtLdnYvNkNYQzZIbjU5ZmpvOUZCUmZIRDhkUFFWSGdnZ1Y2WThhTWdVYWp3Ylp0MjRSdGlZbUpTRXBLUW54OFBKQlo4elFxS2dySUhJd0E0T25waVRGanhxQnExYXBtNmpuUmYwVkZSYUZjdVhMWkpoNk1pb3BDNmRLbERlcmw1dlQ0ejU0OVE0MGFOWEt0MUNRUjVZNndzREM0dUxpSTZuZ1R2WXM3ZCs0Z0xDd01BSkNTa2dKazNsRFJKMXJUUzA5UFIwWkdCcjc1NWh0aG01T1RFenc5UFJFZUhvN05temZqNk5HamtNdmw3NXdCZmUvZXZaZzFheFpjWEZ6ZzcrK1BYcjE2b1ZpeFloZzllalI4ZlgzaDQrT0R0V3ZYb2tTSkVybnltdlc4dmIxeCt2UnBuRHAxQ3VQR2pSTXkwWC83N2Jlb1hMbHlycDZMOGllT0g0NmZncUxBQmd1UVdRNHVOallXZi83NUp3RGcrZlBuQ0FvS1FrcEtDbEpUVS9IeTVVdThlUEVDdDIvZnh2bno1M0h4NGtXRWg0ZGp3SUFCbURKbGlzbXlJZlJwU0V0THc1MDdkK0RrNUdTeVhteHVXYk5tRFo0K2ZZcFdyVnFoWHIxNjczMjh4NDhmdzl2Ykd5NHVMdGkxYTVmUk5qdDI3TUNDQlF2UXNtVkx6Sm8xNjUzUHNXWExGdXpkdXhkYnQyN2xMMzhxY0RRYURWSlNVcENTa29MazVHUzhmdjBhU1VsSlNFeE1oRmFyTmZxaExqazVXWmlwbGh2a2Nqa3NMUzBOdG0vYXRBbExseTdGRjE5OGdmbno1K2ZhK2FoZzBTZDB2bjc5T3ZyMzc0L3k1Y3RqOCtiTmtNdi85OUZRclZhamMrZk95TWpJRUNWZVErWUZRM2g0T0pZdFd3WUFhTmV1WFk3L2xtbzBHaXhac2dUYnRtMkRnNE9EY0F3OUx5OHYrUG41WWQ2OGVlalJvd2VtVFp1R0prMmE1TUtyL3A5cDA2YkIyOXNiTVRFeFFHWUZvdDY5ZStmcU9Tai80dmpoK0Nrb0NuU3dBQUFtVDU2TXk1Y3Z3OFBEQTA1T1RyQzB0QlErbkRrNk9zTE56UTFObWpUQm9FR0RjUGZ1WGN5Wk13Zmg0ZUdZT1hNbWJHMXQ4Zm5ubjV2N0pkQmI2SFE2UEgvK0hBOGVQRUJNVEF3aUl5TVJHUm1KcUtnb2FEUWFqQjQ5T3M5L3dSMDllaFIzN3R4QmhRb1ZjaVZZb0M5TjgrWWZuNnpLbGkwTHJWYUwvZnYzbzNMbHl1alZxOWQ3bjFjdk5EUVU2OWV2ejdaTnZYcjEzamt4RDFGZTJMTm5EdzRlUEFpdFZvdU1qQXhvTkJyaEt6MDlIUnFOQm1scGFhS3Y3Qzc2NVhJNVRwOCtMZnBRQ0FEZmZmY2RUcDA2bFd2OS92enp6N0Y0OFdLRDdlM2J0OGU2ZGV0dzVNZ1JYTHAwU2JRKzlObXpaM2p3NE1FN244dlYxUlgyOXZidjNXZjZ0S1NucDJQbXpKblFhclVZTldxVXdYdDYyYkpsK09lZmZ6QnExQ2hZV1ZtSjlyVm8wUUpyMXF4QmRIUTBKQklKK3Zmdm42Tnp4c1RFWU5xMGFiaCsvVHJLbFN1SFpjdVd3ZEhSRVk4ZlB4YTE4L2IyaG9XRkJXYlBubzB4WThhZ2MrZk84UEh4eWJYM2FWeGNuS2o4bkZRcVJWSlNFbXhzYkhMbCtKVC9jZnh3L0JRRUJTSllZR2xwaVIwN2RnaUpQTEt5dGJWRlNFZ0lWQ3JWVzQ5VHJsdzVyRnExQ241K2ZqaHg0Z1NtVHAyS1hidDJ3YzdPTG85NlR1OWorZkxsQ0EwTk5acjRSU3FWd3NYRkJaVXJWeGJXYzczdEFpRXJsVXBsVU9QMlF3b05EUVdBYktlczFhcFZTNmo2RVJnWWlLcFZxOExUMHpOWHpoOFhGeWRhcTJkTXFWS2xjdVZjUk85THFWUWlQRHdjU3FVU0NvVUNjcmtjU3FWUytMS3hzWUZDb2NDMWE5Y2dsVXJSdEdsVHFGUXFXRmhZQ0YvNlFMTCtTNlBSR0h3dzFGdTZkQ21rVXFudytOaXhZOWkxYXhmOC9QeFFwa3daWVh0VVZCUUNBZ0xRclZzM05HclVTSFFNZlMxdVk0b1dMWW9lUFhwZ3pabzFDQW9Ld3JwMTY0UjlSNDRjd2FKRmk5NzVaelIxNmxSOC9mWFg3L3c4K3JROWYvNWNXR1kyZnZ4NGRPalFBYjE2OVlLVGt4TisrZVVYN05peEE1VXJWMGEzYnQwTW5oc1hGeWVVYUpQSlpJaVBqeGU5djkra1ZxdXhkdTFhYk51MkRScU5CblhyMXNXQ0JRdXl2YmpvMEtFREhCMGRNV0hDQk96YXRRdS8vLzQ3T25YcWhONjllK2RvTGJZcFlXRmhtREJoQXRScU5lenM3SkNRa0lBTEZ5NmdYNzkrV0xCZ0FjcVdMZnV2ajAwRkI4Y1B4MDlCVUNDQ0JmSHg4Umc5ZWpTKytlWWJkTy9lM1dCL1hGeWN3YUI1OU9nUlNwVXFaYkFlWEM2WHc5L2ZIejE2OU1ERGh3OXg1TWdSZUh0NzUvbHJvSGRuYVdtSlI0OGV3Y25KQ2M3T3praE9Uc2FGQ3hmUXBVc1hqQnMzemlCQU5HM2FOQnc2ZENoSHg1NDNieDVhdEdpUlJ6M1Azck5uejNEcDBpVllXbHFpZnYzNjJiYnQwNmNQamh3NUFudDdlemc1T2VWNlgxcTFhb1ZSbzBhSnRwMCtmUnF6WjgvTzlYTVIvVnR0MnJSQm16WnQzdHJ1eXkrL2hFd213N3g1ODk3cmZGNWVYcUpBZ242YVp2WHExZUh1N2k1czE4OWlLMWV1bkNpcmRrNTA3OTRkTDE2OE1MZ2I1ZUxpZ3BZdFd3cVBqeDA3aHZUMGROU3RXOWZvRk5lTEZ5L2luMy8rK1ZkNVRlalQ1K1RraEEwYk51RGN1WE5ZczJZTmdvT0RzV1BIRHRTcVZRc1hMbHlBdmIwOUFnSUNEUDVlSmlVbFllellzWWlOallWY0xvZEdvOEg0OGVPeGJ0MDZsQzVkV3RRMlBqNGV3Y0hCMkw1OU8rTGo0NkZRS0RCcTFDajA2dFZMRkZRenBXN2R1dGk1Y3ljV0wxNk1Bd2NPWVB2MjdkaStmVHZjM2QzUnZIbHp0Ry9mUHNkM1N6VWFEVmF0V29XTkd6ZENwOU9oYk5teVdMNThPZTdmdjQ5eDQ4WWhPam9hUFh2MnhJZ1JJOUN0V3plejNoU2dqeC9IRDhkUFFaRHZnd1VwS1NrWVBYbzBIajU4aVAvN3YvOURtelp0UktWRTl1M2JCMzkvZjh5Wk0wZTRTeHNiRzR1T0hUdWljT0hDcUYyN051clVxWVBhdFd2RDFkVVZ5Q3pCK04xMzMrSEpreWZvM0xtejJWNGJaYTl2Mzc0WU1HQ0FFUEFKQ1FuQmhRc1hZR3RybSsxTUVpY25KNk96VUFEZzRjT0hRaVRZWFBidTNTdXNtVTVJU01DZ1FZT3liYTlXcXlHUlNJeG01MFZtYVo0MWE5WUlVN0gxTWpJeUFBQ3BxYWxJU2tvQ01xUGZXWDkyRmhZV0JvbHpUUDNzaUQ2MDE2OWY0NWRmZnNseCsrVGtaRWlsVXZ6Zi8vMWZqcC9Uc1dOSGd3OWFJU0Vob2tDenZtNzE4ZVBIY2V2V0xXRzdmcm5BbFN0WDN2cWhTcTFXNDd2dnZqUFlybDgzQ3dCVHBreEJ3NFlOMGJCaFEyRmIwNlpOa1o2ZWpwRWpSOExOemMzZytUNCtQZ3dXRUx5OHZPRGw1WVdkTzNkaXpwdzVRbVozT3pzNzNMMTdGOFdMRnhmYUppVWxZZVRJa2JoeDR3WktsQ2lCbFN0WFl0cTBhYmgyN1JvR0RScUVvS0FnVktoUUFRQnc3dHc1akJzM1RrZ0FWNk5HRFh6Ly9mYzVLZ2VYbFoyZEhXYlBubzBPSFRwZzFhcFZ1SHIxS2lJaUloQVhGNGV1WGJ2bTZCZ1hMMTdFL1BuejhmZmZmd01BR2pkdWpKa3paNkp3NGNKd2RIVEUrdlhyTVhIaVJOeTdkdytMRmkzQ25qMTdNR2JNbUxjRzVZazRmamgrOHJOOEh5eVlQbjA2cmwrL2prS0ZDbUhGaWhXaVFFRmtaQ1Q4L2YyUmxwYUdrSkFRSVZodytQQmhhTFZheE1mSDQ4OC8veFFTSU5yYjIrT3p6ejVEN2RxMVVhdFdMUTZBajV5cEtjSnZNM0xrU0pPekJpWk5tcFRqMlFkNVFhdlZZdS9ldlFDQXRtM2JJaTB0RFpHUmtlOTFUUDBVdG8wYk4yTGx5cFVHKzdQZXVXemV2RGtXTEZqd1h1Y2orbERVYXJYUjkvVGJ2TXR6R2pSb1lCQXNNTFlNd01MQ0FsdTJiREc2L2VqUm96aDY5R2kyNTlGb05EaDc5bXkyYlY2L2ZtMndMVDA5SGNoY09tV01maitEQlFWYmRIUTB0bTdkS2xSK3FsdTNMbDYrZklsYnQyNWgrUERoY0hkM3g5cTFhL0hxMVN1TUdqVUt0Mi9mUnRHaVJiRnk1VXE0dUxnZ0lDQUEvZnIxdzRNSEQ5Q3ZYejk4Ly8zMytPcXJyMUNuVGgzVXJGa1R6NTgveC9EaHc5RzBhZFAzNm1lOWV2VlFyMTQ5UkVaR1l0dTJiZWpTcFFzS0ZTcVU3WE51M3J5SmRldldDV05NcFZKaHhJZ1I2TkdqaDZoZHhZb1ZzWG56Wml4WXNBQWhJU0dJaW9yQ2lCRWo0T2JtaHNHREJ6TkhGWm5FOGNQeGs1L2w2MkRCbWpWcmNQandZVmhhV2lJb0tFaVUwVDB4TVJGK2ZuNUlTMHVEdTdzNzVzeVpJK3pyM3IwN0dqZHVqRXVYTGlFOFBCemg0ZUY0OE9BQlltTmpjZWpRSWVGaTBkN2VIcXRYcnhabUhCRGx0YU5IaitMcDA2ZEE1cFJtUzB0TG5EeDU4cjJPcWI4RFdxRkNCYlJ1M1ZyWWZ2TGtTYWpWYWpSczJGQ1lMY0NTb2ZRcEtWNjgrRHVOanc0ZE9rQW1rMkgzN3QwNWZvNkZoWVh3L1ZkZmZRVjNkM2NNSGp6WTVQVFFYYnQyNGRDaFF4ZzdkaXdxVmFwazhyaHYvbTJ4dGJYRmtTTkhETnFkT0hFQ00yYk1NTG5VU0Q5YktHcy9zOUxuYVdHd29PQzVjZU1Hd3NMQ2NQVG9VU0hvN09Ua2hHSERocUYxNjlaQ2d0eVZLMWVpWnMyYUNBOFB4OVNwVXhFWEZ3ZDdlM3NFQmdiQ3hjVUZBRkNrU0JFRUJRVmg1TWlSaUltSndaUXBVM0RwMGlWTW5qd1pDeGN1aEVxbHl0R1U2Wnh5YzNQRGpCa3ozdG91SkNSRTFLNVpzMllZTjI2Y3lmWGFWbFpXbURadEd0cTBhWU81YytjS1NaR3pLMUZNQlJQSGp5R09uL3dwWHdjTGtIbDNlY0dDQlFZWE9UTm16TUNUSjAvZzZPaUlnSUFBZy9KVXpzN09jSFoyRnNvai92UFBQemg5K2pSQ1EwTng3dHc1cEtTa0lDMHR6V0J0RVgwY1hyNThhVkJTVEY4SDl0aXhZM2o0OEtGbzMralJvejlJdjlMVDA0VXAvZG5SSjJETFNxZlRHVXlQbGtna1FvYmQxNjlmUTZQUmlHYlBtTEp2M3o3VXFGRUR6czdPd3JhbVRac0tVZXZYcjEvajhPSERBSURodzRlemRDSjlrcktPai9UMGRHRXE1OXZvbCtDWW9sS3BST1B6NmRPblFoVUVPenM3aytWTWtabUE4TUtGQy9qdHQ5K0VENHJHMk5uWklURXhFVHQyN01Ebm4zOE9Cd2NIZzV3REtTa3BXTDE2TlFCZzdOaXhCbi9ITkJvTnRGb3RrQ1Uvd3B2MHdRUUdDd3FlK2ZQbkM0bHFxMWV2anE1ZHU2SlZxMWJDckR5cFZJcDI3ZHFoWmN1V1NFdEx3NUFoUXhBWEY0Y2FOV3BnL3Z6NUJqTnFuSnljc0duVEpreWJOZzNIamgwVFptdWFldTk5Q0sxYnQ4YVdMVnRRdkhoeERCbzBDRFZxMU1qUjgrclVxWVBnNEdEczI3Y1A4Zkh4dVY1MmpqNTlIRCttY2Z6a0wvazZXREJreUJDMGJOblM0TTYvUnFPQlRDYURoWVVGbGl4WmtxTnFCbloyZHVqUW9RTTZkT2lBMU5SVW5EOS9IaTlmdm1UeWpvOVVjbkt5eWVVQzBkSFJpSTZPRm0wYk9IRGdCK2xYWUdBZ0FnTUQzOXF1WmN1V29yWEl5Rnp2Zk9mT0hhUHRkKzdjaVlVTEZ3cUpaYklUSHgrUHFWT25BcGxsZll3bFZqdDc5bXl1MW9zbk1yYy8vdmdqUjNkU2tCazR5ODY0Y2VORVV6Q2pvNk56bkJSUmYvSCt5eSsvNVBodVM5bXlaZUhnNEdDd2ZlWEtsWGo2OUNucTFLbURWcTFhR1ZSb3lMb3M0YzJ5WFhwY2hsQndqUm8xQ3RldlgwZno1czFGZ2VNMzZhdUdCQVlHWXZ2MjdmRHg4VEc1ek0vYTJob0xGeTdFdVhQbjRPWGw5VTc5S1ZXcUZDNWV2UGpPcitOTkV5ZE94TVNKRTRYSG16WnR5bEhGcXpmSlpETGhoaEhSbXpoK3NzZnhrMy9rNjJBQk1tdEh2MGt1bDJQdTNMbjQrKysvVWJGaXhYYytwa3FsUXVQR2pYT3BoNVFYU3BZc0tacCtuSmFXaG80ZE95SXhNUkY5K3ZUQjRNR0RSZTFOVGRITmJYSzVQRWU1Rk43ODRLN1JhTEI4K1hLVDdWMWNYSkNXbG9hREJ3KytOVmh3L3Z4NUlQTTFaNjNQbnRYKy9mdUY3N1ZhTFdKalkxbURuZktGRGgwNm9IcjE2a2IzTFZteUJGS3AxS0RDaDk3dDI3Y1JIQnhzc0wxKy9mcENRcXUzV2JKa0NUWnYzb3hWcTFhaGR1M2E3OWo3L3psNzlpdzJiOTRzVFB0RVpxNkVKMCtlNFB2dnY0ZTl2YjBRTEpETDVTWS83SEZtUWNIMTJXZWZtZndiWUl5OXZUMkdEeCtlbzdidmVxR1RsLzdOaFE3UjIzRDhVRUdSNzRNRnBrZ2trbjhWS05BN2R1d1lTcFVxeGVuWkg2bXMwNCtSK2YrbHIySWdsOHROM21YTGE2TkdqVEpJQ3BNVFc3ZHVSVXhNREVxV0xBbVpUR2F3ak9Lenp6NkRnNE1ESGo5K2pHdlhyc0hEdzhQa3NmUkowaG8yYkdnMFNQTGl4UXRoU2pVeXkwUStldlFJZ1lHQlJyT3BFMzFLUEQwOVRkN3RXTEZpQldReUdUcDE2bVIwLzdGang0d0dDN0o2OWVxVjBkd0NldnBNMHFkT25SS3FJWmpxcDZsOE9NK2ZQeGRtQi9uNitxSmt5Wks0Y09FQ2dvT0RZVzF0amRUVVZLRXZBTEpOWUtVUEZ2QURJUkVSRWIycHdBWUw3dCsvai9uejUyUDQ4T0gvNmdMbysrKy9SNGNPSFVSVGRlampsYlY4V21wcUtyWnQyd1p2Yis5Y1RSaVRWMTYrZklrMWE5WUFtWlVhMXE1ZGE5QkdLcFhpaXkrK3dMWnQyM0RvMEtGc2d3WG56cDBEQUpNVkg3WnYzNDZNakF6VXFGRURWNjVjUWZYcTFYSDkrblVNR2pRSUN4Y3VGRlVCK1JSK2ZrUlpYYnQyemVUc25yUzBORWdrRXRITW1xeHlVbm5rK2ZQbjhQZjN6M1lXa1lXRkJYNzk5VmVqK3pJeU1wQ2Vubzd2di8vZWFMQkFyVmJEMTljWGNYRnh3ckhVYWpXbVQ1OE9BUGp1dSsrRVJJY0pDUWxBWm5KRVV6aXpnSWlJaUV6SjE4R0NqSXdNbzhua0ZBb0YxR28xenA0OSs2L3U4dEtuNWVUSms0aU1qRVNoUW9XRWhHR3BxYWtJRHcrSHY3OC9GQXFGdWJ1WUxSc2JHMWhhV3FKYXRXcG8yYktsMFdBQkFDRlljT1RJRVl3ZE85Ym9ldWkvLy80Yno1OC9oMUtwUktOR2pRejJ4OGZIWTl1MmJYQnpjNE9ycXl1dVhMbUN0bTNib2xLbFNwZzJiUm9tVDU2TWtKQ1F0NVpqSS9wWS9mYmJieWFEQWZvRWlMTm56emE2WDU5dklDYzZkKzc4cjRMSkJ3OGV4T1RKazQzdVMwcEt3cGd4WTRUWkNjaE0xcnQ1ODJZOGZmb1VIVHQyUkpzMmJZUjl6NTQ5QXpLclFwakNtUVZFUkVSa1NyNE9GbHk5ZWhXREJnMHkyTjY2ZFdzR0NRb0lyVllyMUV6djFLa1RObTNhaEM1ZHV1RG16WnY0ODg4L2taQ1FnRVdMRnNIYTJ0cmNYVFZKb1ZDZ1c3ZHVvcktHeHRTc1dSUEZpaFhEczJmUGNQMzZkYU96Qzg2Y09RTmtyckUydGhSajdkcTFTRTVPaHJlM055NWZ2aXhzYjlldUhkTFMwbEN4WWtVVUtsUUl5Y25Kd0FmTTlVQ1VXeVpQbm14eUdjS1hYMzRKbVV5R0F3Y09HTjEvN05neGpCOC9Qa2ZudVgvL1BnNGVQUGpPL2J0NjlhclI3Zkh4OFJneFlnUWlJeU5SdW5ScE9EZzQ0TktsUzFBb0ZJaUtpb0pjTGtmZnZuMUZ6OUV2Y3pCV1VsRlB2MlNCd1FJaUlpSjZVNzRPRnVoVnExWU5scGFXZVBIaUJXSmlZbEN1WERuUmZxMVdtK01QZ0hyNnV6SDBjZHU1Y3lkdTNicUZwazJib216WnNrRG1CZTZ5WmN2ZzYrdUxDeGN1d01mSEI2dFdyVEozVjdNMWNPREF0MlpPbDBxbGFOU29FVUpDUW5EMDZGR2p3UUo5MGtkalN4QWlJeU1SSEJ3TWUzdDdmUFhWVjZKZ0FUTHZsT3JwNzFneTZTRjlhalFhalhDQmJJcXAvZTlTSWVTdnYvNHlHRU01WWFwc1kyUmtKQ0lqSStIczdJdzFhOVpneVpJbEFBQi9mMzlzMmJJRlY2OWVSYjkrL1RCejVreGgxdEMxYTljQUFPN3U3a2FQbVphV0JwMU9CM0FaQWhFUkVSbFJJSUlGa3lkUFJ1WEtsYkY3OTI3NCsvdWpaOCtlaUlxS0V2WnJ0VnFFaG9hYXRZK1UrMTY4ZUlHZ29DQklKQklNR3pZTUVSRVJ3ajU5MmN5aFE0ZWlVcVZLSC9YTUFtUW1iTXlKSmsyYUlDUWtCTWVPSFRQSTZKNlltSWdyVjY1QUxwY2JyWG03YTljdWFMVmFmUHZ0dDIrOWNMaC8vejRBd05IUk1VZjlTazVPTm11dFlDSzkyYk5ubTF4bW9HZXNuT2k3eXUxbENMVnIxMGJGaWhXeGRPbFMwYklDT3pzN3JGMjdGdlBuejhmT25Uc3hhdFFvL1BUVFR5aGJ0aXl1WExrQ1pDWkFOVVlmRk1scGxSWXEyQjQrZkNnazJYMVRTa29Lbmo5L2pqSmx5cGlsYnptaFZxdVJrcEtTYlpEN3pmS2pSTG1GNDRjK1Zmd2Z6V0xnd0lGbzA2WU5ldmJzaVo0OWU3NzFlL3A0NlhRNlRKMDZGWW1KaWVqU3BRc3FWS2dnQ2hZZ014ZkFxbFdyWUcxdG5lT0w4WStkbDVjWEZPV0daWkVBQUNBQVNVUkJWQW9GSGp4NGdMdDM3NHBtMFp3OGVSSVpHUmxvMUtnUmJHeHNESjdidEdsVFJFVkZvWDM3OXRtZVE2ZlRDVC9MU3BVcTVhaGZnWUdCdUhQbkRxWk1tU0xNOENBeWg3WnQyNW9zblJnWUdBaUpSQUpmWDEraisyL2Z2bzJkTzNmbTZEeFJVVkhZc1dQSE8vZnZ6ZDlUZWdxRkFoczNialM2OUVjdWwyUHk1TWx3ZDNmSGxTdFhVSzFhTmZ6KysrOUlTMHREK2ZMbFRWWlYwT2RvNEJJRWVwdlRwMDlqd29RSjhQYjJObHBhTkRnNEdJR0JnZWpXclJ2OC9Qek0wc2Z3OEhEWTI5dWpkT25TUnZjSEJ3Y2pLQ2dJQ3hjdVJMTm16WXkyYWRHaUJkemQzYkZpeFlvODdpMFZKQncvOUNsanNDQUxPenM3NFVOVlRyNm5qOWVqUjQ5dy92eDVGQ3RXek9RSGYyUUdEUElUUzB0TGVIcDY0dno1OHpoKy9MZ29XSERzMkRFZ014R2lNZlhyMTBmNTh1WGZXdUhnK3ZYclNFaElRTkdpUmJOZEM1MlZXcTFHZUhnNG5qOS96bUFCbVVXOWV2VVFFQkNBU3BVcW9VU0pFa2JickY2OUdqS1pERjI3ZGpXNlB5NHVUclNrS1RzM2J0d1FadUM4aSt5V1NMd3RSMGpIamgzUnNXTkhBTUNXTFZ1QXpGd3RwdWdUQUhQV1Q4RVRIeCtQd01EQUhMV3RYcjA2bWpScEFpc3JLMnphdEFtMWF0VVNKY2hWcTlYNDZhZWZvTlBwVUxObVRhUEhtREJoQWw2K2ZKbHIvUWVBK2ZQbm8yalJvZ0NBSjArZXdOZlhGektaREhQbXpFSERoZzBOMmgvNGYvYk9PeXlLNit2ajM1a3RMRTJLZ0EwRlVWVHNSQ1AyR28weHNjYkU4b3ZHV0tLSk5URzIyRXNrRVkxS2dsRVRpUVVMRmxUc1JrWEZya1NLWWtCVUlvZ2dSR2tMeTVhNTd4L3V6cnZMRmhha0NOelA4L0M0YytmZU8yZldPVHN6NTU1eStqUnExS2hoMUhQbytmUG55TW5KUVkwYU5VcFZUa3JWZytxUFBsUi9xaTdVV0VDcGtyaTZ1cUpqeDQ0WU5XcVV5UnJqVlpFdVhicmc3dDI3T2pjV21VeUdhOWV1UVNnVW9tZlBuZ2JIc1N4clZsakI4ZVBIQVFEZHVuVXpXNmFNakF5QTVqaWdWQkFQSHo3RWhRc1hBQk1yOTFDL1BMTXNpeTFidHBpY0x5WW1CdDI3ZHpkWmRyZWtwWFZOVlVNb3poeng4Zkd3dDdmbmpRZUcwQmdMYUtMUzZrZGVYaDZPSGoxcVZsKzVYSTRoUTRaZzZkS2xtRGx6SmxhdVhJa0RCdzd3THdVN2QrNUVabVltdW5YcmhyNTkreHFjSXpvNkd1bnA2YVY2RHRxNW8rclVxWU5Ka3liQjM5OGZzMmJOd3J4NTh6QnMyREMrZXBCTUpzT2pSNC9RcUZFamJOKytuUjlYcjE0OWZQVFJSNEM2V2hCTTVQaWdVRFJRL1hrTjFaL3FRYlV3RnB3OWV4YVJrWkZHczB4VHFpWS8vUEFEN08zdGl6MXU4K2JOQ0E0T05yanY4ZVBIcFNCWjJUSmt5QkFNR3paTXA5cEJlSGc0WkRJWk9uWHE5RVpXMzR5TURONVk4UDc3NzVzOTdzV0xGMEF4Y2h4UUtLWEpvMGVQOE9lZmZ4YlpUMU1TMUp5K2RlclVNV2tzQ0FrSlFXaG9hREVsTlo3ZzBGeXlzckw0NUlmVHBrMHo2VFdnTVNpKzdUbGJLS1dQaTRzTGpodzVncjE3OXlJNE9CZ0xGaXlBajQ4UG9INHhHRGx5Skx5OHZPRHI2OHZmUzdwMjdZcisvZnNqTEN3TThmSHhhTisrUFY2OGVJSGR1M2ZEeHNhbVNDTVh5N0tsa2g5cSt2VHBCcE9IZnY3NTUzQnljc0t5WmN2dzQ0OC9va1dMRnRpNmRTdFlsb1ZZTElaRUlzR3paOCt3YytkTy9qemZmZmRkL21YbjNyMTdnSWtjSHhTS0Jxby9WSCtxRTlYQ1dLQnRCYU5VSDBwaUtBQ0FKMCtlNE1tVEoyYjFWU2dVL0F1R0tUUVp4eFVLQmIrYVp3NENnYURZOGNTR1FpczBwZUFNVlVFb0RtdldySUZNSmtQRGhnMzVHMk5oTlBKcXJPQXZYcnpBMDZkUDRlRGdRRjlLS0JWQy8vNzkwYjkvL3lMN0ZWVTZzVGkwYjkvZWFJbEdVMFJIUjJQZnZuMGxPaWJIY1ZpNmRDblMwOVBoNCtOajBxc0E2bEFKQUhCMmRpN1I4U2lWRjZGUWlQcjE2OFBPemc1UWgxaHFZcFUxOXlpeFdJejY5ZXVENHppK0VzaXNXYlB3MldlZndkUFRFMHFsRWhzMmJJQk1Kc1BDaFF2aDZPakk5ek9XNU14UXlkN2lZaXBVN3NNUFA0U2xwU1Z5YzNQaDZla0pxTDNnZnY3NVo3MitIVHQyMU5tK2MrY09BQ0F1TGc0UEh6N1UyZGV5WlV0K1BncUY2Zy9WbitwRXRUQVd6Snc1RTNYcjFzV3RXN2ZNVGs1RnFiNnNYTG5TcUt2KzBxVkxlWGRtQU5pNGNTUDI3dDFyOXR6Ky92NW14N2tCUU8vZXZlSG41MmQwZjBCQUFLNWZ2MTdrUEpvZjdxQ2dJSU5KMXlaT25HajBuRFhzM0xrVDU4K2ZCOVEzUEdOSklkM2MzQUIxc3B4aHc0WWhNek1USE1mcDNWZ29WWTkyN2RyWnllWHlPakV4TWY5VXRDeFFyOUlYVlNaUkcwSUlDQ0hGTXVoSkpCS0REMThOR2pRb2x2ZU5OaVUxRnZqNStTRThQQnkxYTlmR3FsV3JlQjE5K1BBaDh2UHpZV2RuQjB0TFM3QXNpNWlZR0Q2dlFidDI3VXAwUE1yLzA2SkZDMGVCUU9BY0hSMGRWOUd5bERZTEZ5N0UyYk5uVGZZcFhHWGtqei8rZ0xlM3Q4RythV2xwZW5sRGJ0NjhpUmN2WHFCdjM3NEd3MkpTVWxLUW5KeU1kOTk5dDBoNWUvZnVEV2lWT3VVNHJzamZBWmxNeHErTXJsNjlXbS8vekprejZjdE9HZEt5WlVzdmp1T1NZbU5qY3l0YWx0S0c2Zy9WbjhwT3RUQVcrUGo0b0duVHBzakp5UUhVQ2FRMEQ0UDUrZm5JemExeXYwMlVOMEFzRmh1MTNoYTI5b3BFb2pLTjl5MXE3dVRrWkR4NDhNRHMrWXg1VEJTVk9DYzhQQndiTjI0RUFIejAwVWM2eVhrSzA2QkJBL3p2Zi8vRDd0Mjc4ZSsvL3dJQTNOM2RNWFhxVkxQbHBGUk81SEo1QTZGUXVPK2RkOTRSRTBKMnFsU3F3eXFWS2tVaWtlUkVSRVFVN1lKVHlseTdkZzJ6WnMwcTlyamk1T1BZdFdzWEhqNThDS2xVQ21qbDU0aVBqOGVlUFh1S2ZleC8vbmx0WjdsMTZ4Ynk4L01CdFpmVWdBRURqSTdoT0E1cjFxekJnUU1INE9EZ2dFMmJOc0hSMFpIZmYrN2NPZnp4eHg4R3h6bzVPUlhwZ1VBcEdyRlk3TUV3VFBBNzc3d2pKNFRzVUNnVVJ4bUdTWTJKaWNrRlVPN1hmbW1pY1VIV1JxbFVRcWxVUWlRU0dTd0ZaNmdONnNTYkd6WnNRR0JnSUZxMWFzVzNiOSsrSGJkdTNVTExsaTFSdDI1ZFBZKzZ2WHYzWXMrZVBmanh4eDhOenZ2OCtYTTRPRGdZdkdlR2g0Y1hXUTQxUER3Y1NxVVNreWRQNWwrVy92enpUNXcrZlJvclY2NHNsWEtxRk9PSVJLSVZBTHEzYmR2MkFDRmtIOHV5Y1RrNU9ka0pDUW5tVzN2ZlVxaitVUDJwN0ZRTFkwRmgxcTFieDhkZHo1MDd0NkxGb1ZSaVpzNmNhYkFNVG5teGZQbHlMRjY4K0kzbkVZdkZKdmY3K1BpZ1ZhdFdFQXFGV0xCZ1FaSHpmZnZ0dDVnOGVUSmV2WG9Gc1ZnTVoyZm5LbE9la2xJa0JFQmpobUZXQ0lYQ0JVS2hNSnJqdUZ2ZTN0N1hHWWE1L2ZmZmZ6OVM5eWx6R2pSb2dDKy8vTEpNaitIczdJdzVjK1lnTlRWVnB6MHlNdEpnWEtpNW5EMTdsbCtOOHZEd01Ha3N5TXZMZzBLaGdLdXJLMzc1NVJlOVd0M05temVIUkNLQlhDNEh4M0dBT2s5Qmh3NGRNR3ZXTEpxOXVuUnB4akNNcjFnc1hrd0lpV3pidHUxdGhtRnVxbFNxRzlIUjBZbmxkZTBYbCsrKys4N292dVhMbDJQNTh1VTZiUUVCQVFnTURNVGN1WE14Yk5nd3M0L1RxVk1uYk55NEVhdFhyMFpRVUJBRUFnRmV2SGlCMjdkdm8wMmJOc2pNek1TVUtWT3dlUEZpM2lpdFVDaHc4dVJKT0RvNm9tZlBudGkvZjcvT25Kb3hFb2tFYTlhczRiM2JOSGg1ZVdIMDZORUd6MHZEcVZPbkFIVVlYK1BHalFFdGQrM1dyVnVYT0t5UlloNE13eEFBTGd6RFRBWHdKU0hrb2EydDdZMDJiZHJjRkFnRU4vNysrKytZdDFWM1FQV0g2azhWcDFvYUMxeGNYT0RxNm9yazVHVFVybDBiVmxaV2xTSnhIZVhOR0RSb2tNa1lZbDlmWC9qNitwcWN3NXcrWmMyQkF3ZDB0b3Q2MFM4cFM1WXN3WklsUy9qdDlldlhReUtSbU8xSllXMXRUWE1VVkUrMHJVS1dBSHdBdk1zd3pGZ0FHVzNidG8wQmNDQXlNdklnQUxtSmVkNFlOemMzVEo0OHVTd1BBUUE0Y2VKRW1SK2pNSVYvaXhZdlhneWxVbWt3MXJWSGp4NjRldlVxb0JWcVVWU0pWTW9iWThVd1RHY0FIUm1HR1NjUUNOSzl2YjBqT1k0N0VCVVZkYVNzci8zaTBxSkZDNzVhRGNkeENBOFBOOWxmWTNRcXJoSFl3OE1EbjN6eUNmYnQyNGNEQnc1ZzVNaVJDQWtKQVNFRVE0WU1RZDI2ZFpHYm13cy9QejkwNk5BQllyRVlmLzMxRnpJek16Rmh3Z1NJUkNLOU9TVVNDVHc4UEhENThtV01HVE1HcTFldjF2RitjM0Z4TVdoc1c3RmlCUURndi8vKzQvVWpNek9UMzYveFJxMVpzMmF4enBGU2ZBZ2hqTmExSkdJWXBqa2h4RXNnRUl3RWtONjJiZHNuQUE3bTV1YnVUMGhJS04yeUFLVUExUitxUDFXWmFta3NtRGh4SW5yMTZvVXhZOFpnNGNLRjZOQ2hnOUZrYlJRSzVUV2FlcndVU2hFUVRVSlBMVmhDaUIwQU81WmxHd0VZNHUzdC9Uc2hKSmpqdUNDTzQrNW5abVptSnljbjUxZU15RlVEWTBteHRHRVlobnI1bENHbXJuMkdZUm9MQklMaDN0N2VlWVNRWUpWS3RaMWhtSCt5czdPekV4TVRaUlVqOFd1KytPSUw5T3JWQzFCN3FoUVZpcU41MlRIbUxtMktLVk9tNFBUcDAvanR0OS9RczJkUEhEcDBDSFoyZHVqWHJ4OGtFZ25HamgyTHJWdTNZdGV1WFpnd1lRSjI3dHdKb1ZDSTRjT0hHNXhQSXBGZzdkcTErT0dISDNEMDZGSE1talVMdi96eUN4K2ZuWmlZYUxBY3FxYnlTRkJRRUc5bzAxVHVnVHBKcjVXVmxjbUtJcFRTUWUxWlVGaC9HRUtJRlFBM2xtWGRBUFNzVWFQR1dtOXY3ek1BZG5FY2Q0TVFraGtkSFoxWDBWNEhWSCtvL2xSbHFvV3hZUGJzMlJDTHhUUTNBWVZTelJDd3BLNjN0M2QzaG1HSVNxVWk2Z2NTd3JJc3AxUXFDY013T244cWxZclRmRllvRkh5N1FDRFFhV2RabHNQcnVFTytuV1Zaelg1Tzg1bGxXU0tUeVFqRE1FUW9GSElDZ1lDd0xFdWtVaWtSaVVRY1hudUdjRmxaV1VRZ0VCQ0JRRUFzTFMyNTU4K2ZReXdXYzBLaGtJakZZbUpwYVVraUlpSUlBR1ZGZjZmRlFmTlNxdjBBcVBuTU1Jd1Z3ekJmc0N3N2xoRHl4Tm5aK1phenMvTU5sVXAxT3pzN3UrVCsrNVFLaFFXeGMzWm11dFN1M1NaUHJSdWNScTlZbHVVMGVxYjVyRlFxT1kxK2FmUkpJQkJ3Q29WQzV6UExza1FnRUhBRkJRVWN5N0pFSkJKeCtmbjVuRUFnSUNLUmlNdk96aVlpa1lpenNMRGdNakl5aUZnczVxeXNyRGkxN3FnQWNPWDVQVEFNbzJjNE1ITHRQM0p3Y0xqcDRPQndXNlZTM2M3THk3dGJHWlJjSm50dDJ6QzBVbGtVdHJhMitQcnJyN0Y2OVdwTW5EZ1JMMSsreE1TSkUzbXZ0YzgvL3h4SGpoeEJZR0FnN096czhQRGhRd3dhTkFndUxpNUc1eFFJQkZpeVpBbHExcXlKbUpnWW5VUnVTVWxKZkxrM2JUUXZiS0dob1dqV3JCbGNYRnlRbEpURTcwOU9UdVl6M0pjUEJFSVdqdGFPamwyY25aM3pHWWJSMDVmQ3VzT3lMTWV5TEs4NzZuc2JyenR5dVp6WEhabE1SZ1FDQWFlNUYrWG41M01pa1lnVENBUWtOemVYRXdnRXhNTENnbnY1OGlVbkZBcUpsWlVWRnhzYnk1WDNmY2ZVZlFPQWhHR1l3WVNRZ1FLQklKa1FjcnR0MjdZM0dJYTVuWmFXZGpzbEpjWDg3TFFWQ05VZlNtV2lXaGdMWkRJWmxFb2w1UEszeXV1UFFxR1VNVllpUVQrR1lhYmdkZnljNW1tREVFSTBGbjBDclZVTmdVREFQNUdJUkNLK3YyWVFJUVJDb1pEdkl4YUxkZVlFUUxSdS9nUUFMQzB0OWVaUlc5b0oxRGRjVzF0YlhnNUNDR3JYcnEzOWxrRUlJZkQyOWliR1ZrOFlobEVCVUJCQ09FSUl4ekFNcDM0NTRnQnc1TFdQSndkQXBmV1o3OHN3REVjSTRRQVFobUZVbXMvYWN4bm9xejFHczc4bWdGb0c1Tk9jaVBaSmFUNEtHSVpwVEFocHhERE1VSUZBOE5MQndTRlJwZUlpY2dwSThaZGRLQldLbFFYYlRDeGtkNml2RFFBZ0dsMHpvR2RFODVrUVFnUUNnVVlYaVVnazBpaVZScWNJWHErQzhYcGdaV1hGNjUyZG5SMnZRN1ZyMTliME42VTdjZ0FxemZXdS9sZm5zL3E2MXY1WGI3L1dPQ2NBT3Y2MjJoNGNKcTc5Sm9RUVQ0WmhoZ3NFZ3BlMnRyYVBGRW91U2lybjNvcHIvOEdEQndaTGlkNjlleGNBY09iTUdUNHBaMkcrK3Vvcm8yRnJRNGNPeFlFREIvRHc0VU9JeFdLTUdER0MzeWVSU0RCOStuUXNYcndZdnI2K1lCZ0dYM3p4aFZueVRwMDZGUXFGQWtLaEVCekhvVWVQSG1qWnNpVkdqQmlCbjM3NkNkN2UzaGc2ZENnQVlONjhlV2pZc0NHNmRldUd1blhySWlZbUJrZU9IQUhVU1g5emMzUGg0ZUZoMW5GTEF3WU1KRUs4SXhLS2R4YlNILzdhVm5zUEVRRGFueUVVQ25uOVV0K1hDQ0VFRmhZV3ZLNVpXMXZyM0l2VStrUHcrZ1dVUDRhTGl3dmZ6NUR1cU84SmNrS0l4Z2luL1Mrdkl3WjBTMGVYQ3VtWGQyR1BKMFAzRGExdEZrQURBUFVaaGhuSU1NeExGeGVYNTdWcTFUcVdMVlhFcXZCMmhGbFIvU2svL2FHVUhkWENXQkFRRUlDbVRadmk4T0hEV0xWcVZVV0xRNkZReWd2Q0NBZ2hsbXJYYSswbmtjSisyUHcySWNSb1AxTnphTy9UbnFQUWZHQmVZL0RZSnVRQXd6QkZQdjBZY3pIWGJpdk81K0x1TitDQ2JSYUVFTTMzWnduQW1tR1ltbUJaTzRiaHFMOThaWU9BSllSSWpPaUtvZXViYjlNYXc4Q0lUbW5yaFpZdTZSMnJVRCtUdXFOOVBSZSt0b3Y2dC9EbmtxQjk3UU9veVRKTURZYlIrNDBxVTNiczJJR1RKMDhDV2l1R1VGZlFDUW9LTWpvdVBEemNhSHoyRjE5OFlmUmxoMlZaREJ3NEVELy8vRFBxMXEyckYrYjJ3UWNmWVAvKy9ZaUppY0Y3Nzcybmw3VFRGQnFETGN1eWZIMTRqdU9RbHBhR0RSczJvRXVYTG5CeGNjRlBQLzNFNzJNWUJybTV1Y2pLeWtKeWNqSVNFeE1CZFl4NCtVSEFzS3lnS1AweGRJOHkxTCt3L3FoL240dXJQM28zTEszeEJzL0MyTDJpdEhWSDY3NGhCbUROc3F3angzRTFCUUtCV0ZYT1FRbFVmOTRHL2FHVUZkWENXRUNoVUtvbmVVcmxLV3NoK3ozN09wc2JvMzVnWWdRQ0FhTzF6V3JhTk50NGZhTmsxUTlNZkx0QUlJQ21Qd0NHWlZuR3dMWm1qTTY4bWpiMVN6VXZqL3Boak45bVdaWlJQN0JwWk5HMEdmMjk1amhPVlBqWTZnUjJyTll4R08xdHJUYitPRnJiakhybEJnekRGQjVqZEE1Q2lCM0RNRDRBZE5Mckd6SWlhSzBhRVFEWmhKQm5BUDdqT080SHFWUjZYY25ZZUVEQTlDajlxNEpTbHNnVWlPV1V5aTBTaVZDdXBUY014M0dzOW1mMWRjMXE5RVI5eldwLzFseFQvT2ZDWTlUWElxdldHNTE1dFBTQU5hUTdXanFqZHd6TnZNWDVETUFKUUZjQU5wcGpHRE9lYVYvN2hKQXNBSnByZjdWTUpydFdvTEpvQVNGYnJ0ZCtURXlNd2ZiMjdkdGp3NFlOZXUwLy92Z2pVbE5UMGJScFUzejExVmNHeDlyWTJCaHN4K3N5cTlpN2R5K2dqb2srZGVxVVRoSTFsVXJGSjBoNyt2UXBPSTRyVmxMT24zLytHWWNPSGRKcFU2bFVVQ2dVR0RSb2tFNnN1TDI5UFU2Y09JR0dEUnNDNmtvbVQ1OCtCUUNkOG5SbERRR1FYOERkRVRHS1B5d3NMQlNGOUVSUFI5VDNGcGJqT1A1eklkM1IwUmZOWjYzZmZGYnJ2cVN0TTVwN0Jjc3dqRUJ6TCtEbGZOMHVOS1FMcG5TM0NQM3BwdllVMEQ2T3dlOUpmUThsQUtTRWtCU0dZZEk0anR1bVVxbENZMkppWHJrM2J0MFJ3dksxTTFQOXFYajlvWlFkMUZoQW9WQ3FMQ3FPU1ltS2lncXJhRG5LQWMzTE8yRFlVNEZwMTY0ZDh2UHpHYngrMEdEd091Y0MzMWZ6bWVNNHBrNmRPbEFvRkhyN1ZDcVZ6cjhjeHpHYUZRMk80eGdBTFJpRytZTVFVZ05GR0FuVVlST25DU0g3Q0NGUkRNTkk1WEs1TERZMk5nMEFjZmRzVzZwZkVLVjhVQktTbGZ1S3VaU1dkbGRhMGJJVUFXTkViNWptelp2cjZZa2gvZERXQ3lzcnEzY0FiTmNZQzh5NTlqbU9DMkpaOWg0QWFVRkJRUUYvN1RkdVhRNm5yNHVmbngrNmQrOE9xRU0zZS9SNGJhdHdjWEhSaTNWV0tCVDQ3Ny8vQUFDUEhqMkNsNWNYbnduZVhQYnQyNGZuejUramUvZnV1SExsQ243OTlWZjA3dDJiWDBuZHYzOC9FaE1USVJLSkVCY1hoOURRVUF3Wk1xVEllVy9mdmcwdkx5ODBhZEtFVHpoMzQ4WU5aR1ptb24vLy9nYkhXRmxaQVFDYU5Xc0dHeHNiaEllSDQ5OS8vNFZZTEVicjF1WDVmOEZBU2ZDZk5DdnpVaVdJdmRlOGVXcnJEMytmS1h5UFVTcVZqREhkd2V0d3ZaME13elJBMGJxakpJUmNKNFFFQTdqS2NWeVdRcUdRV1ZsWlpVUkdSaXJLNGJ3TlF2WG5iZEFmU2xsQmpRVmEvUHp6ei9EMzk0ZE1KalByTTZWeUlKZkxrWjJkRFNzcksvNUhyU3hSdThicHRTdVZTaEJDU3BUUWhrSXBBcVA1RERSRVJFU1lQVmxLU2txSmhHalZxbFcyT244Q2oyWVZpR0VZR1NFa2h4RHlpR0dZUFZLcGRFZGNYRnhPaVE1VVFxUlNxZG5sUExPeXNpQVVDa3U5L0dkdWJpNGVQSGlnazBDcUpEeC8vaHkxYXRXaUpSQkxqbEdkaVkyTk5UblFrSDU0ZTN0TDFiSFhmRnVoYXorYkVCSVBZRTllWHQ3dThyNzJpNEpoR0w2YVJsSFgxTzNidDZGUUtHQm5aNGVzckN3Y09uU29XQ1ZLTXpNenNXM2JOdGphMm1MWnNtWHc5L2ZIa1NOSEVCUVVoSWtUSnlJek14TmJ0MjZGcGFVbC9QMzlNV1hLRkFRRUJLQnYzNzVGNnVQeTVjdng2dFVyaElhRzRxT1BQZ0lBakIwN0ZnVUZCVVdHb1FxRlFuVHAwZ1VYTDE1RVFVRUJPbmJzQ0FzTEM3UFBxNXBoTUdGb1VmY1pZL2VXZDk1NVIrZEZYOHQ3UU1Fd1REWWhKSjBRRWl5WHkvK01qWTE5K2thU2x3RlVmNmorVkdXcWhiRWdLaW9LLy8zM0h4NC9mZ3dBL0w4YUdJYUJvNk1qdjYzOVFtbnNNelVXVkI0dVg3Nk1lZlBtWWZ6NDhaZzZkYXJPdnJ5OHZHSWx2clMxdFMyeTFNM1BQLytNcUtnb2pCczNEcjE3OStiYno1MDdoNlZMbDZKZnYzNVl1WEpsQ2M2aytDaVZTc2hrTXNoa011VG41ME1xbFNJdkx3ODVPVG5nT0k2M0hHdVRuNThQcGJMMGtoOExoVUphT3FlYW9XVXNreEZDN2dHNFRRaTV3YkxzcllpSWlJZnFSRmpsenJmZmZvdjc5KzlqdzRZTmFOKyt2Y20rdi83Nks0NGZQNDR2dnZnQ1gzNzVaYWtjUHlVbEJhTkdqWUpTcVVSb2FHaUo2MCtyVkNxTUd6Y09BTEJueng1YXgvb3RRdnZhQnhDbHZ2WnZjeHgzSXlvcTZsRkZYZnNsUmFsVTR0OS8vNFdUa3hQczdPd0FBQ2RPbkFBQUxGbXlCTXVYTDhlZVBYdnc4Y2NmbTcwNnVtN2RPdVRtNW1MMjdObXdzN1BENU1tVGNmTGtTV3pmdmgxRGhneUJ2NzgvY25KeU1HUEdETHp6empzWU1tUUlEaDA2aE8zYnQrdmR3N1hKeXNyQzgrZlA0ZVRrcEtNVFVxa1VITWNoSUNCQWIwem56cDNoN2UzTmIvZnMyUk5uenB3QkFIejQ0WWZGK0tZb3BZRmFmNVFBRWdEY0pJVGNZaGptNXQyN2Q2TXFXelVnVVAwcHhqZEZlWnVwRnNZQ1RSSU9EYnQzNzhibzBhUDViWUZBZ0wvKytxdFljM2JwMHFYVTVLTlVIRC85OUJPT0h6OXVkdi9nNEdBMGJ0elk2SDVDQ1A3NjZ5K2twNmZyN1R0MzdoeVVTaVdhTm0xYUlsbVBIRG1DTTJmT2dPTTRxRlFxS0pWSy9rK2hVUEFWUDdUL1RMMzBDNFZDWEwxNlZhODIrL3o1ODNIbHlwVVN5V2lJSGoxNjhFbHlLTlVDaGhEeUw0QjlITWNkSjRRa3ZuejU4ci9rNU9UOGloWXNPVGtaK2ZuNWNIWjJOdG52MWF0WE9INzhPT1J5T1RwMjdGaHF4NjlidHk2OHZiMFJIaDZPN2R1M1kvYnMyU1dhNThhTkc4akl5RURidG0wTkdncE9uRGlCL2Z2M0Yydk9nSUFBa3pHeUZQTWdoQ1FRUW9KVkt0VUpsbVdmWm1WbC9aZVltUGpXcnk0UVFwQ1VsSVNFaEFURXhjVUJBTzdmdjQ4dVhicEFxVlJpM2JwMTZObXpKNUtUazNIdTNEazRPVG1oZS9mdStPU1RUN0J0MnpiNCt2cGkzYnAxUlI3bjVzMmJPSG55SkR3OVBmSHBwNThDYWxmdGtTTkg0dHExYXpoKy9EaE9uRGdCZDNkMy9qbnR5eSsveElrVEo3Qjc5MjU4L1BISFJ1ZldlSVJvdjd4QVhlOWRKcE1oTURCUWIwek5talYxK2pkcjFneDRYVkVBZmZyME1mUGJvN3dwNmh3ay8zRWNGMG9JQ1NHRTNGY3FsZW14c2JHVm91WTUxWi9YVVAycG1sUnBZMEh0MnJYeCtlZWY2N1ZyTG1ZS1JjUEVpUk5OdmtBY1AzN2NhQUliYldKaVlwQ2VuZzVyYTJ0MDdkcVZiNWRLcGJoKy9Ub1loc0g3Nzc5ZklobkZZakh1M3IwTHNWZ01rVWdFb1ZBSXNWak0vOW5ZMkVBa0VpRW1KZ1lzeTZKbno1NndzTENBUkNMaC95d3RMWFgrbEVxbG5yRkF3OGFORzNYYzZjTEN3aEFTRW9JNWMrYm9aTlo5OU9nUk5tellnQkVqUnVpY013Qk1uejY5Uk9kS3FiUWtjeHozYVZSVTFQMktGcVF3Q29VQ0wxNjhnRkFvUkwxNjlVejIzYjE3TitSeU9YcjE2bVZXekdWcWFpcVdMVnRtbGh5dlhyMENBTDdzVlZGNGVYbGg1c3laT20wYVE4Q29VYU1Nam5ueDRnWHUzYnRubGp3YVN0T2JxRG9pbFVvVExTMHRCNzJOMTc0aFVsSlNjUHIwYVQ0VCs5eTVjL1ZpeFZtV1JhdFdyZEM0Y1dOZVo5YXNXUU9sVW9reFk4YUFaVm1NSFRzV29hR2h1SGp4SWtKQ1FqQnMyRENUeDEyN2RpMVlsc1hpeFl0MTdqMVRwa3pCaEFrVE1HTEVDREFNZzZWTGwvSWhlMDVPVGhnOWVqUUNBd054L3Z4NW8zTnI3dEZ0MnJUaDIxSlRVeUdWU3RHdlh6OGRIYjE4K1RMbXo1OFBXMXRiblRsKy8vMTNRQjIrZVBmdTNWSTFGbEtNbzFRcVY4amw4dkZ2VzNpT01haitVUDJwVGxScFkwR2RPblV3WThZTWcvdUtpa21rVkMvNjl1MXIwbU1nSmliR0xHUEIyYk5uQVFCOSt2U0JXQ3ptMjQ4ZE93YVpUQVp2YjI5WVcxc2pMOCs4M0VVc3kvSUphd1lNR0tDVDdkYlV1UWdFQWoyUG11TFNzV05Iblp1UnBoUk82OWF0MGJ4NWM3NWRFMkxnNGVHQnpwMDd2OUV4S1pXYm1KaVlWd0JlVmJRY2huajI3Qms0am9PN3U3dFJBeG5VcnBqQndjRmdXUmJUcGszajJ4ODhlSURmZi84ZDMzNzdMVnhkWFhYR3lHUXkzTDU5dTFqeUtCU0tZbytCV2c4MW5qOUJRVUhZczJlUHpuNXRBOTNFaVJNeGFkSWtrL045OU5GSEJqMmhLTVVqUGo0K0EwQkdSY3RoTHRuWjJUcHV4VFZxMUVDelpzM2c1ZVdGUm8wYVlmSGl4ZkR5OHNMV3JWdjVQanQzN3NUVnExZmg3dTZPa1NOSEF1cU03UXNYTHNTc1diT3dldlZxU0NRU2svZXBEUnMySUNJaUFpMWF0TkJwdDdDd0FNTXc2TisvUDFRcWxaNlI3dlBQUDhlNzc3NkxEaDA2NE9MRml3Ym5qbzZPQmdxOTdGeTdkZzFRWjJYWGpwL096OC9uejF2RHhZc1hjZkxrU2RqYTJpSTNOeGNiTjI1RSsvYnRUZjVlVUVxSEdITWVzTjRpcVA1US9hbE9WTnYvUVE4UEQrelpzMGZ2b2E4NDQ0dHlaYVZVSExtNXViaHg0d2FnWlMxTlRFekV1WFBuZ05mSmRIVHlWQlFVRkpoOGdWZXBpZzR6bGNsa2ZFakQwS0ZEK1haQ0NJS0Rnd0VBZCsvZVJiZHUzY3crRDFkWFYrelpzNGN2a1dNTytmbjVZRmtXZi96eGg5bGpoZ3dab2hjdkZ4b2FxcE9vVWZNOVhyeDRrWGV6QTRDa3BDUkFuUnVrcUh3T0ZFcEY4ZSsvL3dJQUdqVnFaTExmOXUzYmtaZVhoMkhEaHNIZDNaMXZqNG1Kd2FWTGw4QnhuTUZTV0ZCN3N4MDRjTURvM0hsNWViaDQ4YUpaUnIrYk4yL2l1KysrMDJ2WDZMVkVJakhvbVpDYisvOWV1eXpMMGdjMWlrR2FOR21DQ1JNbW9HblRwdkR5OGtMZHVuWDVmWWJ1aFVlT0hNSEdqUnNoRW9uMFZqVzdkZXVHc1dQSFl1Zk9uVmk2ZENteXNySXdjdVJJZzRsKzY5V3JaOVN6Unl3V0cvVkdzN0d4UVljT0hRQWoyZkpWS2hXaW82TWhGb3ZScEVrVFFGMy9mZi8rL1dBWVJpOC9UMGJHYTd1T3ZiMDlvQTVSV3I1OE9RQmc1Y3FWdUh6NU1rSkNRaEFZR0ZocU9Vc29WUWVxUDFSL3FoUFY2aW5pK1BIanVISGpCcFlzV1FLSlJGTGkySEc1ZFZpdkV3QUFJQUJKUkVGVVhBNDNOemU5Y2lpVXQ0ZlUxRlRNbXpkUHArM0NoUXU0Y09FQ0FHRFRwazN3OGZIaDk0MGRPL2FOajNuMjdGbms1T1RBdzhORHg2cDc0Y0lGUEgzNkZQYjI5bWpac2lYeTgvTVJFUkVCR3hzYnRHMXJ1anljczdNemNuTno4ZHR2dnhWYm51S002ZHk1czU2eHdGRDhuRVFpd2U3ZHV3MjJhMysvRk1yYlFGUlVGSHg5ZlFIMVNoRFVtYWcxcXpvYTFxNWRDMWRYVnp4Ly9oeDc5KzVGalJvMTlCSkJEUnMyREx0MzcwWjRlRGpDdzhPTkd2MU1WVnhadW5RcExseTRnUHYzNzJQaHdvVTZENHhLcFJJN2QrNUV2Mzc5NE9ycWFqQ0xkSHg4UEU2ZE9vVkdqUnBoNzk2OVJvMXpDUWtKSnI4WENvVmxXWHo5OWRkRjlsTXFsZGk4ZVRQKy9QTlBBTUN5WmNzTTNyZG16SmlCdExRMG5EbHpCbXZYcnNXVksxZXdmUG55WXBlRUsweG1aaVlzTFMxNWZVaEtTdUtOWk5xWjNlUGk0aUNWU3RHNmRXdGVyL2J1M1l1SER4K2lSNDhlcUZPbmpzNjg4Zkh4Z05vRE5UTXpFOU9uVDBkMmRqWSsvdmhqZE92V0RhMWJ0OGFGQ3hld2RldFdORzdjV0NkWk1ZVkM5WWZxVDNXaVdoa0w3dCsvajFPblR1SDc3Ny9YY1JFdkxrcWxFcWRPbllLdHJTMWZXb1R5ZGxHclZpMHNYYm9VVUxzUDc5Ky9IOTI2ZGVOL3NBcXZMbjcyMldjbU00cWZQWHNXRHg0OE1Ibk1nd2NQQW1wM0xRMUtwUksvL3ZvckFHRGF0R2tZT25Rb0VoTVQ4ZkhISDZOKy9mcll1SEZqa2VkQ0NPSGo0c3hoMEtCQkVBZ0VPSHo0c05sak5LRU9BTkMvZjM4MGI5NGNreVpOTWxvQ0tDUWtCR2ZQbnNXMzMzN0xXNkVOc1dYTEZwM1ZXUXFsUEpGS3BYcXI3NW1abWNqTXpOUnAwMVMzOGZQemcwS2h3T3pacy9rVkV3MUNvUkJUcDA3RmdnVUxzSGJ0V3ZqNCtQRDNFU3NySy9UbzBRT09qbzZRU3FXd3NMQ0FVQ2pFM2J0M3NXN2RPb3dZTVFJREJ3N0V2SG56a0ppWWlORFFVTHg2OVFvLy92Z2pKQklKL3Zubkh5eGJ0Z3dQSHo3RTFhdFhzVzNiTmpnNk9xSkhqeDY4ZmhGQytOQ2lPWFBtVUM4ZVNya1FFQkNBblR0M1FpZ1VZdjc4K1VacnJUTU1neFVyVnNES3lncUhEeC9HczJmUFNzV3I1ZnZ2djhmTm16Y2hFQWdnRkFwUlVGQUFBUEQwOU5SSnlLbnhKTlM0WjkrNmRRdisvdjZ3c0xEQXQ5OStDNlZTaVFVTEZzRE96ZzZabVprSUN3dERvMGFOSUJLSjhOVlhYK0hwMDZkbzJyUXB2djMyV3dDQW5aMGQ1czJiaHdVTEZtREJnZ1ZZdFdvVit2YnQrOGJuUTZsZVVQMmgrbE1WcU5MR2dnY1BIaUFwS1FuOSt2Vjc0N24yN05tRGlJZ0lzN0tWVWlvZVcxdGJEQm8wQ0ZBL3lPL2Z2eCtlbnA1OG00YWxTNWZxdVlRWjRyUFBQZ1BIY1ViN1hiOStIZmZ2NitlMUNna0p3ZE9uVDFHL2ZuME1IRGl3Uk9mQ01BeS9XcWxRS013dTIxbFU2SVNGaFlXTzBTdzFOWldQaGE1WnN5WkNRa0tNamoxLy9qeHUzNzZOWThlT3djM056V2kvbWpWcklpY25Cd2NQSGtTUEhqMW82QTZsWFBIeDhlRU5iV1BHakVGaVlpSkNRa0w0NjNEeTVNbUlqWTJGalkwTnpwdzVnMHVYTHFGWnMyWjZHYU5sTWhta1VpbWFOV3VHZXZYcUlUazVHZnYyN2VNOWtseGNYUGlLSDc2K3ZqaC8vang4ZlgwaGs4bnc0TUVEM21YVHlja0pXN1pzd2FSSms2QlNxWkNibTR0ZmZ2a0YrL2Z2QjhkeDZOeTVNK2JObXdlWlRBWTdPenVkS2lLWEwxOUdaR1FrdW5YcmhtYk5taUVuUno4UG1FUWk0Wk5hUVoxL1FSTW1aQXlPTTFndW5VSUIxRHJ5K1BGamZQSEZGMFY2d2dtRlFpeGF0QWllbnA3bzBxV0xuc0d0SlBqNCtDQXRMUTFLcFJJcWxRb1dGaGJ3OVBUVTgveUppSWdBMUFsQjVYSTVGaTllREtWU2lYbno1dkhocGtsSlNiaHc0UUlFQWdHOHZMeXdlUEZpQkFVRklTNHVEZzBiTnNTbVRadDBET2Y5K3ZWRGNuSXlBZ0lDSUpWSzMvaGNLTlVQcWo5VWY2b0NWZHBZTUhmdVhPVGs1QmcxRnN5ZVBadTNzaG5EMHRJU2ZuNStTRWhJNEMxdmxNclA4ZVBIamE3cS8vNzc3M0IzZDhlVUtWTVFHUm1wdDkvS3lrclAzWDdMbGkxNi9WSlRVM212Z3FsVHA1YUtsZmpVcVZOOFhGaFI5T3paMCtUKzJiTm42NVFRZmZMa2lkbEpFVFV2R0h2MzdqVVlWMmVJaGcwYlVtTUJwVndSQ0FTd3NySkNRVUVCa3BLUzRPRGdvR1BjZXZueUpRUUNBU0lqSTNtOXlzM054Wmd4WTVDVGs0UGMzRnprNXVZYU5MeHQzNzRkdzRZTjAxbWRlZkhpQlk0ZVBRcVJTSVNtVFpzaUtpcEtiNXlqb3lPMmJObUNzTEF3akJ3NUVxOWV2VUt0V3JVd2UvWnM5T25UQjdtNXVmanNzOCtRbjUrUEhUdDI4RzZvSFRwMGdLdXJLMXEwYUdGVXQrZk9uWXNSSTBidzI4SEJ3WHkrRkFyRlhLeXNyUGlYQjZncjR4UUg3V3RRdytuVHAwc2t5K2VmZjI2d3FsVmhmdjc1WjF5N2RnMHRXclNBV0N5R241OGYvdjc3YjUzczh2djI3UVBVWGpxYSsxYkRoZzN4N05remZQUE5Od1pmenNhUEh3OXJhMnNNSGp5NFJQSlRxaDlVZi80ZnFqOVZneXB0TExDeHNjR0xGeStNN3I5eDQwYVJxN1MwN25UVlJDYVQ0ZVhMbHhnNmRDaWZ6VFVoSVFGWHIxN2xTNGpKNVhJNE9Eam9yREpldW5RSmp4OC8xcGtyUER6Y1lLV0VGU3RXUUNxVm9sT25Ua2JkcjB5VksyTVl4cWlyOGFCQmc0eVdkRnUvZmoxWWx0VXJ0NlloUGo3ZVlBMzJUcDA2bVoyZGZmMzY5UWdLQ3NMbXpadlJ2bjE3czhaUUtCWEZ3NGNQb1ZLcGRESklFMEtRa1pFQloyZG5wS2VuUXk2WEErcEVUVkRIcE5yWjJjSE56UTMyOXZhd3M3T0R2YjA5YkcxdGNmbnlaU1FtSmlJb0tBaFRwa3poNS96amp6K2dVQ2d3YXRRb25TelIybHk4ZUJHLy9QSUxFaE1USVJBSU1HYk1HRXllUEprM0p0clkyS0JkdTNZNGVQQWdwazJiaHNEQVFGaFpXY0hTMGhMYnQyOUhVbElTa3BPVGNmZnVYVHg3OWd6ZHVuV0RuWjBkb0g1dzA4YlQwN1BJM0R6bnpwMHoyMXVKUW5sYnNiQ3cwRW5DMXJwMWE2UDNTRzBEdDFnc3h1clZxMDNPYmVqbGpVS3BTbEQ5b1ppaXloc0xsRXFseVZyeUgzNzRJYVpNbVFLcFZJcVJJMGRpenB3NTZONjlPNEtEZ3hFVUZJUWRPM2FVdTl5VXNpTXBLUWxYcmx6aFhYVS8rK3d6UHFZK05EUVVWNjllMWVudjR1S0NpUk1uOHR0cGFXazZ4b0tDZ2dLc1hic1dVSy84M2JwMWk5L1hyMTgvUHBHWklSNDhlS0NUWkxFd3JxNnVPSHIwcU1GOTN0N2VlaUVWR2padDJnU0JRS0JUa1VHYnNMQXdnOFlDYmJLenMwM1c0OVVrVUx0eTVZcEpOMmR2YjIrYXM0QlM0V2lxZDdSczJaSnZTMHBLZ2xLcGhKdWJHejc1NUJOa1oyZWpUWnMycUZPbkRod2RIV0ZuWjJjMFowZno1czB4Zi81ODdONjlHNk5HallLZG5SMWlZMk1SRWhJQ0d4c2J2WVNwaEJDY1AzOGUyN1p0UTF4Y0hGaVd4WUFCQXpCcDBpUTBhTkFBVUhzTi9mSEhIL2p1dSs4d1o4NGNQSHo0RUZGUlVWaXlaQW44L1B6QU1Bd2NIQnpnNE9DQTFxMWJZOUdpUlhqMjdCbSsrdW9yb3dhQlhyMTZZZkxreVNhL201czNiMUpqQVlWQ29WQW9GSU5VYVdPQkp0Tm5mbjQrYkcxdGpmYXBXN2N1SC8vcDRPQ0F1blhyOHYxcHhZUEtqNlpNektGRGh4QVlHSWc2ZGVwZzNMaHhnRG9IZ0NZVXhkQXFQOGR4T21Wd0Nyc2pCd1lHSWprNUdaNmVuaGc2ZEtpT3NXRElrQ0hvMnJXcjBXeTIxdGJXUmkyM1VGZENNRVpNVEl4UkE1aGNMZ2ZETURoNThxVEIvVVVsYW9UYW5YclZxbFVRQ29WR2p5T1JTSXlXaVZPcFZGQW9GRmkwYUJFMUZsQXFISTNuajNiTXFDYnhZZE9tVFNHUlNQUmlPRTNScDA4ZkRCdzRFUDM3OStkWDlVK2RPZ1ZDQ0NaTW1BQUhCd2RBSzF4bjY5YXRVQ2dVQm8wRUdoSVRFNUdZbUlpTWpBd0loVUw0K3ZwaTFLaFJDQXNMdzQwYk45Q3BVeWV6NWRNYzE1aXhnMEtoVUNnVUNzVWNxclN4UUpNVXpwU3hnRkkxeWM3T3hzV0xGM0hwMGlWY3YzNGRVQ2Y3Y25kMzEzR0pLbHhDclRDeHNiRjZKZEswRTdoY3YzNGRETU5nd1lJRlNFOVAxeHR2cXV4Tmd3WU4rSndHeGVYWXNXTkdqUUdhVmNJZmZ2akI0UDdpSkRRYk5teVlYZ2xLY3poejVneSsvLzc3WW8ralVNcUN1M2Z2UWlnVTZsUXFpWTZPQmdBMGE5YXMyUE94TEl0bHk1YnB0TTJlUFJ1REJ3OUdnd1lOY1BmdVhZU0dodUt2di80QzFFYkozcjE3WTlxMGFRWVRncXBVS2x5K2ZCbFF1MzlDWGRGbCtmTGxVQ2dVNk5TcEV6SXpNeEVhR3NxUGVmTGtDYURPdjNMejVrMitmY0NBQWJ4UjgwMnEvbEFvRkFxRlFxRlVhV09CcGFVbG9QWHlSS2srM0xselJ5OFI0S2VmZnNxLytHcktIRTZZTUlFdm1YanYzajI5Ri9CNjllcmhpeSsrNExkUG5qeUoyTmhZblRuajQrUFJwazBibkR0M3JrelBTWnZ2di8vZWFCaEMzNzU5SVJBSWpDYkVDUXNMdzNmZmZXZldjWjQrZllvelo4NFVXejdOaXhpRlV0R2twNmNqT1RrWmJkcTAwVEgwYVVLTzJyVnJCNmlUVUJVVm5xUE4wcVZMK2VTNWhCREV4c1lpTEN3TTU4NmQ0ME56YXRhc2lSbzFhaUF0TFExUlVWRll2MzY5VHJVQ3pkaUVoQVFrSlNYQnk4dEx4NWlnYmFqTXlNZ3dtQ2hyejU0OU90dmUzdDU4L29YQ3g2SlFLQlFLaFVJcER0UllRS21TZUhoNG9ILy8vdWpWcXhmeTgvT3hiTmt5bldTVi9mcjFROXUyYmVIbTVzWS9VQThlUEJnelo4N0UrdlhyY2V2V0xkNmdvSEV6Qm9DdVhic2lOemVYMzM3Ly9mZngzbnZ2bGV1NVFSMHlVVlFsRDJQN1RTVlZMTXlkTzNjTVZvUW9pcUxLTmxJbzVVVkdSZ1pZbHNXOWUvZXdmLzkrZlBycHAzank1QW1lUEhrQ0x5OHYzdnRIVTVhMFhyMTZScE1UUWgyaTg5OS8vL0Y2bEplWGh4RWpSaUFsSlFWUUozL3ExS2tUaGcwYmh1N2R1eU0xTlJXK3ZyNjRjK2NPWDhheE1FS2hFQjA2ZERDYTN3UUEzTnpjY09USUVYNTcvZnIxdUhUcEV0YXZYNitUMkxCV3JWcTgwWFBqeG8wSUNBZ3crZjNRK3lPRlFxRlFLQlJqVkdsamdXWVZpVDRNVlQvYzNkMTVOL3pDSy82YWhKZDE2OWFGUXFHQVFxSGc5MWxaV1VFbWt5RW5KNGMzSW1qbkxMQzJ0b2ExdFRYeTh2SmdaV1VGa1VoVUlhdDNQL3p3ZzlFd0F3MmRPM2QrNCtQUU1BUktaY2ZMeXd0K2ZuNVlzR0FCZnZycEp6eCsvSmpQWTJLb1NzbU1HVE5NR2dEOS9mMTFFdDlhV1ZtaGUvZnV1SGZ2SHQ1Ly8zMzA2OWRQSi96STFkVVZBUUVCSUlSQUpwUGg3Ny8vUm1Sa0pOcTNiNDlXclZxQllSaElKSklpUzVDS1JDTFVyMTlmNTdoUUd3ZTAyd0h3T1hocTFhckY5elBHa3lkUGltVkFwRkFvRkFxRlVuMm8wc1lDQ3dzTGdCb0xLSVhZczJlUFdYVnZDK2NxS016NTgrY04xcFUxbDhURVJFeWFOTWxrbnlWTGx1aTlDRUJkeGNOWWNrUi9mMzh3RElQcDA2Y2IzQjhmSDQ5RGh3NlpKZU9qUjQ5NEQ0dmlvQjJxUWFGVU5EMTc5c1N2di82S2I3NzVoay9LYVdGaGdTRkRocFRLL0hQbXpBSFU5NXB0MjdiQjJka1puMzc2cVU0ZmhtRmdhV21KeU1oSXZoeWlvV29vaVltSk9ISGlCRnEyYklrZVBYcVVTQjVOeWVDZmZ2b0pYbDVlSnZ2Mjc5L2ZZTDRWQ3FVMENRNE94b2NmZmtqTFVWTW9KWURxRDZVaXFkTEdBbzFud2ViTm0zSGd3QUhFeDhjREFCWXZYZ3lXWlNHWHkzSHQyalhNbVRPSFgxblpzMmNQenAwN2g4VEVSSjIrRHg0OGdGd3V4NXc1YzRxVklJN3k5dEdtVFJ0OCtlV1hldTFLcFJMNzkrL253d3lFUWlGR2poeHBkR1ZPTy82NUpPVG41K1B2di84MjJVZmJxd0VBZkh4OHNHSERCalJwMGdTMWF0VXlPR2JMbGkwUUNBUVlQbnk0d2Ywdlg3NUV6NTQ5OVdxeUcrTCsvZnQ0K3ZScGtmMEtVMVNJQklWUzNyUnIxdzVidDI3RnBFbVRrSmVYQndjSEJ4MnZvdEpBSnBNaE1EQVFucDZlZXNZQ2MwbEtTa0pnWUNDR0RSdFdMR1BCM3IxNzBicDFhN1JvMFlKUGZ1anE2bG9pR1NpVTBtVEhqaDN3OS9mSHJsMjdzR3JWS3AycUpGRGZlMlV5R1FvS0NpQ1R5U0NWU2lHVlNwR2JtNHZjM0Z4a1pXVWhPenNibVptWmVQWHFGVEl5TXBDUmtZSHM3R3ljT1hQR2FNVWVDcVVxUVBXSFV0RlU2U3RFa3drNktpcEtwLzNpeFl2ODUrVGtaQ1FuSi9QYjkrN2RNOW9YQUM1Y3VGQkcwbExLaXpadDJxQk5telk2YlM5ZnZzVGN1WE1obFVyaDZPaUl6TXhNV0Z0YjQ4NmRPOWk0Y2FQSnFnWWx4Y3ZMQzBGQlFXYjNmL2p3SVgvOW1WcTV6OHZMQTh1eTJMSmxpOG41WW1KaTBMMTdkNU1yajRNR0RhSmhDSlFxUTNwNk9tK0FTMDFOeGZqeDQ3RnAwNlpLL1ZLdFVDaXdZc1VLSEQxNkZDdFhyb1M5dlQxZXZud0pKeWNuV2dXSThsYnd3UWNmSUN3c0RERXhNWmcwYVJLbVRadUd6ei8vSENxVkN0MjdkMzhqNzg4blQ1N0EwOU96Vk9XbFVONG1xUDVRS3BvcWJTelF4SkpQbWpRSlBqNCsyTDE3TjhMQ3doQVFFQUFMQ3d0TW5Ub1ZuVHQzeHYvKzl6L2s1K2RqK3ZUcG1EeDVNdDU5OTEyY09IRUNodzhmNXZ2dTJMRUR0MjdkUWtCQUFBb0tDb3BWazV2eWRuUGl4QW1zVzdjTytmbjU4UFB6dzhtVEp4RWVIbzdObXpkanlwUXArT1NUVC9ETk45OFlyVDVRWGp4NjlBaC8vdmxua2YwMHE2WG05SzFUcDQ1SlkwRklTSWhPdVRaem9Ra09LVzhiaVltSldMSmtDYUFPRy9qenp6L3g3Tmt6VEpnd0FaczNiNjVvOFlxTnB1TEJnZ1VMa0pLU0FsZFhWM2g1ZWVIU3BVc0FnUGJ0MjFld2hCVEthMXhjWFBENzc3OWp6Wm8xQ0FrSmdiKy9QeDQ5ZW9RVksxYWdiZHUyU0V4TWhLV2xKU3d0TFNHUlNQaDhRR0ZoWVJBS2haZzBhUkpzYlcxaGEyc0xPenM3Mk5uWndjSEJBVFZyMW54akR6OEs1VzJINmcrbG9xblN4Z0pOem9LNmRldkMyOXNiWjgrZUJkUjFySzJzck1Bd0RKeWRuZUh0N2MwbmhISnpjNE8zdHpjaUlpSjAraDQ3ZGd3TXc4RGIyMXZQTlp4U09ibDU4eVkyYjk2TTZPaG91TG01WWRPbVRXaldyQm1mU2J4Smt5YllzV01INXM2ZGkrWExseU00T0JqanhvMURuejU5d0xKc3VjdmJ2MzkvOU8vZnY4aCtSWlZPTEE3dDI3Y3ZrWkVrT2pvYSsvYnRlK1BqVXlpbHdmUG56ekZ0MmpSa1oyZGo1c3laR0RseUpEcDE2b1F2di93U0dSa1p1SExsQ3Q5WExwZWIvSTEvRzVJQktoUUszcnNvSlNVRm5UdDN4dXJWcTJGalk0TzVjK2NDNnBBbGM5QVlIU2lVc2tRa0VtSGh3b1ZvMkxBaE5tN2N5Q2NSTlZhdEl5Y25oMy9abVRoeFlqbExTNkc4WFZEOW9WUWtWZHBZb1BFc29BOUQxWnVNakF4QWZUMUlwVktjT1hNR0lTRWhlUERnQVFRQ0FVYVBIbzJwVTZjYXRMRFdyMThmMjdkdng1WXRXN0I3OTI3TW56OGZUazVPNk51M0w0WVBIdzUzZC9jeWwxK2xVaFVyQndBaEJJU1FZaG0xSkJLSlFRTklnd1lOOFA3Nzc1czlqemJVV0VCNUcwaElTTUNNR1RPUWxwYUdTWk1tWWV6WXNZRGFNTHhseXhhRWhvWml6Smd4V0x0MkxhRE9VL09tSkNVbEdVMWVxaW14R0JJU2dtdlhydW50ejhyS0tuTCt1TGc0cEtXbEFRREdqUnVIcVZPbmdtVlpuRHQzRG84ZlA0YVZsUlg2OU9tak0wWVR4MnBsWlFXeFdBeWxVb25UcDA4akt5c0xJcEhJWkxsSUNxVzBHRDE2TkhyMDZJRjY5ZXBWdENnVVNxV0Q2ZytsSXFER0FrcVZKRGc0R0R0MjdJQkVJa0ZTVWhJQXdNUERBNm1wcVZpM2JoMWtNaG02ZGV1R0dUTm13TVBEdytSY0ZoWVdtREZqQm9ZT0hZcmZmdnNONTg2ZHc3Rmp4ekI2OU9oeU9aZHIxNjVoMXF4WnhSNVhWRFVIYlhidDJvV0hEeDlDS3BVQ1dnYVcrUGg0N05tenA5akgvdWVmZndBQXQyN2RRbjUrUGdEQTN0NGVBd1lNS1BaY0ZFcEplZjc4T2NhTkd3ZVpUSWJaczJmcjZheTd1enRtekppaDA5YW1UUnVqeVVPaDFnbE5BbHhqYUVva21pSWxKWVUzSEJTWGxpMWJZdDY4ZWNqUHo4ZVlNV01BZGE2UzlldlhBd0ErK3VnaldGdGI2NHk1Zi84K3Z2cnFLNFB6K2ZqNFZJaTNGS1Y2SUpQSmRJeng5RVdIUWpFZnFqK1Vpb1lhQ3loVmtucjE2dkVyYjVhV2x1alhyeDk2OWVvRmdVQUFYMTlmMUtsVHA5aEpYZXJYcjQvVnExZnpxNVIxNjlZdEkrbDFhZENnZ2NIcURhV0pzN016NXN5Wmc5VFVWSjMyeU1oSVJFWkdsbmplczJmUDh1RS9IaDRlMUZoQUtWZnExS21EY2VQR29Ybno1dWpjdWJOWlkwYVBIczI3ZUJyQzM5L2ZxTEhBM3Q0ZTRlSGhKWllYYXVPZ09VbEZDMWM3a2N2bGNIQndRRzV1cmtHMzB5Wk5tdWkxV1Z0Ym8zMzc5cGcvZi80YnlVeWhHT1B1M2J2NDVwdHY4UFhYWDJQNDhPRTZScWxIang0WkRldlJlTVlSUWhBWEYyZnlHSTBiTjRaQUlDaGx5U21VaW9mcUQrVnRvRW9iQ3pRWGYybVh4Nks4L1hUdDJoWFhyMThIdEtwaWFPamV2YnZKc1g1K2ZpYjMxNjVkRzdWcjE5WnJmKys5OS9oY0Y2WndkM2MzcTU4R056YzNUSjQ4MmV6K0plWEVpUk5sZmd3S3Bid3hOMTV6MXF4Wm1ENTlPbTlrTnNhTUdUUDB2QkcwTVZacTFWek0vUjBwakwyOVBiWnUzWXFvcUNqVXJGblQ0UDZJaUFpb1ZDb1FRc0J4bk41dkk0VlMycHc1Y3dZNU9UbjQ2YWVmY1BMa1NheGN1UkwxNjljSEFFeVpNZ1V2WDc0ME9iNmdvS0JJTDc3ejU4L0QzdDYrVk9XbVVONEdxUDVRM2dhcXRMRkFVenVVR2d1cUovUkJtRUtobUl0UUtLejA5YWF0ckt6UXFWTW5rMzNvQ2hLbFBKay9mejVhdEdpQm4zNzZDVEV4TVJnMWFoVG16Sm1Ed1lNSG8yUEhqc2pPempZNFRxVlM0ZnIxNjJCWnRraXZvTXF1dHhTS01haitVTjRHcXZRVllvNng0UHIxNjFpd1lBSGZaKy9ldmJoNDhTSWVQMzRNQUZpOWVqVldyVnBWVGhKVEtCUUtoVUtoVkIwR0RoeUlWcTFhWWM2Y09YajgrREd1WDcrT3dZTUhZK1hLbFViSDVPVGtvR2ZQbmhDTHhkaTRjV081eWt1aHZFMVEvYUZVTkZYYVdLQlpRVEZWNmlvcEtZbFBnQWNBTVRFeGlJbUo0YmZEd3NMS1dFb0toVUtoVUNpVXFvdTd1enQyN3R5SnpaczNsM2tPSGdxbHFrSDFoMUtSVkd0andmYnQyOEZ4bk1rNWFJWm9Db1ZDb1ZBb2xEZkQwdElTMzN6elRVV0xRYUZVU3FqK1VDcUtLbTBzcUZXckZwWXRXNGIyN2RzYjNGK2NiUGhqeDQ3RndJRURTMUU2Q29WQ29WQW9sT3FMUXFFd21LUk5VOFlYQUYvWnFEQk9UazQwQndlbFdrUDFoMUllVkdsamdaT1RVNm05NEx1N3U4UGQzYjFVNXFKUUtCUUtoVUtwVHFTbXBpSW9LQWhqeDQ2Rmk0c0xBT0RldlhzbUs1YklaREtqSlhlUEhEbkNaNGFuVUtvNlZIOG9GVVdWTmhZVVp0cTBhWmd3WVFJc0xTM2ZhQjRMQ3d1c1hic1dycTZ1cFNZYnBYS2hVcWx3N2RvMWRPdlc3WTNteWNqSWdJMk5EU1FTU2FuSlJxRlFLQlRLMjBaNGVEajI3dDJMNDhlUDQvejU4enFybWpWcjFrU2JObTNNbXVmV3JWdkl6YzB0UTBrcGxMY1BxaitVaXFKYUdRdXNyYTFoYlczOXh2TUlCQUwwNnRXclZHU2lWRDQ0anNObm4zMkcrUGg0Yk5pdzRZME1CdXZXcmNQbHk1ZXhaczBhZE9uU3BWVGxwRkFvRkFybGJTRThQQndBMExselp6MzNaeTh2TC9qNStaazF6OGlSSS9IdzRjTXlrWkZDZVZ1aCtrT3BLS3E4c2VESmt5ZFFxVlNsTmgvTHNuQnhjWUdOalUycHpVbXBYTEFzaXdFREJpQStQaDYvL2ZZYnVuYnRDb1poaWoxUFRrNE93c0xDSUJBSURGcUVIejE2aEJVclZoUnJ6bW5UcHVIZGQ5OHR0aXdVQ29WQ29aUVZNcGtNZCs3Y0FRRDA3ZHUzb3NXaFVDb1ZWSDhvRlVtVk54Wjg5dGxua01sa3BUNXZ1M2J0c0dMRkN0U3VYYnZVNTZaVUhQUG16VU5XVmxhUi9UUVZOdUxpNGpCKy9IaFlXRmlZN0M4UUNCQVFFS0RUZHZqd1lTZ1VDZ3dkT3RTZzhTa3ZMdy8zN3Qwcmx2em15RTZoVUNnVVNubHk2OVl0RkJRVXdOTFNFcDA3ZDY1b2NTaVVTZ1hWSDBwRlV1V05CUnJzN094MHRqbU9RMDVPRG9SQ29WNW9BaUVFMmRuWkVBZ0VlaTl4TXBrTUJRVUZpSWlJZ0orZkg5YXRXMWN1OGxQS2g3Ly8vdHRnWmxsVFJFZEhGOW1uY0FsT3BWS0pmZnYyQWVxYndQang0M1gyOSszYkZ5MWJ0Z1FBZUh0N1kvUG16U2JuWDdwMEtVNmZQbDBzdVNrVUNvVkNLUTlPbmp3SkFPamV2WHVSeG5VS2hhSUwxUjlLUlZJdGpBVVNpUVFYTGx6UWFVdEpTY0hBZ1FNTnZvaGxaR1RnL2ZmZmg1ZVhGM2JzMktHemp4Q0NEUnMySUNnb2lIY0pvbFE5RGh3NFlOSnI1UGp4NCtqYnQyK1JQOXB5dVJ4OSt2VFJhejkyN0JqUzB0SWdFb21RbXBxSzFOUlVuZjNhWVFrTXcwQW9OSzJxSlFtRG9GQW9GQXFsck1uS3lzTEZpeGNCNmtKTm9SUWJxaitVaXFaYUdBdEtFNFpoTUdqUUlBUUZCU0UzTnhjS2hRSWlrYWlpeGFLVU1oS0pCRlpXVmdiM0JRY0hZODJhTlRoMjdCZzJiTmlBbWpWcjZ1dy9kKzRjUkNJUmV2VG9ZYkNHclV3bXc1WXRXeUFXaXhFU0VvSTZkZW9ZUEU1TVRFd3BuUTJGUXFGUUtCWERxVk9ub0ZBb1lHbHBpVTZkT2huc2MrM2FOYk9UL0JZVUZKU3loQlRLMnd2VkgwcEZRNDBGSlVBc0Z2T2Y2WXB1MWFKTGx5N0l6czZHV0N4R1RrNE9iRzF0SVpQSk1ISGlSTFJ1M1JwejU4N0Z4eDkvak1qSVNKdzlleGJqeDQvSHBrMmJVSzllUGJ4OCtSSS8vdmdqenA4L0R4c2JHeHc5ZWhRMk5qYm8wYU9IVGhqQ0gzLzhnZlQwZEV5Y09OR29vYUNzVUNxVlJYb3BVQ2dVQ29WU1dvU0doZ0lBdW5YclpyUk1zRVFpTVRzSFZISnlNdVJ5ZWFuS1NLRzhyVkQ5b1ZRMDlLMmhCR2hiNVFySG9sTXFOOHVXTFFNQW5EMTdGa3VYTHNWWFgzMkY0Y09INDhHREI3QzN0d2NBQ0lWQ3JGcTFDaHpISVRZMkZpcVZDdnYzNzhlbVRadVFrNU1EZDNkM3pKOC9IL2IyOWtoTVRNVFBQLy9NejUrWm1ZbGR1M2JCeWNrSnc0Y1BSMDVPanA0TUlwRkk1NFpRVUZDQXBLUWtrM0xuNWVXWjNLOVNxVEJqeGd6Y3VIRURZOGFNd2F4WnM0cjcxVkFvRkFxRlVteCsvUEZIbkR4NUV0N2Uza2I3dlBQT085aTRjYU5aODlIU2I1VHFCTlVmU2tWRGpRVWxRUHNGanhvTHFoNkVFR3pidGcxeXVSeE5telkxMkVjZ0VPQ0hIMzdBK2ZQbk1XL2VQTVRIeDBNaWtXRHExS2tZTTJZTVJDSVJGaTVjaUhQbnp1SFhYMy9seXhuYTI5dWpXN2R1YU4yNk5mcjM3Mjl3N3Q2OWUrdlV5NzEvL3o2R0RCbnlSdWVVbEpTRUd6ZHVBQUFPSGp4SWpRVVVDb1ZDS1JjYU5HaUFLVk9tR056bjdlMk5pSWlJWXMyblNRNU1vVlFIcVA1UUtocHFMQ2dCam82T21EZHZIaG8xYWxUUm9sREtnTC8rK2dzSkNRbG8zcnc1Zkh4OERLN2F4OGZIdzkvZkg5ZXZYd2ZVN21IejVzMURuVHAxK0xLS1BYcjB3T25UcC9IZGQ5OWgyN1p0YU55NE1RQmcwYUpGWUJnR2p4NDl3dE9uVHhFZEhZM216WnZEdzhNREFOQ2lSUXVkWXprNk9oWlpLdWZ1M2J0NDl1eVowZjJ1cnE1NDk5MTNjZnYyYlF3ZlByd0Uzd3FGUXFGUUtCUUtoVUtwVGxCalFRbHdjM09EbTV0YlJZdEJLUU9rVWlrZk52RDExMS9yN1krTmpjVzJiZHY0ekxUZTN0NllQSGt5N3ptUW5wNk9VYU5HWWV6WXNSZzdkaXdlUEhpQW5UdDNZdmJzMmRpMWF4ZHExS2pCaHpNc1g3NGNodzhmUm5SME5ENzQ0QU9NSGozYW9FenU3dTVZdm55NVNia1hMVnBrMGxnZ0ZBcXhlZk5tRkJRVTBMSTdGQXFGUXFGUUtCUUtwVWlvc1lCQzBlTDY5ZXQ0OWVvVnVuVHB3bWVkNVRnT0FIRG56aDJNR1RNR1VCc0p2dnp5UzNUbzBFRm5mR0ppSWw2OWVvWEhqeDhEQUtaT25Zckl5RWhFUjBkajU4NmRtRFp0bXRteXFGUXFRQjN5VUZwUVF3R0ZRcUZRS0JRS2hVSXhoMnBoTE9BNERqZHYzdFJwKysrLy93Q0RBVzR3QUFBVTBFbEVRVlFBMmRuWnVIbnpKbGlXaFZBb2hGZ3NMakpaSEtYcTh0NTc3OEhiMnh0S3BSSkpTVWtJRFEzRnNXUEhBQUFLaFFKTm1qVEJyRm16NE9QalkzQjhXRmdZQUtCMTY5YUFla1YvOWVyVk9IbnlKTWFOR3djQTJMOS9QMlF5R2FET1J3QUF0Mi9mNXNNWG9FNVdvekVXME5LY0ZBcUZRcUZRS0JRS3BieXBGc1lDdVZ4dTBLVWNBT0xpNG96dXUzZnZIbnIzN28wR0RScWdVYU5HOFBIeGdZK1BEK3pzN01wWVlrcEZrWnljaklzWEwrTENoUXVJaW9vQzFDVnBQRHc4OFBqeFl6eDkraFE3ZCs3RXdZTUg5Y2ErZVBFQzkrN2RnMWdzUnE5ZXZmajJPblhxWU1LRUNmejI1czJia1pXVnBUUDI4dVhMdUh6NU1yODliZG8wTkd2V0RDaFVxcE5Db1ZBb0ZBcUZRcUZReW9NcWJ5enc5UFRrVjNGTlFRaUJVcW1FVXFtRVZDcUZWQ3FGWEM1SFZsWVdZbUppRUJNVGd5Tkhqa0FnRUtCUG56NFlQWG8wV3JWcVZTN25RQ2tmNXN5Wmd3c1hMdkRibnA2ZUdEWnNHQVlNR0FDaFVJaDE2OWJoOU9uVGZGV0J3akFNZzBhTkd1R2JiNzZCZzRPRDBlUHMycldMRDIzNDY2Ky9FQkFRZ1BIangyUFFvRUY4SDN0N2U5eTZkUXRRR3hLNmRPbGlVbmFGUWxIczg2VlFLQlFLaFVLaFVDZ1VZMVI1WThIMjdkdExQRFlyS3dzcEtTbDQ4T0FCcmw2OWl1dlhyNk9nb0FCbno1N0YyYk5uOGNFSEgyRDI3TmttWHd3cGxZY1BQdmdBY1hGeDZOZXZIOTUvLzMxNGVucnE3Ris0Y0NFV0xsd0ltVXlHWjgrZTRmVHAwM0IxZFVYZnZuMEJkVDRBYy9JTDFLdFhqLytzdVhZY0hCeFF2MzU5blg3WjJka0FBRHM3T3pnNU9abWNNelUxVmFla0o0VkNvVkFvRkFxRlFxRzhDVlhlV0tCaCt2VHBlUHo0TVU2Y09HR3kzNElGQzVDV2xvYmZmLzhkZG5aMnNMT3pnNWVYRjRZTkc0Yk16RXdjUEhnUU8zYnNRRjVlSHM2Y09ZTVBQdmlneUZWZlN1V2dkKy9lNk4yN042Q3VRM3YyN0ZsTW5EaFJMeW1nUkNKQlJrWUdBZ01EMGFsVEp3d2VQRmh2TG9WQ2dhMWJ0OExCd2NGb2xZT2lTRTlQQndCOC92bm5mR0pGWXl4YXRBaW5UcDBxMFhFb0ZBcUZRcUZRS0JRS3BUQnNSUXRRWHFTbnB5TTFOWlhmTGlnb3dNeVpNeEVRRUtEVEx6WTJGbEZSVVNDRThQMENBZ0l3Wjg0Yy9QUFBQNWc0Y1NJT0h6Nk1MbDI2WU1xVUtkUlFVRVU1ZE9nUUFnTURJWmZMU3pSZW9WQWdNRERRWUc0RFUwUkVST0R3NGNNQWdDZFBuZ0FBWEYxZFN5UkRZWUtDZ3JCbzBTS0Vob2FXeW53VVNsbkNFYUlBQXhWQVVDQXZxR2h4S0VXUXJ3bjNZeGlaU1BTU3EyaDVLak1Fa0lPQmloQlM0bnNRcFhLUko4c0hBSEFnQlNsV1ZxcUtscWN5US9XbitrSDFwMnlwTnNhQ3dxaFVLbHk1Y2dVeE1URW0rMWxZV01EQndRRVhMbHpBb2tXTGtKNmVEaWNuSi9qNysyUDgrUEhsSmkrbDZuUHc0RUY4L2ZYWHVIZnZIZ0FnT2pvYUFPRGg0VkVxOCsvZXZSdW5UcDJDdGJWMXFjeEhvWlFsakVMK0VnUzVLaFdINTg5VHpSaEJxVWdlSnlZQ0FCaU9KQ2NuSjlNbjlEZEFRYmgwRU9RcUZBcWt2VWl2YUhFb1pZeGNvY0N6bE9jZ0JDcUFQRWRDQXJXT3ZnRlVmNm9YVkgvS25tcHJMQ2dPbzBlUHhxQkJnL0RxMVNzc1dMQ0FMM0hITUV4RmkwYXA1R2dTRSs3YnR3Kyt2cjRRaVVUbzJyVXI0dVBqa1pxYUNpY25KN2k1dWIzeGNWSlRVL0hpeFF1SXhXSjA3dHk1RkNTblVNcVdmMFdLbHd4SXJrcWx3cjNZQjhqUEx6cFJMYVZpU0huK0hFK2ZKZ09BZ21PUkNvQ3U3THdCWWxWdU9nT1NXMUFneC8wSGNTZ29vTSsrVlptNCtBUzhlcFVKTUVRR3dsREw2QnRDOWFkNlFmV243S25TeG9LRWhJUWkrMlJsWmVIYXRXdjhuNlp5d28wYk4zVGFlL2JzQ1VkSFI5eTlleGYrL3Y3bElEMmxPcUFwei9qczJUTzR1cnBpeDQ0ZDZOV3JGMEpDUWdBQUhUdDJOR3NlemMzUW1BRXJNaklTQU9EajR3TkxTOHRTa3A1Q0tVTVNFZ29JbUFRQXVIazdBdWN2WG9KS1JkOUIzellVQ2dWQ2poN0h5MWVaSUNDNUxDRlBLMXFteWs1aVlxSk1jKzFmQ3IrQ0s5ZHVRS1dpa1IxVmtWZXZNckgvME9IWEsrQ0V5V1lZNW5GRnkxVFpvZnBUZmFENlV6NVUyUVNIVDU0OHdZZ1JJOUNtVFJ1TUhEblM2RU5tZkh3OHBrK2ZydGMrYytaTW8zUHYzcjBidFdyVnd2Lys5NzlTbFpueTlqRno1a3lERlE0MGxRZnUzYnVIU1pNbTZlM1hsRVkwUlg1K1BtN2Z2ZzBBNk5TcEUzeDlmV0ZyYTR1MHREUWNQWG9VQUhUS0tRS0FVcWxFZW5vNnJLMnRJUmFMd1RBTVltTmorVEtMTld2V05IZ3NqVkZDazhDUlFxa01jRXJpSnhCaVFIckdmODYrZmh2d01PRXhlblh2Q2plMytuQ3d0NjlvOGFvdEhNY2hOMWVLck94c2hKNDRoZUNEaHpWZVVuOWxLWEt2VjdSOFZRR1ZnbHNyRUxNZnBhYTlxTGw4OVJyRS9oT1BIbDA3bzBFRFY5amIyVlcwZUpRM1FLbFVJdVY1S3A0ay9vdTkrdy9oOHRYcjREZ09CQ1JFa1oxK3E2TGxxd3BRL2FtNlVQMHBmNnEwc1VBaWtTQXFLb3AvVVlMNkloTUsvLyswSFIwZDBiNTllMzQ3UER3YytmbjU2TnUzcjk0cWJYNStQbUppWXBDYm13dG5aK2R5T2hOS1JhSjk3UmdpSnljSGYvLzlkNG5tdHJTMHhJWU5HN0Jueng0c1c3YU12eTc5L1B3Z2w4dlJxRkVqdEd2WFRtZU1TcVhDNE1HRERScS9IQjBkMGFSSkU0UEhpb3lNQk11eTZONjllNGxrcFZBcWdxY0pVZmZyTjIwN1Njamd5UFBVVlB5NitYZjgvdWNPQ0FWQ01Dd05BNnRJQ0VmQUVRNEZzZ0tvT0E2RUk3Y3lDN0ltWnlZbVpsVzBiRldCcEVmUjk5eWF0cDNKc0FoS2ZwYUNqUUdiOGR2dmdSQUtCUFRhcndLb1ZDb29sU28rQVIvaGNPcmZPTVczUUFyTjkxRUtVUDJwMmxEOUtWK3FyTEdnZCsvZThQSHh3Ymx6NXhBY0hJeTR1RGdBd01pUkl6Rm56aHkwYXRVS0FOQ29VU1A0K3ZyeTR3WVBIb3prNUdTc1dyVkt4NmlnSVNzckMvLysreTlhdDI1ZGptZERLVzkyN2RwbGxuZUFNZkx6ODlHdlg3OGkrelZ2M2h5clZxM2l0d2toc0xHeEFRQjg4ODAzZXYwdExDelFzR0ZEblJBYmtVZ0VUMDlQZlBmZGQ3Q3lzdEliSTVWS2taQ1FnTFp0MjhLZXJzWlNLaGxKY1pISDZqZHBOVlRBQ21ZU1FqenpaVEpyaHNBS0RDT3VhTm1xSzRRUWpnR1RDd2FaQk9RNVI3RDdxVXE2RlltSk5EaTRGUGszTGpLNGZwT1dTcUZBTUUybDRqenlaZmxXOU5xdi9LajFKK2YvOVljTGZGcVFzd3RJcEM4NnBRalZuNm9KMVoveXA4b2FDd0RBMnRvYWd3Y1B4dURCZ3hFUkVZR3RXN2ZpenAwNytQcnJyOUdsU3hjTUdUSUVIVHAwS05hY2RuWjIxRkJRRFpCSUpHODAzc3JLQ2hFUkVjVWV4ekFNbGkxYmhoNDllcUJUcDA0Ryt3UUhCNE1RQXBWS0JZN2pJQlFLd2JMRzA0OVlXMXZ6NFE0VVNpV0VTNHFQT2RLd1ljdnJuSmh0QWNDQjRZZ2pZUVQ2bGpGS3VjQXdVQkdPcEhPTU1wa2p3c1RrK0tpVTF4WExLS1dNTWluK1hyQ2JtOWRsU0VSZWhNQ1JaUmhIY0tDSlp5b3hEQU9WaXFqU0dKQm4rTC8yN2o3RXlrTEI0L2p2ektoZDh5VVRiZWxOcytqRjJ0aUpHQ0kyV2hKcWl5Sk55a0FJa29qZUZJeis2STJsY3NNV290Wk5sclFsLzZtbGxpNWQ2VVZseVFpc3EyVi9tUGZXM05EUzBlNjZPZDMxYU9rNGMyYm0yVC9hcEdldGx1M21QSHJPNXdNSDVqeG5PUHdPek1DYzc1eHpudDdCYlR1NnUzWlZ2YWxKK2YxcFFuNS9obDlUeDRMdnUvamlpN044K2ZLc1g3OCtUejc1Wk41Nzc3MU1tRERCNlE4NUtsMXh4UlUvZVh1dFZ2dkJWNzVBczlxMjdmZGZKdm15NmgwdzNMcS8vV1BZSDhUd00vajlnVDlQeXozYnVQVFNTL1B5eXk5bjVjcVZtVEZqUmlaTm1sUzZmZW5TcGVudjcvZEVEQUFBZ0piVmtzK0lSNDBhbFRsejVoeDJ2Syt2TDFPbVRLbGtFd0FBQUJ3dFdpSVd2UHZ1dTltL2YvK2g2MlBHak1sbGwxMTI2SHB2YjI4V0xWcVVBd2NPWk1tU0pUOTZybm9BQUFCb0JTMFJDNTUrK3VsMGQzY2Z1ajUxNnRSRHNlQ0xMNzdJd29VTHMyM2J0aVRKaHg5K21NN096c3EyQWdBQVFOVmFJaFo4NS96enowOWJXMXRPT2VXVUpNbm16WnR6NzczM3BsNnZaOUtrU1huc3NjY09Dd1gxZXYwbjc5T3A2QUFBQUdnMkxSVUxsaTlmZnVnODlBTURBM253d1FkVHI5ZHp5U1dYWlBIaXhULzR4UC9xcTY5T285SDQwZnY4T2FmSEF3QUFnS05aUzhXQzcremF0U3Nubm5oaUhuMzAwWHp3d1FlNTY2NjdmdlE4OVJNbVRFaC9mMy9wMlA3OSt6TXdNSkN4WThjTzAySUFBQUFZUGkwWEM3cTZ1ckpnd1lMTW1qVXI4K2ZQVDJkblorcjFldTY0NDQ2Y2M4NDU2ZWpveUZWWFhaVng0OFlsU2Rhc1dYUFlmZHg1NTUzWnVIRmpubi8rK1FvZUFRQUFBQnhaUC96djlDWTJmdno0OVBiMjVvVVhYc2hubjMyV0pGbTllblcyYnQyYVZhdFdaZkhpeGJuKyt1dXpaY3VXcXFjQ0FBQkFKVm91RnB4NjZxbFpzR0JCQmdZR3Nuang0aFJGa1N1dnZETExsaTNMZmZmZGwzUE9PU2Y3OXUzTHM4OCtXL1ZVQUFBQXFFVEx4WUlrdWZubW05UFIwWkZObXpabDVjcVZtVFJwVWpvN096TjM3dHdzWDc0OEkwYU15Q2VmZkZMMVRBQUFBS2hFUzhhQ1dxMldCeDU0SU8zdDdYbm1tV2V5WjgrZVE3ZU5Iejgra3lkUHpqZmZmRlBwUmdBQUFLaEtTOGFDSkRucnJMTXlaODZjN051M0wwdVhMaTNkMXQ3ZW5xSW9LdHNHQUFBQVZXcnFzeUVNRGc3bXpUZmZ6TzdkdTB2SFY2MWFsVldyVm1YUm9rVlp2WHAxM25qampjeWJOeStubjM1NjZmdTZ1N3R6OE9EQncrNjN0N2YzaUc4SEFBQ0FxalJ0TEZpM2JsMmVmdnJwN05peG8zVDgvZmZmejJPUFBaYUJnWUc4ODg0N3VlMjIyL0xVVTA5bCtmTGxlZnp4eDB2ZisvRERENmVycTJ1WWx3TUFBRUMxbXZadENMdDI3Y3FPSFRzeWR1ellqQjQ5T2tteWMrZk8zSC8vL1JrWUdNZ3R0OXlTMmJObjU2YWJic3JKSjUrY05Xdlc1UFBQUHkvZHg5aXhZM1BDQ1NjY2Roa3hvbWtiQ3dBQUFEUnZMSmc1YzJadXZmWFd2UGJhYXpucHBKT1NKQWNPSEVpajBjZ3R0OXlTaFFzWEprbEdqaHlaMjIrL1BVVlJaTm15WlVtU29hR2hKTW15WmN2eTl0dHZIM2E1NktLTEtueGtBQUFBY0dRMTdiL0lqenZ1dUN4WXNLQjA3Tnh6ejgyTEw3NllhZE9tbFk1ZmUrMjFlZTY1NTdKMjdkcHMyclFwUFQwOUdUTm16REF2Ymw1RFE4VkFXMXR0S01XM255TUJSOUxRVUpFVVJZcWtTTkUyVVBVZUFBQTRGalh0S3d0K3pMUnAwOUxYMTVkNnZYN284czAzMytTR0cyNUlrc3lmUHorTlJpTm5uWFZXMVZPYlJxMFkvRk5TOURVR0JyS25YcTk2RGsxdXo5NTYrdm9icVNXTm9wYWVxdmNBQU1DeHFHbGZXZkJUWG4vOTlUenh4Qk0vZUZ0dmIyL2EyOXN6Yjk2OFlkL1ZyUFkyUnV5YU1DSzlqVVlqUFQxZlZUMkhKdmZWbi80cmZYMTlTV3A5YVJUL1VmVWVBQUE0RnJWa0xKZzRjV0ttVDU5KzJQRjZ2WjVkdTNabDVzeVp1ZlRTU3l2WjFvenEyemZWVHp6dnIvNDRPRGg0L3JyMzF1ZTZhLzQya3lkUHFub1dUYWpSYU9UZDM2NVBmZS9lcEpaNlg5cStxSG9UQUFBY2kxb3lGc3lZTVNNelpzdzQ3SGgzZDNkbXo1NmREUnMyVkxLcm1RMFZ4VC9VYXJXL1h2ZmJEY2N2K2VkbHVmN2FhL0tYNTUvbnN5SDR4ZXpaVTgrdmYvTmFWcjYyS2tORFF4bkswRC8rNTliTjNvWUFBQUEvUTB2R2dpUlpzV0pGdXJ1N00zZnUzSng3N3JsSmtxbFRwK2FDQ3k3SXh4OS9uSzZ1cmt5ZlBqMGJObXc0ZEhhRTcremR1N2VpMWNldTdrODN2elBsdkk1L0dod2NmUERmZnYyYnZQWDJPNWt3NFlSTU9lMjBUSnc0c2VwNUhNTUdCaHJadmZ1cjdPN3B5WTZkWDZTdnZ6OHBpbi90SGpqd2ZOWGJBQURnV05XeXNlRDExMS9QamgwNzhzWWJiNlN6c3pOMzNubG5Pam82Y3QxMTErWGpqei9PMnJWck0zMzY5Q3hjdURDTlJxUHF1YzFncU8xZ2ZkSGdyOGIzRllPWnQ3dm5xNy9ZM2ZQVnFDMWJQMis1RDlua2lHaWt5SUhVMGpOWUZNKzBIZHo3TDltK3ZhL3FVUUFBY0t4cXFWaXdidDI2akJvMUttUEdqTW1LRlN2eTBrc3Y1WlZYWHNuR2pSdXpjZVBHWEhiWlpYbmtrVWZ5NUpOUDVxMjMzc3I4K2ZOenpUWFgvR2dzR0RkdTNMQS9obVBaOXUzYkR5YjUrNm5uWGZqdlNkdkZ0V1J5TWpTcEtOcU9yM29ieDdCYWNiQldGSjhWeVI4SGs5L3QvTVBtMzFjOUNRQUFqblV0RlFzZWV1aWg1SC9lYnZEcXE2L203cnZ2enJ4NTg3Sml4WXE4K09LTEdUbHlaQ1pPbkpnTEw3d3dIMzMwVWJaczJaSkhIbm1rNnRuTlpxajdENzlibjJSOWtsck9PT080eWZ1UGI2bWZRMzVaWThZY0dOajJiWWdDQUFCK0lTM3hKRzNLbENscGIyOC9kUDNVVTA4OTlQWG8wYU56enozM1pOYXNXWWRlUVhENTVaZm5vNDgreXRxMWEzUDIyV2RYc3JsRkZObSsvYUJQb09QUDBlTUhDQUFBZm5FdEVRdVdMRm55ZjM3UDl3UEM1WmRmbnExYnQrYkdHMjg4d3NzQUFBRGc2Tk1Tc2VELzY4d3p6OHpqano5ZTlRd0FBQUNvaEUraUJ3QUFBRXJFQWdBQUFLQkVMQUFBQUFCS3hBSUFBQUNnUkN3QUFBQUFTc1FDQUFBQW9FUXNBQUFBQUVyRUFnQUFBS0JFTEFBQUFBQkt4QUlBQUFDZ1JDd0FBQUFBU3NRQ0FBQUFvRVFzQUFBQUFFckVBZ0FBQUtCRUxBQUFBQUJLeEFJQUFBQ2dSQ3dBQUFBQVNzUUNBQUFBb0VRc0FBQUFBRXJFQWdBQUFLQkVMQUFBQUFCS3hBSUFBQUNnUkN3QUFBQUFTc1FDQUFBQW9FUXNBQUFBQUVyRUFnQUFBS0JFTEFBQUFBQkt4QUlBQUFDZ1JDd0FBQUFBU3NRQ0FBQUFvRVFzQUFBQUFFckVBZ0FBQUtCRUxBQUFBQUJLeEFJQUFBQ2dSQ3dBQUFBQVNzUUNBQUFBb0VRc0FBQUFBRXJFQWdBQUFLQkVMQUFBQUFCS3hBSUFBQUNnUkN3QUFBQUFTc1FDQUFBQW9FUXNBQUFBQUVyRUFnQUFBS0JFTEFBQUFBQkt4QUlBQUFDZ1JDd0FBQUFBU3NRQ0FBQUFvRVFzQUFBQUFFckVBZ0FBQUtCRUxBQUFBQUJLeEFJQUFBQ2dSQ3dBQUFBQVNzUUNBQUFBb0VRc0FBQUFBRXJFQWdBQUFLQkVMQUFBQUFCS3hBSUFBQUNnUkN3QUFBQUFTc1FDQUFBQW9FUXNBQUFBQUVyRUFnQUFBS0JFTEFBQUFBQkt4QUlBQUFDZ1JDd0FBQUFBU3NRQ0FBQUFvR1JFMVFOK3pPREFZRDdwK3JUcUdVZmNKMTJmcHRGb3BKWmlSRkhVT3M0NHI2UHFTUUFBQUF5SEloMnBaVlRWTTM3SVVSc0xlZzhlek5Kbm44dklrU09ybm5KRU5ScU43UHY2NnhSRmprK3QrTHZVMGwvMUpnQUFBSVpCTGFOUzFFNUlMVjlYUGVWL08rcGlRVkUwdWxNYjBWTU1EWTJvNzkxYjlaemhVOHRnaHRLV1d1MVhWVThCQUFCZ21OVHlkWXJpeS82aTJGWDFsTytyVlQzZ2NCZVBuSEoyLzkrMHRiZWZWdldTNFZRcmlnTkRTVSt0Vml1cTNnSUFBTUR3R2F3TmZiV3phL01uU1lhcTNnSUFBQUFBQUFBQUFBQUFBQUFBQUFBQUFBQUFBQUFBQUFBQUFBQUFBQUFBQUFBQUFBQUFBQUFBQUFBQUFBQUFBQUFBQUFBQUFBQUFBQUFBQUFBQUFBQUFBQUFBQUFBQUFBQUFBQUFBQUFBQUFBQUFBQUFBQUFBQUFBQUFBQUFBQUFBQUFBQUFBQUFBQUFBQUFBQUFBQUFBQUFBQUFBQUFBQUFBQUFBQUFBQUFBQUFBQUFBQUFBQUFBQUFBUUZQNWIxK1lCeSs4S3pIQUFBQUFBRWxGVGtTdVFtQ0MiLAoJIlRoZW1lIiA6ICIiLAoJIlR5cGUiIDogImZsb3ciLAoJIlVzZXJJZCIgOiAiNDAzNDk0NDg1IiwKCSJWZXJzaW9uIiA6ICIyMCIKfQo="/>
    </extobj>
    <extobj name="ECB019B1-382A-4266-B25C-5B523AA43C14-5">
      <extobjdata type="ECB019B1-382A-4266-B25C-5B523AA43C14" data="ewoJIkZpbGVJZCIgOiAiNDQzNDkwMjg1OTM1IiwKCSJHcm91cElkIiA6ICI0MzQ0MjMwMTAiLAoJIkltYWdlIiA6ICJpVkJPUncwS0dnb0FBQUFOU1VoRVVnQUFCQXNBQUFGM0NBWUFBQURENHNLcUFBQUFBWE5TUjBJQXJzNGM2UUFBSUFCSlJFRlVlSnpzM1hsNEU5WDZCL0R2bWFSdEtDMFVMRkNrUW9HeWlMVEpwQ0lpbTZBWEJGR1FpM2dSOENJSVB4VkZFSzk2VVJRM3JxSjRRUVhGQlpGRlFKRk5aWk1kWkN0TnVrQUJxYXlWdFpRQ0xVM2JKT2YzUjVQWWFkSTJoVUs5OVB0NUhoL2JtVE16SnlIcHpIblBPZThC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NkVZaktyc0N2alNLdnRVczlFR3hsVjJQNjBvNnprUG9MbFIyTllpSWlJaUlpT2o2eXN2TE8zenk4TDZqbFYyUG92NXl3WUxJNXNZNzlEck1FQkxSbFYyWDYwa0MrUUR5LzNyL0lrUkVSRVJFUkhTTkhiUG4yd2VtLzc0M3JiSXI0cWF2N0FvVXAxZEVLeUZsTklRSUNhNVdEVHE5cnJLcmRFMDU3QTdrMm15UVRxZVVRSTZBc0ZkMm5ZaUlpSWlJaU9qYUUxTHFKRkFkUWhqMGVsMDBBQVlMeWhKY3JScWVIelVTclc1dFVkbFZ1YVpTOXgzQXg1OStqZ3NYTCtUQUtjWURTS3pzT2hFUkVSRVJFZEcxNTNUS1ZrSW4zZ0tnVkhaZGl2dkxCZ3QwZWgxYTNkb0NkOTV4ZTJWWDVab0xDQWlBaExCRElQSEkvc1NObFYwZklpSWlJaUlpdXZhaW9tTnQwQ0VmZ0tHeTYxTGNYeTU2UVVSRVJFUkVSRVNWaThFQ0lpSWlJaUlpSXRKZ3NJQ0lpSWlJaUlpSU5CZ3NJQ0lpSWlJaUlpSU5CZ3VJaUlpSWlJaUlTSVBCQWlJaUlpSWlJaUxTWUxDQWlJaUlpSWlJaURRWUxDQWlJaUlpSWlJaURRWUxpSWlJaUlpSWlFaUR3UUlpSWlJaUlpSWkwbUN3Z0lpSWlJaUlpSWcwR0N3Z0lpSWlJaUlpSWcwR0M0aUlpSWlJaUloSWc4RUNJaUlpSWlJaUl0SmdzSUNJaUlpSWlJaUlOQmdzSUNJaUlpSWlJaUlOQmd1SWlJaUlpSWlJU0lQQkFpSWlJaUlpSWlMU1lMQ0FpSWlJaUlpSWlEUVlMQ0FpSWlJaUlpSWlEUVlMaUlpSWlJaUlpRWlEd1FJaUlpSWlJaUlpMG1Dd2dJaUlpSWlJaUlnMEdDd2dJaUlpSWlJaUlnMEdDNGlJaUlpSWlJaElnOEVDSWlJaUlpSWlJdEpnc0lDSWlJaUlpSWlJTkJnc0lDSWlJaUlpSWlJTkJndUlpSWlJaUlpSVNJUEJBaUlpSWlJaUlpTFNZTENBaUlpSWlJaUlpRFFZTENBaUlpSWlJaUlpRFFZTGlJaUlpSWlJaUVpRHdRSWlJaUlpSWlJaTBtQ3dnSWlJaUlpSWlJZzBHQ3dnSWlJaUlpSWlJZzBHQzRpSWlJaUlpSWhJZzhFQ0lpSWlJaUlpSXRKZ3NJQ0lpSWlJaUlpSU5CZ3NJQ0lpSWlJaUlpSU5CZ3VJaUlpSWlJaUlTSVBCQWlJaUlpSWlJaUxTWUxDQWlJaUlpSWlJaURRWUxDQWlJaUlpSWlJaURRWUxpSWlJaUlpSWlFaUR3UUlpSWlJaUlpSWkwbUN3Z0lpSWlJaUlpSWcwR0N3Z0lpSWlJaUlpSWcwR0M0aUlpSWlJaUloSWc4RUNJaUlpSWlJaUl0SmdzSUNJaUlpSWlJaUlOQmdzSUNJaUlpSWlJaUlOQmd1SWlJaUlpSWlJU0lQQkFpSWlJaUlpSWlMU1lMQ0FpSWlJaUlpSWlEUVlMQ0FpSWlJaUlpSWlEUVlMaUlpSWlJaUlpRWlEd1FJaUlpSWlJaUlpMG1Dd2dJaUlpSWlJaUlnMEdDd2dJaUlpSWlJaUlnMEdDNGlJaUlpSWlJaElnOEVDSWlJaUlpSWlJdEpnc0lDSWlJaUlpSWlJTkJnc0lDSWlJaUlpSWlJTkJndUlpSWlJaUlpSVNJUEJBaUlpSWlJaUlpTFNZTENBaUlpSWlJaUlpRFFZTENBaUlpSWlJaUlpRFFZTGlJaUlpSWlJaUVpRHdRSWlJaUlpSWlJaTBtQ3dnSWlJaUlpSWlJZzBHQ3dnSWlJaUlpSWlJZzBHQzRpSWlJaUlpSWhJZzhFQ0lpSWlJaUlpSXRKZ3NJQ0lpSWlJaUlpSU5CZ3N1QUp6NXN6QjJMRmpLN3NhUkVSRVJFUkVSTmNFZ3dWRmZQSEZGK2phdFN0eWMzTTkyL2J1M1l0MTY5WnB5cVdscFdISGpoMlZVRU1pSWlJaUlpS2lhMDlmMlJXNFh1Njc3ejVORUtDNEpVdVdJRGMzRnhjdVhJQ1UwclA5aHg5K3dPclZxM0hQUGZkY3A1b1NFUkVSRVJFUlZhNHFFeXk0ZE9rU2REb2R3c1BEUGR1eXM3Tng3dHc1UkVSRVFGRTR5SUtJaUlpSWlJZ0lWU2xZQUFDZE9uWEMyMisvN2ZsOXlaSWxlUHZ0dC9IdXUrOGlMQ3lzVXV0R0pZdUlqcTVqRUNFTktyc2VSRlEydTg3aHNNbjhJeGtIRGx5cTdMb1EwWTJIendSRUZjTUp4OFZqQjFPT0FIQldkbDNvcjZ0S0JRdm9mMDlVVktzSW9RLzhXRUsycnV5NkVGSFo5RUxuckM0Tjh3MlJrWlBUMDlOTG52dEZSRlJPa2MyTkRRSVVNWVhQQkVSWFR3ZmxYTU1XdDcxMDdNRGVYeXU3THZUWHhXQ0JEMDZuRTNhN0hRQTgrUXZjdnhmZFJ0ZUJYaDhsaGV3Z0lDSXF1eXBFNUNlQkxnRUJZVjhBREJZUVVjWFJLNklabndtSUtreUJnRjRGd0dBQmxZakJBaDg2ZCs3c3RhMXQyN2FhM3cwR3czV3NFUmtNQnZ4ejRBQzBhdG04c3F0Q1JDWFkvT3MyL0xEMHg4cXVCaEhkNEF3R0E1NFlNaGpObWphcDdLb1EvYy9KenNuQjFPa3pjT2JNMmNxdUN2MFBZTERBaHdZTkdrQUlBUUE0Zi80OGNuSnlFQmtaNmRtZm1aa0pwNVBUZTY2bmdBQTk3cndqRHAwN3RxL3NxaEJSQ2M1blpURllRRVRYWEVDQUhuZmRlUWZ1dk9QMnlxNEswZitjelBQbk1mT2J1VGdEQmd1b2JBd1crTEJnd1FJRUJ3Y0RBTjU4ODAyc1hyMGF5NVl0OCt4Ly9mWFhzWGJ0Mmtxc0lSRVJFUkVSRWRHMXcvVUNpWWlJaUlpSWlFaWpTbzBzeU0vUFIxWldsdWYzM056QzNGdloyZGxNV2toRVJFUkVSRVRrVXFXQ0JldldyY082ZGV1OHRqL3p6RE5ZdlhwMXBkU0ppSWlJaUlpSTZLK215Z1FMMnJkdmo3eTh2QkwzQndVRlhkZjZFQkVSRVJFUkVmMVZWWmxnd2FSSms1Q1hsK2NWRk1qTnpZVk9wME5nWUNBaUl5TmhOcHVoS0FyT25Ea0R2VjZQRVNOR1lNQ0FBWlZXYnlJaUlpSWlJcUxyclVva09Nekl5RURmdm4zeDJXZWZlZTI3OTk1NzhmNzc3d01BK3ZidGl5KysrQUtIRGgzQzRNR0RNWHIwYUlTRmhhRlpzMmFhWSs2ODgwNzA3OS8vdXRXZmlJaUlpSWlJNkhxcUVpTUx3c0xDY09MRUNSdzRjS0RNc3BzMmJjSzRjZU9RbDVlSHYvLzk3d2dNRFBRcTA2TkhEL1RvMGVNYTFaYUlpSWlJaUlpb2NsV0pZSUZlcjBkMGRIU1p3WUtDZ2dKTW5qd1pCb01CLy8zdmYzSEhIWGRjdHpvU0VSRVJFUkVSL1ZWVWlXQUJBTFJvMFFMNzl1M0R3SUVESVlUd2JNL0x5OFA2OWV1eGI5OCt3QlV3TUJnTStPaWpqL3c2Nzl5NWM2OVpuWW1JaUlpSWlJZ3FRNVVKRmpSdjNod0FjUExrU2MzVUFpa2xzckt5a0pXVjVka1dIaDZPakl5TVNxa25FUkVSRVJFUlVXV3JNc0dDK3ZYckF3REdqQm1EQng1NHdMTzlmZnYyTUJxTmFONjhPVFp1M0lqang0OURVUlRjZSsrOTZOT25ENW8yYlZxSnRTWWlJaUlpSWlLNi9xckVhZ2dvRWl3NGNlS0UxNzRHRFJwZzlPalJXTHAwS1diTm1vVzc3cm9MUC96d0EvcjM3NC9odzRkajE2NWRsVkJqSWlLNjFxS2pvMnNZamNZdVYzc2VWVlViM1dEM1ZLR3E2b094c2JIVks3c2kxNHZSYUd4UTJYVWdJaUw2SzdtUkhteEtGUkVSQVFBNGRlcFVxZVZpWW1Jd2Z2eDRMRisrSEFNSERrUktTZ3FlZXVvcFBQMzAwemgrL1BoMXFpMVZaY2VPSFVOK2ZuNnBaYkt5c3NyOExKY2tJeU1EMjdadHc4bVRKNit3aHY0NWQrNGNMbHk0VUdhNVAvNzQ0NnF1azV1YmkwdVhMdmxWOXNpUkkxZjAybk56YzVHYW1vcWpSNCtXV3U3aXhZdll2SGt6MHRQVHkzWCs4dnI1NTU5eDVzeVphM3FOcXNCa01rWFZxRkhqbUU2bis2bDE2OWIxcnVKVU9nRGJ6R1p6K2xXZTV5OURWZFhuaFJETGREcmRpMWQ2anJpNHVJWm1zL25PS3prMktpcktZRGFiczh4bWM5YjFlRTlqWTJOYjYzUzZkRlZWdjcvVzE2S3E2L0xseXo0N3JZcHo1OUc2RWxhcnRkSTd1UW9LQ3JCbHk1WktyVU41cEtlbkl5MHREWGw1ZVpWeS9ULysrQU1IRHg2c2xHc1RsYVhLVEVNSURRM0ZaNTk5QmxWVk5kc2ZmZlJSdEd6WjBxdDhlSGc0bm4vK2VmVHIxdytmZlBJSkdqZHVESjFPZHgxclRQOEwxcXhaZ3gwN2RxQmx5NWJvMzc5L2haeno2YWVmUm1abUpyNzc3anRFUmtaNjdVOU9Uc2JZc1dOUnMyWk56Sm8xQ3lFaEllVTYvNjVkdXpCKy9IaU1IVHNXano3NmFJWFUyWmZQUHZzTWl4Y3Z4a3N2dlZUaWU1T2Ftb3JCZ3dlalZhdFdtRE5uemhWZForWEtsWGp2dmZmUXUzZHZqQnMzcnRTeWl4WXR3dno1ODh2OTJ0UFMwakJreUJDMGFkTUduMzMyV1lubGZ2MzFWN3o2NnF0bGxyc2FpWW1KZU8yMTE5Q3dZVU44OGNVWENBOFB2eWJYcVFvU0V4T1BtTTNtTFFCNkJRWUd2Z3hnekpXY1IxWFZia0tJbXdGczNiTm56MmtmK3djTElVYVc1NXhDaU80SkNRa1hZbU5qcSt2MStyS2pibGRBU3JuSGFyV2FmTzI3ZE9uU0Y2R2hvUzhKSVY0d0dvMmZKeVVsZVVYMWpFYmpIVHFkcmptQW1nQnFTaWxyQ0NIcVNTbGJDU0Z1bFZLR0FyREh4Y1hWVDBoSThKa0lTRlhWTjRVUXpRRzhiN0ZZRXR6YmE5U29vWE9kRjNhNzNWNmUxMlV5bVFZS0lXYVVWYzV1dDdkTFNVbEpRZUdxU1QxYzcwblpheXhUbFdDejJUQnAwaVFBd0lnUkl6eWRUbGRqN2RxMWVPT05OOUMzYjErODhzb3JYdnVsbEpnd1lRSisrdWtuakI4L0huMzY5Q24zTlNaTW1JQ3NyQ3hzMnJUcHF1dDdKV3cyR3dZTUdJQmp4NDVoMHFSSnVPZWVleXFsSHNYclZGQlFnTkRRVUovN1gzNzVaZXpidHc5ejVzeEJxMWF0eW5YdTlQUjBuODlxL3ZybGwxOHdidHc0dEdqUmdrblQ2UytweWdRTEFLQk5telplMjBhT0xQMzVyV0hEaHBnMGFSSjI3dHlKeHg5L0hIWHExRUdEQmcwUUd4dUx2Ly85N3pBWUROZXd4dlJYbDV5Y2pHWExsaUVySzZ0Q2dnVy8vZlliVHA0OGlZaUlpQkp2UHBHUmtWQVVCWWNQSDhiNDhlUHg0WWNmYWxiNHVCcW5UNS9HaXkrVzNwRllzMlpOdjFZTFNVZ29mTzYvODg2U094WlhybHdKRkRZWXlsMVh0dzBiTnNCdXQ2Tm16WnFhN2ZIeDhXamN1UEYxYlV4YkxCWUFRTnUyYmYwcS8rU1RUeUl4TWRIbnZqbHo1cUJaczJaZTIwMG1FMTU4OFVWTW1qUUozMzc3TFVhTkduV1Z0Yjd4dEc3ZCtwYUFnSUN2L1N4ZUY0VVA2VStwcWhwVFZtRWhoTVZpc2J4WWJOdEkxem1tbG5CWUF3RCtmU2orRkFBQW1abVp6anAxNnV6dzg1amFya2I2YVFCcGZwUS81UDVCVmRXeEFPb1gzU21FT0M2bGJLN1Q2VjVUVmZWU2tlMW5MQmJMSkVWUlhnVHc5eUxiaS83L01vRDlVc29qZHJ1OUtRQmZ3UUlGd0RBQU4wc3BQeWk2dzI2M0M3Mis4QkZGU2xuNlVDdHZBVUtJNmxMSzAwS0lMQi83SXdEVTFCWHBBWkJTOWhaQ3dPbDBMaWpudGVnR1ZWQlFnR1hMbGdFQUhubmtrUW9KRnJnYjhERXh2di9VQ0NGd3l5MjNBQUQrODUvL29HblRwaVdXdlJJelpzekF0bTNiU2kwelpNZ1FkT2x5NVRPekRBWUQ3cnZ2UG56KytlZVlPSEVpakVaamhkNkhMMSsrakRObnppQTdPeHVYTDE5R1RrNE9zck96a1pPVGc1eWNISnc3ZDg3elgwWkdCczZkTzRmTGx5K2paOCtlZU91dHR5cXNIcm01dVpnNmRTb1dMVnFFRHovOEVKMDZkYnFpODdSdjN4NjFhOWZHdm4zN3NISGpSdHg5OTkwVlZrZWlpbENsZ2dVQWNQLzk5OE5rTXVHZGQ5N1JiSGM2bmZqeXl5OGhoTUR3NGNPOWprdElTSURCWU1DUkkwZXdiOTgrckYyN0Z2SHg4Wmd5WmNwMXJEM2Q2RFp1M0FnQXBkNHNhdGV1alhmZmZSZkRody9INXMyYjhjMDMzMkRJa0NFVmN2MzgvSHpzMmJPbjFESzFhOWN1OHp3blRwekEwYU5IMGF4Wk16UnMyTkJuR2J2ZGpqVnIxZ0FBZXZmdWZVWDF6YzdPOWd5M0xQNXdNMjdjT0dSbVptTDI3Tm00N2JiYnJ1ajg1ZVd1eTExMzNlVlgrZno4ZkJRVUZLQjE2OWFla1V1Ly9mWWJjbk56NFhBNDBMNTkrMUtQWDdod0lSWXVYT2h6MzZlZmZvclkyTmh5djRZYlFWQlFVSFVwWmJtNnM0UVFRUURLUEVaS3FmazlMaTZ1cGRQcDdDbUVnQkJpcktxcW80dWQ5OS91WTZTVWIxbXQxamRMTzcrcXFrZUVFSjY1OCtucDZibnA2ZWtkL0hrTlpyTzVMNEFmaEJETExSYkxDSCtPS2VKeElZVFhGOFhWOEI5UkxDQjVBTUFrOXk5T3AzT2NFT0l3Z0F5bjAzblNicmVmM0x0M2IyWlpGelFhamZlNlJtUWtXNjNXM1VYMzVlZm5LKzVndk1QaEtHK3d3RjMzdHkwV3l5ZkZ0NnVxK3FVUVlsaVIzeHNCdUV0S3VUYzVPYm4wUDRCRVY4aG1zMkhIamgxUUZLWFVodVd3WWNOZ3RWcXhZOGNPdlBUU1MvajIyMjhSRmhaV0lYVTRmdng0bWZmNGMrZk9YZlYxaGcwYmhvMGJOK0xRb1VQWXVYTW43ci8vZnIrT216eDVNdUxqNDB2Y1AzYnNXRGdjampJNytvcFNGQVhoNGVFSURnNzIrNWl5SkNRazRNMDMzMFI2ZWpxRUVFaE5UZlg2TjkyeVpRdm16WnZuZHgwQllPTEVpVml3b094NDVZTVBQb2llUFh0ZVllMkp5cWZLQlF1eXNyS1FuWjJ0MlphWm1ZbFhYbm5GODZBZkd4dnIxVFA0OU5OUDQrbW5ud1pjdmEralJvM0NqaDMrZHZZUStXZlZxbFVBVU9hd1BWVlY4Y2dqajJESGpoMklpNHVyOEhyVXIxOGZYMzMxbFdiYnhZc1g4WTkvL0tQRVk5TFMwandQR2R1M2J3Y0FORzdjR0R0Mzd0U1VxMXUzTGhvM2JveU5HemNpSXlNRExWdTJSUDM2OVhINTh1VlM2eFFZR0FoM1Q2UGJwazJiWUxmYkVSRVJvUms2ZU9USUVXUm1acUphdFdwbzBhSkZPVjc1bFV0SlNmRU1SeXp2TmFkT25ZcXdzRERZN1haMDdkb1YxYXRYUjVNbVRkQ3ZYei9BMVVDMVdxMHdtODBsbnVQWXNXT2F3QXluSndBQWp0bHN0dElpUlNGQlFVRjk4dkx5eWh6N0dSZ1llSytpS0V1S2I1ZFN2aW9LVzlLWHBaUyt1Z0E5UTE2RUVFNEE1UnBTWHg1U1NpR0VnSlRTV2Q1ano1NDkyNlpHalJvNmc4RXdNQzh2Ny92aXZmbUJnWUY2UlZHR0N5RytkbzBhOEhBNm5YT1NrNVBMbmFoRHA5T05kZjI0MEdReWhSWGJWOE1kWkFrS0NxcHVNcG1xbFhhdXhNVEU3RkxlVzExVVZGVEFrU05IOGdGNHZUZENpSUVBaEpTeWpxcXFXMHU3amhCaXI4VmkrYjh5WHh4Uk1SczJiSUROWnNQdHQ5OWVhdU5mQ0lIeDQ4ZmprVWNlUWJkdTNWQ3RXcWtmL1N2eXIzLzl5eXZBL3Vtbm4rTEhIMzhzODlnaFE0Ymc0c1dMWlphN2VQRWlEQVlEdnZycUs2L25pZUo2OWVxRm9VT0hsamwzUHpzN0c2cXFvbTNidGdnT0RrWndjRENxVjYrT2tKQVFoSVNFWU11V0xiQmFyUmcyYkJpNmRldUcyclZySXl3c3pOTVl2MW9uVDU3RWxDbFRzSGJ0V3NBMTBuUENoQWsrUjBlZVBuMjYxTUNITCs0UkVXVzUvZmJieTNWZW9xdFI1WUlGeGFXa3BPQ0ZGMTVBUmtZR0lpTWpNWHIwNkRLSEVOZXJWdy9SMGRGSVMvTm5sQ2VSZnhJU0VuRDA2RkZFUkVSQVZWV01HalVLbVprbGQ4N1piRGJvZERxODk5NTdKWlo1NTUxM2NNc3R0OEJtczNtMnVaTW5GaFFVZUJyb1Fnak5BNGxPcDBPOWV0cWNZa0ZCUWFYVy82dXZ2dktNRkhCYnMyYU4xN2Jldlh2anRkZGU4MFRQOSsvZmo0NGRPNVo2YmdENDk3Ly83V2s4dXkxWlV0aDJLeDVoZHcremJOT21qVmVBb1N3T2g4TXJ5Wkg3L1hNNm5WNUJEWjFPaDZDZ0lLeFlzUUp3QlZyY1A1ZWtXYk5tUHFjWXBLYW1JaWNuQjMvNzI5OFFHQmlJTVdNS3A5Qi85TkZIbnZ3TzNicDE4enB1MWFwVm1EZHZIZ1lQSG96bm5udXVYSy8zUmlhbGxLbXBxZGtsN1ZkVmRaWVE0dTlCUVVGdHJGYnIveFZ0Yk1iRnhRVklLZjlWVUZDd0lDVWw1WkRaYkxiNU9ONG9wWHhVQ0xISFlyR1lBRGhLdUU3cnEzMHRMVnUydktsYXRXcWxadGdVUXVoYy94K21xdXFnVXNyOWJyRllqRVczcGFlbjU1cE1wbjhDK0N3d01MQzExV3A5dHRocmVCbkFmNlNVOTFrc2xxdWVoR3d5bVV3QTNCL21keFJGMFF6M0t6cUNJeWdvcU15blo3UFovSURGWXZuSjF6NVZWZjh0aEhpcmR1M2F2c3JvcEpRalhDTkQ2cnFucFpTaXlqODMwWlVwZXIvYXVIRWp2dnp5eTFMTDE2eFpFN3QzNzhhd1ljTjg3bytMaThPWU1XT1FsNWNIaCtQUFB6M3U3MDdSZTFYeFlIdU5Halc4N3ZIK0JpV09IVHZtVi9KaXQrSWRkTDY0bjNVbVRacWtlUzF3QlRIbXpKbURpSWdJbUV3bWhJV0ZZZnIwNlQ3UGMrclVLVml0VmtSRlJTRTZPdHJ2T3BibDNMbHptRHQzTGhZdVhJaTh2RHpvOVhvTUhEZ1FJMGFNS0hNNmNvOGVQVXJOcDNUMDZGR2NPWFBHNTFUcDRqNzc3RE8vUnlzUVZaUXFmZE5idm53NUprNmNpSUtDQXNBMVJhRkxseTVJU1VuQmdRTWw1eml5Mld6WXVYTW5hdFNvY1IxclN6ZTZ4WXNYQTY0SENTRUVmdnZ0TjV3OWUvYXF6bW16MlpDVWxJUW5ubmpDYTk5SEgzM2t5VDFRczJaTnJGKy8vcXF1MWE5ZlA3UnIxdzVaV1ZtWU9uVXFtalp0aWtHRHZOc3JqUm8xUWtwS0NxeFdLMEpEUTB1OVFVb3BzWEhqUmtncHZSNWtqaDQ5Q3F2VkNyaSt1MFc1WDR2SlpOS3NsT0FPbE5oc05wOHJLQmdNQm16ZHVoVXZ2UENDei9va0pDUjRCVFk2ZE9pQWlSTW5ldkl2eE1mSGw5bWJNR0xFQ0ovQkF2Y29qT0xER2Z2Mzc0OGxTNVpnd29RSmlJeU0xSXlpT0gvK1BONS8vMzNvZERyT2RYU3gyKzJYRkVWWkpvUTQwNkpGaTlDUWtCQmJRa0pDZ2RGbzdLRFQ2YVk0bmM2UEV4TVR2MUVVNVZtbjA5bFNDREhVYkRiWFBYUG1UUC8wOVBSY285R29PcDNPcjRVUXhvQ0FnQjRBT2pvY2p0T0tvaXdEa09TNmpCQkNmQUpBQUhpdXBFQkJSYWxldmJxUVVsYVhVdVlBMk8ycmpKU3lyaXRud1JrQVh0MXpRZ2dGUUVjQVBwZERURXhNbkdjMm01OFNRanlqcXVvdlZxdDFPUW9iNHRFQVhnZGdjemdjdnI4YzVhUW95b2V1T3FjTElYSjhGTkVEYUNxbGRBb2h5a3dUN25RNnkyNlIrR0F5bVI0UVFqUnkxV1dZMVdxZFhYUy9hOHJDUDZXVWoxcXQxdThCeUJKUFJsU0NZOGVPSVNFaEFZR0JnYmpubm52d3l5Ky8rTFhpUVdtckJkV3RXeGpYZXU2NTUzemVjNHJlcTE1ODhVVTg4c2dqVjF4L1gyYlBubzNHalJ0WHlMa0NBZ0tBd2tTam1xREd5cFVyTVdmT0hGU3JWZzFUcGt4QnJWcTFLdVI2L2twUFQ4ZThlZk93ZE9sU3ovTkRwMDZkTUhic1dMK1RHdXAwdWhLblFOaHNOanovL1BNNGQrNGNYbjc1WmZUdDIxZXovL3o1ODVnN2R5NmVmUEpKQkFRRWxMdnpnNmdpVk5sUG5aUVNpeFl0UW1CZ0lGNTg4VVc4ODg0N25panMyclZyL2NwSSt1U1RUMTZIbWxKVmNPYk1HYXhidHc1d1RZTUJnS1ZMbDhMcExQZG9ZZzJEd1lEang0K2pSNDhlbm0zdUpRQnZ2ZlZXUkVWRkFVQ0Z6T1dMaTR0RFhGd2M1cytmRDdnYXVBRUJBVml3WUFIR2pCbUR3bzdFUXU3dnp2RGh3ekZ3NEVDY09IRUNxMWV2UmxSVWxHWm81S3BWcTdCaHd3YlVyMThmOTk1N3IrWjY3bDZhOFBCd3ordUFhMmxJZDlMQW9nR1JvcVpObTRacDA2WjViWC85OWRmUm9FRUQzSHJyclpydHVibTVPSExrQ0lLRGc5R29VU1BOdm9ZTkcyTGh3b1c0ZE9rU0RBYUR6MEREdkhuemNQandZUXdlUEJpTkdqWHl1UUlMWE1FQ1JWRnd4eDEzWVBac1Rac0ZzYkd4MkxwMUt4WXRXcVI1dmR1M2IwZFdWaFpNSmhPU2twS1FsRlRZbGpVWURCVzJRc2YvR2xmbS9qNG9iT3hOZHpxZGZ6ZWJ6UU1BQkFPSUUwTFVSMkh3NTJSc2JHeFh2VjYvU1VxcHExZXZYbGlkT25YZWRTVXMxRWtwVnlxSzhteGtaR1ExUlZFeXJWYXJKelc1cXFvUEFPZ0E0Q2VuMDJrcFBvd2VoY0dweTZtcHFaN2gvRkxLMnE2R2QybktXbllueldxMStvd0ttVXltUjRVUTg0UVFTeTBXaTllazNxaW9LRVB0MnJWelN6bTNIY0RqQUN4Q2lOWUFscnUyZnc3QTRIUTZoeVFsSlZuTHFGK1p6R2J6SXdDNlNDblRIUTVIeStUa1pLOWdRV3hzYkdPOVhuOEl3QVdMeGVMN0MxTUJoQkF2RlBrNW92aFVCaUhFVGE0ZnoxN0xLU1IwWTNQZkY1czJiWXFRa0JBODhNQUQ2TjY5KzFXZDA1M25wbTNidHA1cFp3VUZCVmk3ZGkzMGVqMys5cmUvZWNvV3YyOVZoS0Nnb0RLZkhhU1VWNXlBT1NVbEJXKytXWmppNWUyMzM5WUUyTStlUFF1THhZTDY5ZXRYZUc0ZW04MkdkZXZXWWZueTVkaTkrOCs0Ykx0MjdUQjgrSEFZamNaU2ozZHIwS0FCT25mdWpKWXRXK0xDaFF1ZUpNemZmdnN0VnF4WWdRa1RKaUE2T2hvVEowN0VjODg5aDNmZWVRZm56cDN6NUUxYnMyWU4zbnZ2UFdSbFpVR24wK0hwcDU5RzA2Wk4wYmx6NTJ2eTcwbFVraW9iTEJCQzRLMjMzb0lRQW5YcTFORUVDM3IyN0ZucTBpbEJRVUZvMHFSSmlZbmJxT3J4TlR6ZEYwVlJmQTVaKy9ycnJ6MGpYTnpjNWV4Mk84NmRPK2MxWk5DWGJkdTJvVWFOR3JqdHR0czhOK2hHalJyaDdiZmY5cFJ4SjBQczJiUG5OVms2OGVlZmYwWlFVQkR1dSs4K0xGNjhHSHYyN05IMDRtL2Z2aDN4OGZHb1U2ZU9aMXJCc1dQSDhNa25uK0J2Zi91YkoxaVFuNStQVHo0cHpFMDJldlJvelRTSWl4Y3Y0b2NmZmdDS1pHQjNXN1pzR2FTVWlJaUk4TW9ka0phV2hqLysrQU5ObXpiMTJTdFF2MzU5eE1YRmVRVUxVMUpTTUdUSUVOeDIyMjFlU3lKZXZud1pEenp3QU9CNnlPalZxNWVubDhUTlBlWGlvWWNlS3ZFbW41MmRqZVRrWkpoTUpnUUZCV0hxVk4rSjlkM1p1WXRMVEV6VXJLeFFzMmJOS2hzc2NETWFqUTBBREJWQzVCY1VGRmdEQWdLOE1rWW1KeWVmaVl1TDZ5cWw3T04wT2hOZFE5R1BTeW5IV0szV0grTGk0bXJXcVZObk40RHFjWEZ4N1JJU0VrNmljTHJLT3AxT2x3WmdsNklvNTMxZDMyQXdQQXZBazJCUENQRXNnR2Q5bGEwSTdta0lBQXJLS0txaHF1b29BRjN4NThOOXFwVHlEbFZWbHdvaFFsME4rMndoeEVPcXFqN2tLbmRGWTJHTlJtTURLZVYwVjI2RjUzMEZDbERZdzJod3ZhWnJ0dkM1RUtLckVLSzlLMkZqQ3dBM0Z5L2pHcTBCdTkzdXRTUW1WUjE1ZVhsKzNlTjk1ZFk1ZS9hc0o3anRWclFIL2ZUcDB3Z1BEeTl6ZWU1TGx5NWg4K2JOYU4rK3ZTYm53ZU9QUCs3NWVmdjI3Vmk3ZGkwTUJvUG12bis5clZxMUNsOS8vVFVlZXVnaG43bU9kdS9lamVQSGo2TmR1M1krVjVrNGZmbzB4bzRkaS96OGZJd2NPZEpyMU56Ky9mc3hidHc0ZE92V3JjS0RCZG5aMlpnNGNTSnNOaHYwZWoyNmR1Mkt4eDU3ektzVG9TenQyclZEdTNidElLVkUvLzc5NFhRNjhjVVhYK0QwNmRQWXQyOGZjbk1MNDdhcXF1TGpqei9HeUpFajRYQTRQRXRPYnQrK0hZcWlZTUNBQWZqblAvK0pVNmRPb1d2WHJuNG5peVNxS0ZVcVdGQjhIckw3b2QzZGUrdis0clpvMGVLNkpVV2pHOE9XTFZ2OG1uZGZ1M1p0L1BMTEw1cHRHUmtaV0xwMHFjL3krL2J0d3pQUFBJTmJicmtGczJiTkt2UDhVNlpNd2UrLy80NS8vdk9mUHBmVXk4ek1MRE1UOHRWSVMwdkR2bjM3MExOblQ0U0VoSGp0dDlscytNOS8vZ080a29hNkF3RHVPWlpGRy80TEZpekF5Wk1ub2FxcTE2aUMrZlBuKzN4d2N6cWRudWtjbzBhTjh1cTUrZUNvbGwwV0FBQWdBRWxFUVZTRER6Qi8vbnowNmRPbndnSWwwNmRQUjFiV242dXpuVDU5MmlzUWNmTGtTUWdoY1BQTlhtMFJqKzNidDhQaGNLQlRwMDRJRFEwdGMzbXJzbFRVY3ByL3l4UkZlZFcxeXNGSEtTa3A1MzBsaURTWlRMMmRUdWQvaEJDM3VucU9QN0RiN1JQc2Ruc0JDa2NmWEZCVmRaTVE0aW1uMDdteVZhdFdIVkpUVTdPVGs1TnpWRlc5QzBDMGxMS3BFS0lqZ0NaU3loOEJ1Sk9OYU1ZWlN5bVRBUGhlSzlORkNQR3dhd1JFU1c1UlZiV2t5Yzd1cnJkN2ZKVXBFa3dveml5RTZGMnNyTG5ZN3lFQWlwYnhkTG5wOWZxUHpHWnpxUzBwSWNTNGhJU0VZNHFpUENPRXFBM2d1OFRFeE85TEttKzMyNnZwOVhwSUthOXBzQUNGZnpkZVVoUmxOZ0Jma2J5YlVkZ0lQSGF0NmtGL2ZVVWI1S1h4bFZ0bjFxeFpYcDBCYnErLy9qcCsrdWtuZlBMSkoyalhybDJwNTk2MWF4ZGVlKzAxNlBWNnJGdTN6dWM5ZHZQbXpYN1ZzNkxzMmJNSEN4Y3VSTHQyN1RTNWd5NWV2SWkwdERUczJMSERaN0JnNmRLbFdMbHlKYnAxNitaNUpuQ3oyV3dZTTJZTXpwMDdoeDQ5ZW1EbzBLSGxydGVPSFR1OHBocldxMWZQcjZsNjRlSGhub2I3QXc4OGNOVXJVYXhidHc2SERoMkMwV2dzY1RVcG85R0liNzc1Qml0V3JNREREejhNdTkyT21KZ1lqQnMzRHMyYk44ZWVQWHZ3ekRQUElDWW1Cdi85NzM4NUhZR3VxeXJ4YWJQWmJIanZ2ZmRLVE1paUtBcjBlajF5Y2dvN09MS3pzLzNLOUFxZzFJZC9xam9VUlVGZ1lHQ1o1WHdsRUpvK2ZicG5MbHh4VVZGUnNObHNTRWxKd1lrVEowcjl2SjA3ZHc2Ly8vNDc0SnBINzh1cVZhczBpY1BPbkRuam1mZFlFZHdOOVQ1OSt2amNmL0RnUVZ5OGVCRkdvOUhUR3c5WFVrRzRlbHRRWkZsRklRVEdqaDJyT1VkMmRyWm5TR2R4YTlhc3dhbFRweEFlSGw3bWloSVZZZS9ldlZpd1lBRUNBd1BSdG0xYmJObXlCVWVPSE5FRUN6SXlNcENUazRPSWlBaXZFUWRGdVlNRDd1a2FRVUZCdUh6NU1yWnMyVkt1T2dVRUJLQnIxNjVYL0pwdUZLcXEzZzVnQklBTFVzcjNpKzZUVWdwVlZmOHVoSGdGZ0FyQUlhV2NJNlY4S3pFeDhTQmNRL3BWVlgxVkNERkdDUEdjMCttTUZVSzBEd29LK2daQVB3RFNhcldlZFExUDMyNDJtK2U2Z2dXdkpSWWQ0bEdFYTNyQWhETHFmYThRb3NSZ2dhdWg3VHZqMlo5YXU2WVIrRVZSbEtjZERzZG9IOXZESFE2SElvUTRVM3hmZG5aMmJtaG9xSHQwd1VObFhjUGhjSHdBNEpqVmFoMm5xbXFHbExMVTlPaUtvdFJBNGVzdGJkcEV1VGlMemV0eUJZbWNpWW1KeTgxbTgxRUFtdkhGSnBNcFRBZ1JLYVU4WTdGWS9NL29SamVjb0tBZ3Z3S3d4UnR4NmVucG5sRnd2cmp2NmF0WHJ5NHpXT0RPYVdNeW1Yd0dDdXgydTZZejR1TEZpd2dNREN3ekFkL1YyTGR2SDFhc1dJSE16RXhOc01EZDI3OTc5MjdZN1hhdjk4V2RZOEhYOHNEang0L0hnUU1IY1BQTk4yUHc0TUU0Y3VTSVo5OU5OOTJFME5EUU11djE4ODgvNCtlZmY5WnNhOU9talNkWVlMZjdubEhrY0RoZ3Q5czFvL0pLS2xzU0lZUm5sSWpENGNBWFgzd0JBQ1VHUGZMejgvSGRkOTloNXN5Wm51a0t6ejc3TFByMDZlTzVkblIwTkJvMGFJQnQyN2JoblhmZXdldXZ2MTZ1T2hGZGpScytXSkNSa1lGbm5ua0dCdzhlUkZoWW1DZTY2M1E2TlV1cEdBd0dUMC9sNHNXTFN4d0NYRnhDUXNJMXFqbjlMK25Zc1NNKy9QRERjaCszWjg4ZUxGdTJESXFpUUZWVnI4OVR0V3JWMEtsVEo2eFpzd2FyVjY4dXRYZkR2WlJuN2RxMU5ma0JpbkkzNXVGNk9KazZkU3BlZWVVVlBQamdnK1d1ZTNGNWVYbFlzV0lGSWlNalMxemlMeVltQmt1V0xFRk9Ubzdtd2N2OXZYUUhYUFI2UGViT25ZdnM3R3l2aDZKUFAvMFVseTVkUW9NR0RUVEpuOXhEL0FEZ2tVY2V1UzZSOThPSEQwTktpYWVlZWdwaFlXSFlzbVVMVWxKU05NRWFkdzZCc29Zd3RtblRCc3VYTDhlTUdUTTgweS9PblR0WGFoWmxYMEpDUWhnc0tBd0lQS29VL3BGL3g5V29oNVJTY1dXOWY5MDE0c0FCWUs3VDZYelRIU1J3RTBLMEZFTGM2blE2SXhJVEV3dGlZMlAvb2RmckU0VVFmWTFHNDkrU2twTFdsSGp4WXR3OStsTEtpa2lDbUdLejJlN3l0U013TVBCSlJWSGVCekRCWnJOTkxyN2Y2WFFHQlFjSFp4VGZucENRY0xuNGNvZ296QzJ3UTFHVVNLdlY2dDB5Y1EyZlJlRURjWXVDZ29JVEtHeFVqUkJDVEpaU2pzM0x5L3ZjWFRZMU5mVnlpeFl0UXF0VnEzYVRsUElIQUdHKzhqeTRLWXJTSElYdm1kTmtNa1dWVks0b0lVU08rOSs2MkhhOTYxekZuL3B6ckZaclg5ZkNHUWVFRVAxaVltSnFwYVNrbkhjZDV4N2ZuT3pQOWVuRzlmWFhYMS9SaU5OSmt5YWhvS0FBZDl4eGgyZDU3cUs2ZCsrT3p6Ly9IQnMyYk1DNGNlTks3WFJ3MytOTENvU3ZYNzhlNTg4WHpvaXkyKzJlVFAxVHBreTU2dDd4a25UczJCSHZ2dnN1NHVQamNlblNKVTlEdmxtelpxaFdyUnB5YzNPeGYvOSt0Rzc5Wit6eTBLRkR5TWdvL0ROMDExM2VmOHJjQWZJVEowNTRqUUQwTlhMRGx6WnQydUNXVzI3UmJITW5Zeng5K3JUWENrcHU3bW1hVjZOT25UcWVaYkRuejUrUHRMUTBHSTFHcjA2YzNOeGN6SnMzRDdObnowWkdSZ1pDUWtMd3hCTlBZTkNnUVo3M2NkS2tTVGgrL0RqR2p4K1B5Wk1uWStEQWdWaStmRG1hTjIrT0FRTUdYSFZkaWZ4eHd3Y0xRa05Ea1p1YmkwNmRPbUg4K1BGNDRJRUg0SEE0OE5SVFQrSHR0OTlHblRwMUFGY2p4VDBOb1VtVEpwcUVjRVRYeXFSSmt3QUFmZnYyaGFJb1BvTlAzYnAxdzVvMWEvRExMNytVR2l6WXZuMDdBS0JMbHk0KzF4VGV2bjA3RGg4K0RLUFJpS1NrSkRScDBnVHA2ZWw0NDQwM2NQYnNXYzN5VEZjeWhIM2J0bTI0ZE9rU3dzUERNWEhpUk1BMWtnQUF2dnZ1Tzgvd3lHYk5tbm5OcFhkLzk0b25kQ3dlS0VoTFM4UDMzeGVPWEg3KytlYzFvdzRjRGdkYXRHaUJyS3dzbjhNZXI0VmV2WHJCWnJQaG9ZY2U4cnhXZDNEQXpkM0o3R3NkNXFKNjl1eUp0V3ZYWXRPbVRWaTdkcTFtNmtXL2Z2MDhTWTlLODhJTEwrRHc0Y05YK0dwdUxJbUppYy9IeHNiT3ZIejU4a0hYS2doRHBaUVBvL0R6SFNTbC9NSHBkSTVMU2tyNnpjZmhPZ0FQb0xBVnVSMkZ1UTNTVFNiVFB4VkZDVXBLU2xyVHNtWExtd3dHUTlFdnBEc2E5SmpKWlBMODQrbDB1bmxTU2owcWFQNjlsTkpaMG5LUVpyTTV5RlVtM1ZlWnFLZ29lMFVrTXkxQ2o4THYzZ1gzOWN4bWN6NEtYMnQrOFRvRUJ3Y1BGRUo4V3A0TENDRmFDU0g4K2xDN2doQmVMUWtwWlpBUUFvcWkrSHIvN2E0eU80VVEvWFE2WFRzQTdyVlAzVjI5TzhwVFp5SUErUFhYWC9IcnI3OGlNREFRbzBhTjhyazZVRlJVRkpvMWE0YURCdzlpKy9idDZOeTVzODl6SFQ5KzNCTWNMeWtZUEgvK2ZJU0hoeU13TUJBWExseEFURXdNRmk5ZWpDRkRobUQ2OU9tYWtZbFhNMDNOUFRwUnA5TWhJaUlDalJzM3h1SERoN0YxNjFiUHM3Tk9wMFByMXEwUkh4OFBpOFdpQ1JhNFIwaTBhdFhLNTdEOHpwMDdlMDNiK08yMzMzRHk1RW0vT3dFZWZQREJFZ01DT3AzT2syelFMVHM3R3c2SEF5RWhJWnJjRVhhN0hUazVPVkFVeGE4UkRYRGxDNExybVdUMTZ0V0E2M25GemYyY00yclVLQlFVRktCNjllb1lObXdZQmcwYTVMWEsydUhEaDJHMVdxRW9DaUlpSXZER0cyL2d1ZWVldy9UcDA5R2pSNDlyRmdRaUt1cUdEeFlFQlFWaHhvd1ptZ1FxaVltSnlNM054Uk5QUElIUFAvOGM5ZXJWUTFCUWtHY2FRb2NPSFVvY3hrMVVrZXJVcVlOYXRXcmhxYWVld293Wk0zeVdhZGV1SFF3R0F3NGNPSURqeDQ5N1Jjdmh1bm03Z3dVbDlUck1tREhEa3lFNUtTa0p6Wm8xdzZPUFBvcmh3NGRqK3ZUcG52V0xVU1M1WW5tNEcveUhEeC8yYXJBV25YL2ZvVU1IcjJEQm1UT0ZvNXd0Rmt1cDExaXlaQWtjRGdmdXYvOStyOUVUQVFFQm1EaHhJZzRkT25UVnF6dnMzcjBienozM25PZDM5OE5SUWtLQ1p0aGtwMDZkUFBNdG16ZHZqaG8xYXNCcXRTSXJLd3RoWVdHUVVtTERoZzJBSDhFQ3VCNGVObTNhaEZtelptbUNCZm41K1g2dFZWMThmZW9xVEpoTXB0dUZFQStGaG9iMkUwSTBRK0VEOGlrQTV3SGNJb1JvcjlQcEpxdXFxbWxBQ2lFVUtXVnIxekVKUllNSmlZbUpubkd0Z1lHQjlWMjkrQnFLb293cCtydVVjcXU3c2VwME9xODZXQ0NFVUZxMWF1V3pwMTlLMmNCMW5VdSt5amlkemlCZng2SHc4M2tFUUhpeDh3VUxJWVNxcXBvUG54RGlnTVZpaVFOUUU0VlQvYktLbjYrRStwMEU4S3MvWllVUU1RQnF1STdiNXVlU2hTV3RSUmVDd3UrSDkzcXBmOXJ1dW00dmQ3QkFDTkVIaGUvYjFhMHJTMVdTdXpOcTZOQ2hxRisvZm9ubHVuYnRpb01IRDJMdDJyVWxCZ3ZjOTFDajBlaForYUQ0L3VUa1pBd2VQQmdiTm15QUVBTGp4bzJEdytIQXNtWEw4TVliYjJER2pCbWVLWTlYTXpYQmZRNzN0TG9PSFRyZzhPSEQyTHg1czZhakxTWW1Cdkh4OFVoTzFnN00rZlhYd2o4QnhaY0lkbk1uSHk4NmJXLzA2TkU0ZWZLa3orZWY4Z29QRC9kYUtuclFvRUhZdDI4ZlB2MzBVNitsaVh2MjdBa3BKYjc5OWx1ZnlSaExvdFBwTUh2MmJPemZ2eC9SMGRGWXUzWXRsaTFiNWhraDRuQTRNSFRvVUF3ZVBOam5VdXdaR1JsSVNVbEJlSGk0NS9QVG9VTUhQUC84ODJqYnRpMERCWFRkM1BEQkFnQmVYMjVWVlJFWkdZbnZ2dnNPVHovOU5HYk9uSW5Bd0VDL010MFNWYVIrL2ZxaGUvZnVwZjdSTnhnTWFOKytQZGF0VzRkMTY5YjVIQ2FYbXBxS3JLd3MxS3haRTNGeGNWNzdOMnpZZ0pTVUZOeC8vLzJhaUhxelpzM3c4Y2NmNCtEQmc0aUxpL01rUDd5U0I0bHUzYnA1SlE5YXNHQUJwazJiaHZmZWU4OHozTkJYeHVkanh3cHpoNlducHlNOVBiM0U5WXU3ZHUyS3RXdlg0b1VYWHZBYWhlQjBPbUd6MlJBUkVWSGlkOWs5LzYrZ29LREVNZ2FEQVE2SEF6YWJEZFdyVi9mNVlKYVhsNGRUcDA1cGtxWXFpb0syYmR2aWwxOSt3ZnIxNjlHM2IxOGtKaWJpNU1tVGlJaUk4Q3VUY2xSVUZNeG1NeXdXQzg2ZS9YTTA5ZkxseTdGOCtmSlNqM1h6TlplMUttblZxbFZJVUZCUXNoQ2lNVnc5OFZMS1ZVS0lMeXdXeS9LNHVMaEdVc3JwQUxvQTZGVkNEMXUrbEhLdDNXNy92NUt1WTdmYmY5UHI5WjYxdktTVUg3aVNCRDVZdE5GNjhlTEY0Nkdob1FOUjJQaWNwS3JxTzJXOGhMSWlYVEVHZzZHMFJpOTBPdDNDc2pLcis3RFN0ZkpCVVE4QUNCWkNGTS9BZXNMMS96QUF1V2xwYVg0RlFSSVRFNWNCOEwyY1J4SFIwZEUxUWtORFQ3ai9iWVFRNzFvc2xoLzlmQjIrUktEd2I0VFhGQVUzblU2M3krbDBacnFDQmM4WWpjYjZVc3EyUW9oelNVbEo1VXNjUXVRS0lQZnQyeGVQUC81NHFjSGVlKzY1QnpObXpNRG16WnRSVUZEZ003ZU51NEZkUE5rdlhJM09Uejc1QkVJSTlPdlh6eE9nRmtMZzFWZGZ4VTAzM2VRWnN1NE82bDlwc0VCSzZSVnc2TkNoQStiTW1lTkowdXYrMitOZTZuRHYzcjJlNDIwMm0yY0VwYS9BeUpZdFcvRGFhNi9oMldlZlJkKytmVDNiZi91dE1HYmJ0R25USzZyM2xhcFZxeFo2OWVxRnhZc1hZOXEwYVhqcnJiZjhQalkvUHgveDhmSFlzR0VEMXE5Zjc4bWJGaDBkaldQSGppRS9QeC9yMTYvSDRjT0h2VVo2RkJRVUlDVWxCWGE3SGZmZGQ1OW0zOENCQXl2bzFSSDVwMG9FQzRwVEZBVXZ2ZlFTNnRldmo2bFRwMkxNbU1LT0lQZklBcXZWaXAwN2R5SXdNQkFoSVNFSUR3OUh3NFlORVJVVnhReWtWS0h1dlBOT3Y0WURkdTdjR2V2V3JjUDY5ZXQ5Qmd1MmJ0MEtBTGo3N3J1OVBxT1hMMS9HKys4WGRvQU9IanpZTTF6ZUxTWW1CakV4TVVDUkhuNWZEZVN5RkYwS3F1ZzIrTEVlczlYNjU5THRxMWF0d2hOUFBPR3pYRnhjSEQ3ODhFUFVxRkZEc3dJQlhFc3BEUjQ4MksrNmZ2VFJSL2pvbzQ5ODdwc3paNDduNXk1ZHV1Q05OOTd3S3BPYW11cnpXdDI3ZDhjdnYveUNoUXNYNHFHSEhzSzhlWVg1MzNyMTZ1WDNzTS9XclZ2RFlySGcwS0ZEbm1HajNicDE4MnNaeEVtVEp1SEVpUk5sbHJ1UnBhYW1acXVxK2lPQXRrNm5jNzVPcC92T3Zkd2hDa2VIL0E2Z093QVJHeHNick5QcE9ra3Ayd3NoTnVibDVlM1E2L1V5T1RuNWNsazkyYW1wcWZrQTB0eS9tODNtYkJRMlNJOG5KaWFtRlMxck5wdHJvZkRoUFYxS1dXcERYd2pSQ29CWGF5RTNOOWRtTUJqbVNTbWJBemhlUFBHZmxGSUFHQ0NFc0FQNHp0ZTVYVGtiZkU1MHRWcXRUd0ZRSWlNamc5TFQwM05kOWQ0dnBZeTBXcTNlNDZjTDYzcVRsTkxuc3BGWEl6UTA5R2toUkhVQVc2V1Vkd2doWG5mMTlsL3AwSmtvQUk2Z29LQlRKUlZJU0Vnb1VGVjFNWUFuekdaekh3Q2RBQWdBYzl4VEZZakthOXk0Y1dYKzdXL2F0S2tuQjgrdVhidThrdjdaYkRiczNsMjQrSWl2S1FnTEZ5N0VnUU1IMExWclY2OUF1NklvR0RseXBPZjNxN25IdzVVMDBSMm9kM2R5R0kxR0JBVUY0ZEtsUzBoSlNmR00rb3VPanZaY015TWpBK0hoNGRpOWV6Znk4L01SRVJHQjVzMmJlNTIvVWFOR3VIanhJcjc3N2p0UHNPRDQ4ZU00ZmZvMEdqZHVYQ205NmNPSEQ4ZktsU3V4WXNVSzNIdnZ2U1dPL2lncU9Ua1pJMGVPOUhSS0dBd0dQUGpnZytqYnR5OWlZbUt3ZmZ0MlRKa3lCV2xwYVpvRWprVUZCd2VqVDU4K2VPcXBweXI4TlJHVlI1VnUrVDcyMkdPdzIrMllObTBhNFBxamFyZmJrWktTNGttVVZsUndjREM2ZE9tQ1ljT0dsYmhXT2xGNStOdUFiTisrUFJSRndkNjllM0g2OUduVXExZFBzOStkRU1oWHI4UG16WnM5Q1gzY2N5Tkw0dTdoOTNlb25jMW04enRMZEVuUzB0Snc3Tmd4UkVkSDQrVEprL2p4eHg4eGRPaFFuM2tYQU9DMjIyN3p1VDAwTkxUTTZVT0hEaDNDaVJNbjBMaHhZelJvMEtERTh4UmZjc2xmSFR0MlJLMWF0WkNXbG9acDA2Wmh3NFlOVUJSRnMvSkRXV3JWcWdXNDF0UjJxMXUzcmwvVEdLcjZxQUkzcTlYNkhBcURTOEVPaDJPYzJXdythYkZZcGhVckpwT1RrM05NSmxON1JWRmVrVkptcDZhbXJpMStydGpZMkJhS29nd1dRdXl5V3EzK0RlOG9maUhYOUFBQS9hMVdhNmxaY1ZWVlRSZENlSDA0VTFOVHM0MUc0MlNkVHJjTndBR0x4VEs0MkhHM0N5RWVsVkp1TDZseEh4Y1hGeUNsckZGa1pJQ0cyV3p1TGFYOHJHN2R1cU1zRnN0QzkvWldyVnFGR0F5R0Q1MU9aM1ppWXVMektQd2UxZ1p3QzRCMTVYZ3J5aFFiRzlzWXdDc283REg5dDZJb1F3QU1NNXZOWXkwV3l5Ui96aUdFeUpSU0pna2h6c2JGeFFVNG5jNFlBR2VrbE8rYlRLWUpRb2hkQUVLRUVKcEFoOFBoK0ZLdjF6OEI0QTBBVFFFVTJPMTIzMUZGSWovNGUyL3MxS2tUNXMrZmovWHIxM3NGQytMajQ1R1hsNGZXclZ2N3ZEZC8vLzMzME9sMG1xQ0FMMDZuMDVQM3dOOTdmRzV1cm1ZVnA5T25Ud091KzVTN015QWdJQUN4c2JHSWo0L0g5dTNiUGNHQ2hnMGJRcS9YdzI2MzQ4Q0JBd2dQRC9jOHE1VFU0RzdZc0tFbkdlVFdyVnZSb1VNSHo3ei9zbGFMdUZicTFxMkxFU05HWU9yVXFaZ3dZUUptelpwVlpodWdkZXZXYU55NE1XclhybzM3N3JzUG5UdDMxcnlQN2RxMVE3dDI3V0MzMjVHZm40K1ZLMWZpMUtsVDZOV3JGK3JVcVFORlVhN3BLaFpFNVZHbGd3Vnd6U1hMeU1qQXdvVUw0WFE2OGZ2dnY2TmJ0MjVvMXF3Wjh2UHprWm1aaVRObnptRGZ2bjNZdFdzWGZ2NzVaNnhldlJyanhvMUQ3OTY5L2JnQzBkVUxDd3REVEV3TWtwS1NzR25USmswdjgrblRwN0Z2M3o2RWhvYmlqanZ1OERxMmZmdjJxRk9uam1ZT2ZrbmMweEI4UmZ4OTJicDFLejcrK0dPTUhqMGFYYnAwOGRydm5rTy9mLzkrbkQ5L0hxZE9uY0xKa3ljOTBYVUFXTFJvRWVEcVBUOTE2aFFXTDE2TURSczJsSHZwdzF0dXVhWE1WVXcrK09BRHpKOC9IMzM3OXZYS3NselVsZmJPNi9WNkRCbzBDQjkvL0RHKy92cHJ3TFdNWkVuVEtudzVlYkt3RTd6b2c4TGN1WE14ZCs1Y3Y0NW53RUFqMkJVSVNBSlFQRmpnRjlkVWcxZWtsRE1BK0Iwc1VGVjFsSlJ5ZTJKaVlydzcrYUhUNmZ6OVN1cmdscFNVWkZWVmRha1FZcERaYkw1Z3NWaWVMVElDNHYvZ1dwNnhwT01URWhJS0FQUXE1Ukl2Q1NIcU9od09yNlVTcFpROWhCQU5qRWJqcXFTa3BEVkJRVUZ0WE5mYmVUV3ZxYWdXTFZxRTZ2WDZaUUJDcEpRTGtwS1N0clp1M2ZwZ1FFQkFYeUhFUkpQSnRMZG8zb2lTdUlJNnkxRVlBT251U21oWlF3anhuQkRpRHJ2ZC9yZms1T1RQaXgrWG5KeThVMVhWVlVLSSsxeXYrY1BrNUdSbURLVnJybVBIanBnL2Z6NDJiOTdzdFZyWHhvMGJnVkx5RWQxOTk5M1E2WFNJaWlwOTBaRGZmLzhkdWJtNWlJaUk4RHRabjd0ejdQWFhYNGZCWVBCMEtCUy9WbHhjSE9MajQ3Rno1MDVQVDdoZXIwZmp4bzF4OE9CQkhEaHdBSGZkZFpmbnRmanEySEFiTVdJRWR1M2FoYmZlZWd2ZmZ2c3RsaXhaQXJoRzZCVzNlL2R1UFBua2s1N2ZqeDQ5Q3JoV3J5ZytkYTlKa3laNDhjVVgvWHJkeFEwYU5BZzdkKzdFamgwNzhNd3p6K0R6eno4dk5RK0ZvaWlZUFhzMjRIcmZaODZjNlhORkJQZUl6SjkvL2hsSlNVbm8xS21UejBERXRtM2JZTFZhUGUwVG91dXB5Z2NMNEVvcXRtM2JOa1JHUm5xeXUvcUt1bVpuWitPYmI3N0IxMTkvalRmZmZCTUdnd0hkdTNldmxEcFQxZE8rZlhza0pTVmg0OGFObW1DQisrYmJ1WE5ubjlOa1FrTkRNWFBtekRLSEhSWVVGSGlXZG5JMzVNdVNuWjJOOVBSMDdObXpCN3QzNzBaR1JvYm1QNXZOQmdENDdMUFBOTWM5OUZEaHN1ekhqeC9Ia2lWTG9OZnIwYnQzYjV3K2Zkb3pON0JUcDA0KzUyNysxZjNqSC8vQTNMbHpjZjc4ZVFRR0J1TC8vcS9FYWU4ZUsxZXVSSU1HRFhENjlHblBBMDZMRmkwODc1L1piRWJIamgwOTViZHQyNGI0K0hqMDdkdFhrL0JwMGFKRm5ubVJWRG1rbElHcXFuNHBoQmdtcFJ3VUd4dWJJWVNvQitCa1ltS2lYNGtBUzZNb3lqQXBaVE1BSTgxbWM1U1U4bkduMDlsWUNERkVTcG10S01vY1AwN2p4V3cyZHdmUVZrcTVMU2twYVVQUmZhbXBxZGxtczNrVWdNV0tvbndWRnhmWDJ1RndkRlFVQlZMS0Nna1d4TVhGaFR1ZHpwVUFZcVNVYVhhNy9Xa1VCakJQbTB5bW9RQVdDeUYrTUJxTmp5VWxKZm1jWnVHTGxQSXBWOUxIb1RxZGJyQVFvcGRPcDF2V3FsV3JucTZwSkVYcGkwN3ZFRUpzOEQ0alVjVXptODB3R0F6SXpNeEVTa29LakVZajRCb05zR25USnFDVUJ2YWpqejdxMS9CODkzUkZmKy92Y0NYNE8zRGdnR2V1Zm1wcUtsQmtpb0hiN2JmZjd0bWZrNU9ENnRXckE2NFJ2TldxVlVPYk5tMlFuSnlNakl5TVVwZDNoaXV2V00rZVBiRml4UW84OXRoak9IWHFGR0pqWTMwdVhabVptWW5NekV5djdZY09IY0toUTRjMDI5ejVHcTZFb2loNDU1MTNNSFRvVUJ3OWVoUkRoZ3pCbENsVC9NcEZkUGp3WWN5Y09STURCZ3k0NHVUcE8zZnV4Tnk1Y3hFZEhjMWdBVjEzVlM1WThNMDMzM2dGQWd3R0E3Ny8vdnN5R3lZaElTRVlPWElrbWpScGdsZGZmUlZ2dnZrbWpFWmp1YktqRWwycHUrNjZDOU9uVDhmbHk1YzFQUS9yMWhXT0FpNHRVbDkweWFTU2JOaXdBVGs1T2JqNTVwczk2eEdYNWR5NWN3Q0FldlhxNGROUFA4WEZpeGNCQURmZGRCT2FOV3VHM054Y3BLV2xvVisvZnJqenpqczlnYmhhdFdyQmJyZmp0ZGRlZzkxdXg0QUJBeEFlSG83dzhIQzBhZE1HOGZIeG1EbHpwbDhON2IrYW9tdGR1eE1ZbFpWdllPM2F0WjRsRmdHZ2YvLytxRk9uRHZMejh6Rm56aHpjZE5OTm1xa25seTVkUW54OFBPNjk5MTYwYmR2V3M3MVRwMDZhcEl0MC9SUlpubStCRUtLeGxESk5VUlNMSytFaHBKUVYwdkJNU0VpNEhCY1hkNCtVY2dtQSt3SHMxK2wwVGxkRDk2MkVoSVNNS3ppdEFQQU9DaHZJYi9vcVlMRllscWlxdWx3SThhRFQ2Znk3RUdJSWdJdDVlWGxYdlZLQXlXUnE3M1E2NXdraEdra3AvM0E2bmZlbnBLUjRwZ2drSmlZdU5adk56d1A0cjZJb0MxUlY3YUFveXNzSkNRbWxaaVUybVV3OWhSQzlwWlIvRkJRVUxOWHI5VDg1bmM1TlFvaDdEQWJEVndBOFV6bGNTUlhuQW5oQVNwa3ZoQWdFc05Ca01qMmNtSmk0b3JUckVGMnRnSUFBdEduVHhwTVUxeDBzc0ZxdE9ILytQRzY5OWRZUzcrUHVWUmRLSTZYRWloV0ZIMk4vRzZ4U1NtUm1aaUlzTE16VEVlRk9UdWl1bjF2cjFxM1JzbVZMM0hubm5aNUV3bkF0Q2V5MmRtM2hMSzk3N3JtbnhHbUdiaSs5OUJMMjd0M3JHU2xRZk9uZ05tM2E0TWNmeTVmek5EQXdzRnpsNFpwcStlT1BQNkpMbHk0SUR3L0hwNTkraXVIRGgrT1BQLzdBNDQ4L2psR2pSdUVmLy9oSG1hK0g2SDlabFFvV25EcDFDaU5IanNTRER6N29OYmRyMjdadFhuT29ObTNhaEVhTkdua050K3JSb3dlU2s1T3haTWtTSER4NGtNRUN1aTVhdG15SjFhdFhhMFlJbkR0M0RoYUxCU0VoSWJqenpqdXYrTnhPcHhQZmZQTU5BSGhsM2kyTmUvNWlSRVFFUHZ6d1E0U0ZoYUYrL2ZxZUlmU3paOC9HMUtsVDBhRkRCMDNQdUpRUzc3NzdMcEtUa3hFUkVhRVpSdmp5eXkvamtVY2V3UmRmZklHWW1CalBLZ3FWd2VGdytGdzFvYVFHK2NxVkt6Rmh3Z1FBOENTc21qUnBFb1FRZVBqaGgwdThUcjkrL2RDa1NST0VoSVRBYURTaVJZc1crTzkvLzF0aSthU2tKQURBNHNXTE5jdFN1cTFZc1FLS292ZzE5WVN1WHF0V3JRSUIzSTdDeG5aaktlVktLZVdqVnF2MWdxcXEzNlB3TS8rTFArY1NRaGhRbUhDM3hBU0xDUWtKRitMaTR2cExLUzFDaUtKcmlUVTFtODNkYlRiYkJoKzk1aVZTVlhVd2dEZ3A1VWFyMWJxNnBIS0tvandycGZ4U0NCRUFvQUdBYWFtcHFXV3Y2Vm1DbGkxYjNoUWNIUHltYXdxRlRrcVo2bkE0ZXZrYSttK3hXS2FZVEtZY1JWR21BWGhXU3RsYlZkVTNyRmJyYkY4SkNNMW1jNnlVY2k0SzMvc3hydmNqUHpZMjlpR2RUcGNnaEJpa3F1clBWcXQxUVd4c3JGbW4wODBYUWpRSGtPRndPTHJyOWZySEFEd25oUGpKYkRaL0pJUjRQU0VoZ2NOMjZKcDU3YlhYVUxObVRjMktRYi84VXZobm83VE9BSDlzMnJRSmh3NGRnc0ZnOEN0QkgxeTk5bmE3M2ZPTWUrclVLZXpac3dlS29uZzlid1FFQkhnUyt2cmljRGl3WnMwYXdQVU1YWmJnNEdCRVJrWjZnZ1VmZmZRUmF0V3E1ZW5KTnhnTWZuV0NYS21zckN3c1dyUUlDeFlzd1BuejU2R3FLc0xEdzFHdlhqM01talVMenovL1BGSlNVakI1OG1UODlOTlBHRE5tRE5xMGFYUE42a05VbWFwTXNDQTdPeHVqUm8zeURJK1dVbm9Tejh5ZlB4OGZmUEFCK3ZYcmgzLy8rOStBNjQva3YvNzFMemdjRGs5dlo1czJiUkFYRjRmSXlFaU1IRGtTdlh2M1JzdVdMU3Y1bGRHMTRIQTQvT3FoZFVmUW5VNW51WmJlRkVKb2t0MzRlMHp4cVFTclY2K0dsUEtxaCt3dldyUUkrL2Z2aDE2dlI3OSsvWHlXY1VmbHM3T3pZYlBaRUJBUUFJdkZBcmp5QmZnN0dzRnV0K00vLy9rUGxpNWRDb1BCZ1BmZWUwOHp6ejRxS2dwRGhnekJsMTkraVJkZWVBR1RKMCt1dE1SR0sxZXV4TXFWSy8wcU8ydldMSHo4OGNlQWExV0VOOTk4RStQSGo4ZWFOV3Z3N3J2djR0Q2hReGc5ZWpTQ2dyeVh1bS9YcnAzbUFXcnYzcjJlWEE2K3VEOTNtemR2THJGSFE2L1hNMWp3cDJoVlZUZjYydUZlWWhIQUNGVlZmVVhLYmlycjVBRUJBU1ozbzExSythN1ZhbjBGZ0ZOVjFYNUNpTnNBWE1yTnpmMmg2REV0V3JRSU5SZ01OWEp5Y2k0QnlBc01EQXd3R0F5UEFwUWpWL2dBQUNBQVNVUkJWTGhKU3BtM2YvOStuNnNNeE1YRnRYUTZuVU9jVHVkd0lVUnRBSFlwNVY0aGhCSEFDQUFqZ29LQ3NzMW1jeUtBSktmVG1TaUVPQXpnWkg1Ky9xbTllL2Q2amRtMTIrMC82dlg2RHgwT2gyZDRmMlJrWkRVcFpiMml3L0lURWhLT3RXclZLdE5nTUNSSktaMEFwcGYxM3BUd0d1bzduYzduaEJCUEFhamhldDltT3h5T3A1T1RrM05LT2k0eE1mR0wyTmpZWkwxZVB3OUFVeUhFVjZxcXZnWGdLeUhFZkl2RnNnK0Z3WTk3cFpUZkN5SENwSlF6RXhNVHYzZWZJems1T1YxVjFmNVN5cmpMbHkvL2JEYWJKd0Y0M2hXc1NMTGI3WDFUVWxJT0FiQ29xcG9KWUFLQTU1eE81MkN6MmZ4UmZuNyt6RDE3OWh5L2t0ZE5meDAybTgxcitkM2lpZzViejh2TEs5YzlQakF3c055clo5V3VYVnZ6dTkxdXI1QmdRVTVPRGlaUG5neTQ1djJYbEsvQWZZOTNMOXZyWG9IQlBkWE5mVSs2L2ZiYlBZbDQvYlZyMXk1a1pHU2dmdjM2aUkyTkxiUDh4eDkvakY5Ly9SV2hvYUdJaW9wQ1Nrb0tCZzBhaEhidDJxRjM3OTVvMDZaTmhhNk00TDZuL3ZiYmIvaisrKyt4YXRVcXp4S1JEUm8wOEV5cmdPdmY2ZlBQUDhlMGFkTXdiOTQ4SERod0FFOCsrU1JhdFdxRkFRTUc0TzY3N3k1MTlTZWkvelZWSWxqZ2REb3hidHc0L1A3NzcramV2VHZHangvdkNSU2twS1JneXBRcGdHdWVsTnY1OCtkeHp6MzN3R3ExNHV6WnM1cEdRNzE2OVJBWEY0ZmJiNzhka1pHUlRDaDJBOXE4ZVROZWVPRUZ2OHR2MmJKRjAzTmVscG8xYTJMOStwSkg3NjVmdng0elo4NHM4enp1ek1ZSkNRa1lOTWc3QVhyNzl1M0xYSFluTVRFUkgzNzRJZUNhKzFoOHBRVzM0T0JnaEllSEl5TWpBMzM2OUlGT3A4T3BVNmRRdDI3ZE1oTXJGYTN2K1BIamtaU1VoS0NnSUx6Ly92dG8zYnExVjdrbm4zd1NmL3p4QjFhdVhJbG5uMzBXdzRZTncrT1BQMzdkc3dQWHJWdTMxR1NQdDkxMkd5NWN1SUFKRXlaZzgrYk5BSUNISDM0WS8vclh2NkRUNmZEMjIyK2pldlhxV0xKa0NiNzc3anZzMnJVTEw3LzhjcGs5RUxmZGRwdG5YVzFmcGsyYmhwa3paMkxLbENtYWFRamttMnNadmxLNzAxeEJBLzhpWHNVa0pTWHRVbFgxR1FEVnJWYnJaTGhXRUJCQ1RFWmhRL2liQXdjT2FKYllDQTRPdmtNSXNiWkdqUnErNnJJV2dCT3UxUUdFRUcxME90MWRBTzZUVXJZUVFzRFZXRjhLWUp6VmF0MFhFeE1Ubzlmcit3c2hlZ2doVEFBNkFPaFFOSmdVRkJRRXM5bGNBQ0JYU3BrSElOL1Z5UDRYZ0xGR28xRlZWZldBYTVXQW13R0VTU2sxSzBRRUJRVzlENkNKRU9JRGk4V1NXcDczU1ZYVnpnREd5UDluNzd6RG9qaitQLzdlT3c0T0JLUlpRZXhnaVFZMVlNV0NVYU94ZDRtS0xVYWppQVc3cUNqWXdCWUxvRmhpbDYreFlFbXNvSUpHVWJvSUNnRTdDT29oN2JpMnZ6OXl1eitPcXpRMU1xL244WkdkbVoyZFhZN2JtZmQ4Q2swUGtGc25nS2JwcHhSRnVXdXlhQ2hKZkh6OHZVYU5HbjFqWVdHeEdNQUNpcUxxQS9BQzROVytmZnV6TXBuc0lJQXoxTDh2K1FzeE1URkt2a3d4TVRFMzI3VnIxOHpJeUNnTlFDMmFwbVVVUlczUHpzNWV5cVNObExkYjgrMjMzLzdONVhMM1VoUmxDMkMxdnI3KzdEWnQydGlWZEpNZy9QZVlOR21TeHN4QXBaazhlWEtaK2wrMGFCSEdqQm1qdG43MjdObEs2WDlMSXhLSklCQUl3T0Z3c0dUSkVwVnRObS9lclBhZERmbkdoNWVYRjE2L2ZnMGpJeU1sYy82U01JSDFEaDQ4aVBEd2NEYVlZY2VPSFpHVmxZWGp4NDhEQUh0ZlhidDJaWU1ZYTRNUlpqSXpNMVdLLzQwYU5jS0pFeWNBQUR0MzdzU2hRNGZBNVhLeGFkTW1mUGZkZHdnSkNjRytmZnR3OSs1ZDNMMTdGNUJiTk5hdVhSdG1abVl3TURBQWo4ZFRFTStsVWluRVlqSEVZakdLaW9wUVZGU0VnUU1IS20ySTVPZm5zL2ZLeEdZQWdKWXRXMkxpeElubzNidTNnclVINU1MS3ZIbnowTHQzYjJ6ZXZCbUppWWxJU2txQ2w1Y1grSHcramg4L0RsdGJXNFZ6cmwyN2hwU1VGSlhQSnpYMTMyeTc2OWV2VnhBbUdGNitmS24xR1JNSVZVVzFFQXNpSXlNUkdSbUpUcDA2WWMyYU5leVhTVUZCQVpZdlh3NkpSSUpaczJZcG1GODNiZG9VNjlldkIrUUxuSmlZR0R4OCtCQzNiOTlHVmxZV0xsMjZoRC8vL0JQZHUzZi9iUGRGcURyMDlQU3FkR0dxemFyZy9mdjNlUHo0c2M3OVpXVmxzUzRCSmRHMmlNL0p5WUc3dXp2RVlqRWFOMjZNNmRPbmEyeS9ZTUVDckY2OW10MTVNRFkyVmhEZk5QSHc0VU80dTd1anVMZ1lWbFpXOFBQelU3dkRRRkVVVnE5ZXplNnNCQWNINDlXclYvRHg4ZEY2bmNyRXlja0ozdDdlYXV1dlhyMktrU05INHYzNzk5RFQwOFA4K2ZNVkpvaGNMaGNyVnF4QXMyYk5zRzNiTm1Sa1pHREdqQmx3ZFhYRmdnVUxQdEZkVkY4ZVBueVkwNnBWSzkzQ2ZxdkJ3TURnQjRxaS9xZXRYVXhNakVJVVQwTkRRejVOMDlrQWFvckZZcVVQTG9mRGlaUEpaRFNsK01memthYnBNSmxNeHZySmNibmN4UlJGc1F0ZW1xWlRLWW9La1VxbHdTWE45Uk1TRWhJQUpBRHdzcmUzTnpFeU1tcEhVVlJibXFidDVLNFJOaFJGMWFWcDJvS2lLTk1TZ2dPclNrb2trbWY2K3ZyTkFIRGtmdnQvVXhRMXArUzRhWm8rREtCTlhsN2Vpakk4UnVEZnlYdWVucDVlWHdBOEFDOW9tbDRmRXhPelY1VWJnU1l5TWpLRUdSa1ozcTFidDk1aFlHRGdUdFAwZElxaXpBQXM0M0s1cVRLWjdCYUFSOUhSMFI3cStxWnAraU9IdzZsRjAzUXNUZE96WTJKaVZLcHpjWEZ4VjFxMWF0WGF3TUJnSVVWUjgyUXkyYTlFS1BqdncrZnpxL1FkcjgzU0x5VWxSV1ZnUGxYSVpESzE4d0ZtOTFzZE8zYnNZQU1rTGx5NFVHT2dZeWFvWUV4TURMdDRkWFoyeHFCQmcrRHA2UW1oVUlpV0xWdXliZ3dHQmdZNml3WGFZSjVYWUdBZ0RodzRBSXFpc0d6Wk1qYkQwOWl4WXpGeTVFamN1SEVEdDI3ZFFueDhQRjY5ZW9YTXpNd3lYVWZWKy96Q2hRc0tscVNkT25XQ201dWJ5dXhTcFduYnRpMSsvLzEzM0xoeEE0Y09IVUpDUWdKY1hWMlZoQUxJTFRhWXVaTTYxSWtKQk1MbnBGcUlCYzdPemxpK2ZEbjY5ZXVuWUJiMjk5OS80OVdyVnhnd1lBQ21USm1pOW54cmEydFlXMXRqNE1DQmtNbGtTRXhNeE0yYk4vSHUzYnN5bTJJUi9oczRPenRyM05tdGFvWU9IYW9RR0tpOGFET0R0TEt5d3JCaHczRDU4bVZzMmJKRnE0alJ0MjlmOU9yVkMyL2YvcHRaclU2ZE9qcWJXaksrK0phV2xsaTZkQ2tzTFRWYmQrdnA2V0hEaGczbzBxVUxMbHk0d0xvSWZRcGF0MjZONE9CZ3JXTmtKbnhObWpUQm1qVnIxRVpHSGp0MkxOcTFhNGUxYTljaVBUMmRqVjlnYlcyTnZMdzhwVjBMUXVWUkVaOTZPYWZrQVFETGhGeW82TW5qOGJva0ppWXFLWG55UUlRY0FOd09IVHB3Y25Oek9hbXBxVXErVHpSTkx3RmdTdFAwUFpsTWRqMCtQajVSMjdYbFZneTM1UCtVNk5DaGc1RllMRGFtS0lvWEZ4ZjNpaW1YdXloby9EREd4c2JlQWVCY0ltV2pBdEhSMFRzQjdGUlZGeDhmSCszZzRPQUt3Q2cyTmpha3JDSkJhZVRqOVFiZzQrRGcwQ1EyTnZZcC9nMVcyRS9Wc3l4MUgvOXIxNjVkejVpWW1OdU1GWWM2NUoraFZmYjI5djZsTFVRSS8wME9Iano0V2E5Ly92eDVyVzRRdXFEdG5UMXExQ2ljUDM4ZUF3Y094T0RCZ3pXMjVmUDVDQTRPeHZ2MzcxRlFVQUFURXhQVzFIL3k1TWw0OE9BQmxpeFp3bTRPYUxLT0xDL0RoZzNEK2ZQbnNXREJBcmk0dUNqVTZlbnBvVy9mdnVqYnR5OGdkdzNKemMzRng0OGZJUktKSUpWS0laVktRZE0wYVByZnJ5Zkc1WmlpS1BCNFBKVnBDVWVPSEluTGx5OURJQkJnOWVyVlNzRWJkY0hGeFFVdUxpNTQ4dVFKbWpadHFsRFhxMWN2M0w1OXU4eDlsbVRYcmwyczVRV0I4S2twOHdTb3FtblV3bUVTQlhxSGlhbUpjZENPcmVqazlGMlZYdS9XclZ0d2NuTDY1T2JOREgvZmY0QTVDNVlnKzkwN0FXZ015MGlPVmVsWFcxMXAxS3h0Si9Db002WW1KblYvODkrQUhzNWRQL2VRdmpxa1VpbXlzN00vU2FETzR1SmlsVDc3RmVtUG9xaHlSVG11TEs1Y3VRSVhGeGVkUkJPWlRJYTB0TFN2TnZYUm9hTW5zTnAzSTJpYXZrRVZTMTNUMDVVWHlRUUNnVkJlR3JWdzZBbUtQbTVxWWxMM1U4d1J2d1pldlhvRmEydnJDdmZ6K3ZYcktnMHF5Q0FVQ2ovNW5QekRodzh3TkRUOGJHdUJUODM3RHg4d1p2d1VwS1ZuaUdVMFBmOVpjcHhLZ1pmdzZXRFdPd0RGaDB3MkxpTWwvcS9QUFNhR2FwL3JvM3YzN3VEeitaQktwUkFJQkNnb1VCdGJpU1U2T2xxcjZSZUI4RitCeStWK3Nvd2VsU2tVTVAxOVRxRUFjbXNMWGEwck9Cek9WeXNVRUFnRUF1SExvektFQXVpWWdya3krQndMZG5Oejgyb2pGQkFJWmFYYWl3VU1MMTY4UU8vZXZkbTBaNXBZdlhvMTNOemMyT0J5QkFLQlFDQVFDQVFDZ1VBZ2ZFMVVpNWdGbFVsVVZCUXJFb2pGNHM4OUhBS0JRQ0FRQ0FRQ2dVQWdFQ3FkYW1WWlVCbXBSMzcvL1hjQVFKY3VYWFJPRjBjZ0VBZ0VBb0ZBSUJBSUJNSi9pV29qRmdRRUJHREVpQkZsU2tkWG11am9hRGEvNjR3Wk15cHhkQVFDZ1VBZ0VBZ0VBb0ZBSUh3NVZCdXhRRTlQRHhLSkJDdFhyaXhYY0VLeFdJeU5HemNDQVByMzc0L1dyVnRYd1NnSkJBS0JRQ0FRQ0FRQ2dVRDQvRlFic1dES2xDbG8wNllOL3ZubkgrelpzNmZNNTIvZHVoV3BxYW13c0xDQXA2ZG5sWXlSUVBoU3ljM04xZHJtOXUzYmVQLytmWVd1azVPVGc2U2tKT1RrNUdoc2w1NmVqdnYzNzBNZ0VGVG9lcG9RaVVRNGVmSWtKSklLcFlJbkVBZ0V3aGRNVGs0T2hFTGhKN2xXZm42K1R1M3k4dklxOWJwdjM3NnQ5SGVaVUNoRWFHZ29hSnJXMnZiOCtmTjQrUEFocEZKcHBZN2hhK0hldlh1NGMrY09lVDZFTDVKcUl4Wnd1VnlzV2JNRyt2cjZPSHo0TUo0L2Y2N3p1U0VoSVRoNThpUTRIQTdXckZrRE16T3pLaDByZ2ZDbE1YdjJiQXdaTWdRSkNRa3E2M055Y3JCZ3dRS01HaldxUW9FL3o1OC9qd2tUSnVEczJiTWEyeDA5ZWhRelo4N0VxVk9ueW4wdGJSdzVjZ1NiTm0zQ2tpVkxpR0JBSUJBSVh5bWJOMjlHNzk2OUVSa1pXYVhYRVl2RkdEaHdJRWFOR29YazVHUzE3U1FTQ1FZTkdvUkJnd2JoNmRPbmxYTHQ2ZE9ubzBlUEhxd3JiV1hnNmVrSmIyOXYvUG5ubnhyYjVlVGtZUFhxMVZpNGNDRTRITjJXSFdmUG5zVVBQL3lBUzVjdUtkV0ZoSVRBMGRFUklTRWhiRmxXVmhidTNidW44VjlaNXYyZm12bno1OFBkM1IzRnhjV2ZleWdFZ2hMVktodUNyYTB0Sms2Y2lPRGdZUGo3KytPMzMzN1RlczZ4WThld2VmTm1BTUNTSlV2UXVYUG5UekJTQWtFeisvYnR3OTkvLzEycGZVNmRPaFdkT25WU0trOUlTRUJTVWhKTVRVM1J0R2xUbGVlZVAzOGVVcWtVUTRZTUFZL0hxOVJ4cWVMaHc0Y0FnSTRkTzJwdEs1VkswYlZyVjVWMUppWW11SHIxcXNxNlNaTW00Y21USjdoMjdScnUzcjBMWjJmbkNvNmFRQ0FRQ0Y4U2VYbDVDQXNMQTVmTHhiZmZmcXRVbjVhV2hqVnIxcFNwejltelo4UFIwVkdwUENJaUFubDVlZUJ5dVdqY3VMSGE4Nk9pb3BDWGx3Y09oNk94bmE1RVIwZmp4WXNYTURZMlJydDI3U3JjSDhPMGFkTnc5KzVkYk4rK0hiMTY5WUtob2FIS2RyR3hzUUNBOXUzYmc2SW9uZm91TEN4RWRuWTJDZ3NMbGVwb21vWk1KbE93YUFnUEQ4ZW1UWnMwOWpsKy9Iak1temRQcCtzVENJVC9wMXFKQlFBd2VmSmtYTGh3QVpHUmtiaC8vejZjbkp4VXRzdlB6NGUvdnovT256OFBpcUt3ZVBGaWpCZ3g0cE9QbDBCUVJYcDZPcUtqb3l1MXoySERocWtzUDNIaUJBREExZFVWUmtaR1N2VWlrWWh0azVTVWhLVkxsNnE5aHBtWkdSWXZYbHloY1dabVp1TDU4K2VvV2JNbVdyVnFwYlU5VGRNUWk4WGc4L213dDdjSEFNaGtNaVFrSkVBaWtlREJnd2Z3OFBCUWV5N2tRcUVxOVBUMGNQUG16UXJkRDRGQUlCQStEMmZPbklGWUxNYXdZY05nYkd5c1ZGOVlXSWpFeE1ReTlhbk9iZS9jdVhNQWdCRWpSc0RBd0VEdCtkZXZYd2NBOU92WEQzcDYycWZwWXJGWW8wWGZtVE5uQUFCOSt2U0JUQ1pUdVFEWGhMNit2c3B4T0RnNG9GZXZYZ2dMQzhQbHk1Y3hkT2hRbGVkSFJVVUJnTXJOaU1yRzJka1ozM3p6alVMWnMyZlBWRm9vVkRXQmdZRTRmUGl3VG0wWk41ZytmZnJvM1AvWnMyZFJxMWF0Y28rUFFOQ1ZhaWNXOFBsOHpKbzFDMTVlWHRpelo0K1NXQ0NUeVJBYUdvcUFnQUM4ZmZzV05XdldoTGUzTjlsVkpIeVI3TnExQzIzYnRxMVFIL3YzNzhlQkF3ZFUxdVhrNU9EYXRXdW9VYU1HeG80ZHE3Sk5hR2dvRzJPQW1SU29vMjdkdWhVV0MvNzY2eThBUU0rZVBjSGxjblUrcjM3OSt0aS9mejhBSURFeEVXNXVidmptbTI5UXUzWnRqQnc1RXBCUERKOC9mNDRXTFZxbzdLT3dzQkJDb1JBV0ZoWUFvTE5KSllGQUlCQytMQ1FTQ1N0MDM3OS9IMU9tVEZHbzc5T25EN3Z3Yk5ldUhRSURBelgydDJyVkt2Yjl4Q0FVQ2lHVHlaQ1RrNFBJeUVqbzZlbGg4T0RCQ2d0MkRvY0RQcC9QdHI5eTVRb2d0NXpMeXNwU2V6MHJLeXR3dVZ6czNMa1RSNDRjMFhxL1o4NmNZWVdEc3VEaDRRRm5aMmM4ZWZKRXFjN096ZzZXbHBZd05EVEU1Y3VYRmVwY1hGekE0WEJ3L2ZwMVVCU0ZYcjE2YWIzV3hZc1hjZmJzV2J4OSt4YVF1d09XN3BlcE8zYnNHSzVkdTRZeFk4YXdkWjA3ZDFZNGhqeWUwdWNRQzh6TnpYVzJERWxPVGdaTjAyallzS0hPODRxeXpIOEloSXBRN2NRQ3lOWGFvS0FneE1URTRPSERoK2pRb1FOYkZ4NGVqdkR3Y0FCQTc5Njk0ZW5waWRxMWErUGR1M2U0ZWZNbXVGd3VoZ3daOGhsSFR5RDhQd1lHQmlwMys4dUNKcmVCSTBlT1FDS1JZT3JVcVRBeE1RRUFyRm16QmxLcEZMLzg4Z3ZNemMyeGQrOWVBRUNYTGwzWWpDR2w4ZlQweEwxNzl4Uk1NMVh0aGpESFlyRllhZmVEMmQxZ1h2b0dCZ1phSndBZE8zWkV6Wm8xbGNydjM3OFBBT2pldlR0c2JXMVowOFJKa3lZaFBUMGR5NVl0UThPR0RaWE84L1gxUlZoWUdGYXRXbFdtSFFBQ2dVQWdmRm1jUDM4ZVdWbFo0UEY0eU16TVJHWm1wa0o5U2JjRWlxSzA3dktyTXJHZk5tMmFRc3B1bVV5bU5JZTBzTEJnM2VHdVhyMktnb0lDQU1DQ0JRczBYdS9TcFV1b1U2Y082dFNwZzVZdFc2cHNrNTZlRHFGUWlEcDE2ckFpZDFteHNySkNlSGc0ZHU3Y3FiYU5xdmhCMTY5ZngrUEhqL0hod3djWUdSbGg2OWF0YXMrdlY2OGVaczJheFFZNVp1SUVaV1ptSWpzN1c2RnR5YnFjbkp3S0IxYXVLc2FNR2FNa1hLaWphOWV1RUFxRkNBNE9ydkNjamtDb2JLcWxXTURsY3VIbTVnWmZYMThjUG54WVFTeWdLQW85ZXZUQXhJa1RGVjRVeHNiRzJMMTdOejU4K0lEbXpadnJaUDVNSUh3SzNyOS9EMU5UVTRXSlRHWm1Kdjc2Nnk4TUhEZ1FWbFpXU3VkSXBWSmN1M1lOUFhyMFVOdnZxMWV2Y09MRUNWaGFXbUxDaEFsczJZVUxGOERsY3ZITEw3L2d3SUVEeU1uSkFZZkR3WjA3ZHhBZkg2OWthbmo2OUduY3UzY1BscGFXbUQ5L1BsdStmZnQySEQ5K1hPVzFnNE9ERVJ3Y3JGRG00ZUdCdG0zYklpMHREWkFIT1NvWjRFZ1ZRVUZCY0hCd1VDb3ZLUmFVWk1xVUtaZzNieDdtenAyTFE0Y09zUUlKNUZZVHAwK2ZScjE2OVZUNm94SUlCQUpCbVE0ZE92Q0tpNHViSlNZbXBnSW9md1RjU2tRb0ZDSW9LQWo2K3Zyczk3b3ExQVgxTFNzMk5qYlExOWRYS0pQSlpNakl5RkFvWTk2SkxWcTBVTGxvcEdrYU1URXhRQW1oMzlYVkZhNnVya3B0VTFKU01INzhlSmlhbXVMUW9VTXE1d0s2a3BhV2hqcDE2cFRwSENNakl4dzllaFNRVytWcENvVFl2SGx6ekpvMUMyNXVibkJ6YzJQamhYbDZlcktXZnd3blQ1N0VwazJiTUgvK2ZIWXhmdkxreVhMZEY0RkEwRTYxRkFzQVlOQ2dRZGk1Y3ljaUl5TVYxT1JldlhyQno4OVBxYjJCZ1FGR2p4Nk5vS0FnSEQ1OEdPdlhyLy9FSXlZUWxJbU5qWVc3dXp1bVRadUdTWk1tc2VVWEwxN0U3dDI3WVd4c2pCRWpSa0Fpa1NoWUVFUkVSR0Rac21VWU5Xb1V6TTNOVmZhOVk4Y09pTVZpekpneGd3MWNkT0RBQVVpbFVyaTV1VUVzRnVQdzRjTXdOVFhGK3ZYcjRlN3VEajgvUHh3OWVwUTFxVXhQVDhlV0xWc0F1ZCsvcWFrcDIzL2R1bldWZGtOeWNuS1FuWjBOS3lzckpWODhLeXNyMW9xaFJZc1dTaE1JQUZpL2ZqMmtVaW1XTDE4T2lxTFFxRkVqcFRaQ29SQnhjWEd3dDdlSFNDVENvVU9IRk9vYk5XcUV6TXhNSEQ1OFdNR0g5WC8vK3gvdzc4UVhvYUdoQ3UxTGl3NEVBb0ZBK0pjUEh6NFltWm1aZWJkcjE2NFBnQk1TaWVRNFJWSEpIejkrL0ppUmtmRnBjaGFXSWpnNEdObloyWmcyYlpwYW9hQXkyYlJwRXhzemgwRWdFS0IzNzk3czhkMjdkNUdTa29LNmRldmk5OTkvVjJuSklCS0oyRURicGNXSGtzaGtNdmo0K0VBbWsySFJva1VWRWdvQW9HblRwbXlBNDh6TVROeTVjd2ZEaGcxanJTbGV2bnlKek14TWZQZmRkK3c1S1NrcGJQWUZYMTlmcGZma29FR0RJQkFJY1AzNmRYYk84TFd5WnMwYUpYZUtrdWdhcytEV3JWdkUvWUR3eWFtMllnR1B4OE1QUC95QWt5ZFA0dHk1YytqWHI1L1djMGFOR29YOSsvZmordlhyeU16TVJOMjZkVC9KV0FrRWRiUnUzUm9XRmhiWXUzY3ZmdmpoQi9ZemVmSGlSZkQ1ZkRnNk9zTE56UTBkT25SUUNPTEgrQzBPSHo0Y1lXRmhTdjBtSkNUZzZ0V3JhTlNvRVFZTUdJQ2lvaUs4ZnYwYTU4K2ZSNjFhdFRCcDBpVE1tVE1ISXBFSVM1Y3VSYWRPblRCNjlHaWNPSEVDeTVjdmg1K2ZIMTY5ZW9VWk0yYWdxS2dJbzBhTmdvdUxpOEkxeG84ZmovSGp4eXVVSFRod0FEdDM3c1NvVWFNd2JkbzBwVEV4R1NEMDlmV1ZBakxtNXViQ3g4Y0hWbFpXR0Q1OE9GdGVPdTFoVkZRVVJDSVJldlRvZ2RUVVZHemZ2bDNsczkyM2I1L0s4Z3NYTGlnY3U3aTRFTEdBUUNBUU5FTlRGR1VHWUFhUHg1dEcwL1JUQ3d1TGUrYm01dmVrVXVuOStQajRoRTlsZFNBUUNIRDQ4R0ZZV1ZsaDVNaVJ5TXZMVTJyRDQvRVVGckRGeGNWNDhlS0Z4bjdMR2ppd0pEUk5zekVSM056YzFMbzhTS1ZTOW1kTmJoRUhEaHhBVWxJU2VEd2VidHk0Z1JzM2JwUnBQSU1IRDFZWnE0dW1hWGg3ZStQKy9mc29MQ3pFK1BIaklSS0pNSDM2ZE9UbTVtTFhybDJzTlY5SnR3T0JRS0JnS1NHUlNKQ2Jtd3RMUzB1TjZjaUxpNHVWZmorYTBncytlUEJBNFJrQndELy8vS1BqWFZjZElwRUlRcUVRYmRxMEtaYzd5SjA3ZHlBV2l4VXlRQkFJbjRwcUt4WUF3TkNoUTVHVGs2T1RVQUI1c0pJK2ZmcmcwcVZMT0hIaUJPYk9uVnZsWXlRUU5NSGo4VEJ2M2p4NGVuckMzOThmL3Y3K2lJcUt3ck5uenpCdzRFQTBhTkFBSXBFSXg0NGR3NUFoUTlDb1VTTzhlZk1Ha1pHUmNIQndnSjJkblVxeElDa3BDUUNRa1pHaGxIWnd6cHc1a0Vna2VQdjJMUndkSFRGNDhHQUFnTHU3T3hJU0VoQWVIbzQxYTlZZ0tpb0tPVGs1Nk51M0x4WXRXbFNoKzVSS3BRcnhFRXI3bGdMQW16ZHZBQURXMXRZYSsySnlhWGZ2M2gzMjl2YTRjK2RPaGNaR1ZINENnVUJRajdtNU9XaWFMdW5RcjBkUlZFdWFwbHRRRkRWYVQwL3ZuWU9EUXlwRlVXZWtVdW5KK1BqNHQxVTVIak16TXpnN082TnQyN2I0NFljZlZMWnhjWEZSc0RKOTlPaVIybWovbGNHZmYvNkp4TVJFV0Z0YmE3eE95WVd3T3N1QysvZnZzOEtEV0N3dXMxQUFlVUJIVlJ3N2RnejM3OStIblowZFJvOGV6WTVqMGFKRjhQVDBoSWVIQi9idDI0Zms1R1JFUlVXQngrTkJMQllydmJOemNuSkEwN1RXOS9XV0xWdFk2MFJkS0k4dzhpbVpQbjA2dW5UcFV1YnordlRwODhYR1ppQjgvVlJyc2NET3pvN055MXJhYjB3ZG8wZVB4cVZMbDNEbXpCbjgvUFBQcUZHalJoV1Bra0RRVEs5ZXZlRG82SWl3c0REY3VYTUhmL3p4QndCZzVNaVI0SEE0OFBUMHhDKy8vSUtOR3pjaUlDQUFodzhmaGt3bTB4aDR4OW5aR2VIaDRiQzB0RVRObWpXUmxaV0ZzTEF3dEduVEJ2Mzc5d2RGVVFnTURGUlF1Zmw4UHJadTNZclJvMGZqL1BuemdEeFYwdHExYXl1Y05lRDQ4ZU40L1BneEdqWnNDQjZQaDdTME5CUVVGQ2o4L1RGL3d6WTJOaHI3aW95TUJKL1BoNTJkSFRnY0Rnd01EUER5NVVzOGV2U29UR09xWGJ0MnBlYXNKaEFJaEsrUkR4OCt3TlRVbE9ad09LQnBHaFJGTWU4T2lxWnBJd0JHSEE2bkFZQmVlbnA2Vzl1M2IzK05wdWxncVZUNnQwUWlFU1FsSlJVQXFOUXQxUlVyVm9DaUtLU2xwZUg1OCtlSWo0OUhxMWF0MEtSSkUwQnV0VmNTQ3dzTHJZdThtSmdZdkhyMXFsemphZEtrQ1RwMTZvU1JJMGRDSkJKQktwV3k3bjhsWVN6bE9CeU95dmZxeTVjdnNYVHBVc2hrTXBpYm01YzUrOEh1M2J2VnhnSktUazdHamgwN1lHUmtoSTBiTnlxSUZUMTc5c1NjT1hPd2ZmdDJ6Smt6aDkyRVc3WnNHYnk5dlpVeUtUeDkraFFBMEtCQkE0M2o2ZHk1TSt6czdKVEdjZS9lUFpYdFhWMWRsYXdZNCtQajhkdHZ2Mm04RG9GQVVFKzFFQXVPSFR1RzFOUlVqVzN5OC9NQkFJOGZQOGFhTldzMHR1WHhlTWpQejhlZVBYdllLT29Fd3VkazRjS0ZHRGR1SEh4OGZKQ2RuWTEyN2RxaFRaczJBSUR2dnZ1T3pZVjg2dFFwbkR0M0RnMGFORkR3bFN4Ti9mcjFFUkFRQU1oOUh5ZE9uQWd1bDRzbFM1YXdQb3FsZHdTZVAzK09MVnUyUUNBUXNHV0ppWWs0ZHV3WVJvNGNXYUVJdjJscGFhQW9DdDdlM2poMTZoUlNVMU9SbEpTa0VHZ3dMaTRPQUxRR0gzVjBkTVM1YytkdzZOQWhUSjQ4R1pDN0p2ajQrSlJwVEQxNjlDQmlnUXBvbWdhSG9vMk5hbkM3dEd2WHJ2UldpTktFbjZJb2hUS3BWS3ExVGVsK1ZOUXJsVWtrRXExdHlucXNxbDlkeHFKTHYyS3h1TXo5Y2pnY25hOGpFb2wwSGt0WnJzT1lDT3ZTcjdieE12VkZSVVZxenlsOXJNdDRtV1BHYkZ5WHNhbTZEcGZMMWRpbW9LQ2d6T2VvYWxQNk9EYzNWMk85dWpJOVBUMkZNaDZQcDlRbUt5dUxWdGRlVlptK3ZyNVNHME5EdzlMUFFZK2lLSVdWYlFuQkFKQi9iekJEcHlpcUg0QytYQzQzazh2bFJqazRPUHpONFhEdWljWGltTHhLY2xSZ1ROKzl2YjF4NXN3WnhNZkhvMy8vL2lvREJVSWVtOGJiMjF0am55dFdyQ2kzV05DaVJRdnMyclVMcWFtcEdEZHVIT3pzN09Edjc2K1VZWUd4TEZCbFZaQ2RuWTJaTTJleTcyQ0tvaFNDOU9xQ09tdUYvUHg4TEY2OEdHS3hHS3RYcjRhdHJhMVNtNGtUSnlJdExRMFhMbHlBV0N5R2o0OFArdmZ2ajgyYk4rUFJvMGVzVUFUNVhCc0FtNXBTSFQxNzlsUVo0TEMwV01COGZteHNiSlRleTh6OC9rdkEzZDM5Y3crQlFDZ3oxVUlzdUhQbkRodGtSUnR2M3J6QnVYUG5kR3A3N05neGpCbzFTdXRPSm9GUTFUUnQyaFFqUm94Z2R3U1k3QVVNYytmT1JVUkVCQnVZYy9Ma3lUcWJ6NTg2ZFFxUEh6L0c1TW1UMGFKRkM2WDYzTnhjSER4NEVNZU9IWU5FSWtIdDJyVXhkKzVjUkVWRjRjeVpNOWkrZlR2Mjc5K1BJVU9HWU1pUUllek9UVmxZdkhneEhCd2MwS1pORzhUSHh3UHk0STZxeEFKVjJROUs0dW5waVR0MzdtRHYzcjNvMzcrL1F1eVJ0V3ZYd3NuSlNldDRkSFZkcW81UUFJeDRuSVk4TGhWSVVaUk1YcXp6cmlDWHk2WEw0SmVwdG1IcFBrcDgzblh1WE5VaXNqU2wvSWJMdXZ1cHRyMEtmK1N5OUUxRHhUTW9lVnk2ZjEzdVZkMVlTdmFyWXJHaDgrK285RGt5MmI4Zkh3TURBNTNIb2cyS290alBsNnFkMjRyMEwrK1hiVzlrWktUMUhuV0JlUTdNT2Jvc0FIWDVmWllhdy9zdU1BQUFJQUJKUkVGVUd3MjV4WlNPNlB4N05USXk0dEEwclRSUktya1FWaUVjVUFEcVVSUTFHTUFQTkUxLzBOUFRlMlBDb1o4VWlPaFBObmRsRnVjVmRUY3JMaTVXaW1sUVVnUmpzTEN3Z0Vna1FuaDRPSGJ2M28xWnMyWXAxRFBwaFV1blBINzM3aDFtenB5SjE2OWZvM1hyMW1XMmxOT0dsNWNYWHI1OGllSERoNnQwM1pCSUpEaDA2QkRjM2QzUnJGa3p1THE2c3Mrc1pjdVdpSXFLd3BNblQ5Z2dqOUhSMFFEQWJtcFVGT2IzcENwOTVaZEUxNjVkeTV4VkF2STRWSnBpTlJBSVZVbTFFQXVtVHAycTFkY3NPenNiL3Y3K2FOT21qVkxRdGRJOGUvWU14NDRkZzd1N094RUtDRjhNUTRZTVljV0MwaWFVTmpZMkdEZHVIQTRkT29SYXRXcmh4eDkvMUtuUFY2OWVZZnYyN2JDMXRjWFBQLytzVUplWW1JaFRwMDdoOHVYTEVJbEU0SEE0Y0hWMXhjeVpNMkZrWklSKy9mcWhiOSsrOFBmM1IxcGFHbzRjT1lJalI0NmdXYk5tY0hOenc0QUJBN0IzNzE0Y1BIaVE3Wk14c2R5N2R5OE9IRGpBbG50NGVMRCtrVXkwNWJDd01IWk1yMTY5UWtwS0NtclVxSUhtelp0cnZDY2pJeU5Nbno0ZHZyNitTckZIQ2dzTHY2aGRpUDh3SEFENnFsYjlLaVp6eWdYbG0vQlZ4aXl4d24yVThzMnVDT1h1cDlUeit5S2VTMlg5bml2NmZFdDhKQ3Q4VDVRT042QkxrNHFPbzdMNnFlelBMdk44ZEJIL1Nsc2FsS3JUQjJCSzA3U1FBNm9tVlFuM0doSVN3a2FnWnhiV1VWRlJDZ0Z4Mjdkdnp5NUNTeS9PeXdwanhhWU5Dd3NMK1ByNll1Yk1tZGkvZnovczdlM3gvZmZmcy9YTStFcUtjcytmUDhlc1diUHcrdlZyMXIzMnh4OS94TWVQSHpGanhvd3lqVk5kRUVkWFYxY0loVUxNblRzWDN0N2VhTktraWNLbXhQWHIxN0ZyMXk2RWg0Y3JaUmh5Y25KQ1ZGUVV3c1BEWVc5dmo5emNYRVJIUjhQSXlFanIrOXJmMzE4aFVDSlVCQzFHQ2JHZ29yK25xbWJzMkxIbGlsa1FIaDVPeEFMQ1o2TmFpQVc2bUFvei9zNjFhdFZTK0dKV3g4U0pFNy80THlWQzllTDMzMzluZnc0SUNJQ1hsNWRDZlc1dUxnQWdMeThQNzkrLzE3cURKQmFMc1d6Wk1naUZRcXhjdVZKaGQrLzQ4ZVB3OS9jSDVMNlQzMy8vUGFaT25hcmtXK2prNUlUang0L2o4dVhMT0hEZ0FQNzU1eCtrcHFhaVpzMmFRSWtJd1phV2xncHBDa3VPV1NBUUtFd083T3pzWUdGaGdaU1VGRHg3OWd3Tkd6Wms4emYzN05sVHB4MmdBUU1Hd00vUEQrSGg0UXBpQVVtSlduRm9BSVZpV2JxUlRMYVJ5K1YrWU12bEN4RTlQVDExaXhLRk1sVnRWSlN4eHlWKzd4cjdLZXUxcTZMZlVwOVJiZjJVK2Jsd3Vkd3lQVHRkeDgvaGNDcWpYNlUrUG1HL2xmcGNTZ2dCbFRyK0VyN29GZnJzbHF3djVkOWU1ZjNLMnpNZmRENkFRUUFVVk95UzRrQkpVWVg1bWFicDl6Uk5SMU1VRlN1VHlXSkZJdEgxUXBsK0MxRFVjUlhqTFJPQmdZSHNPNUhoMXExYnVIWHJGbnM4ZS9aczFwcE9VNXBDWFdqWnNxV1NKWXRFSW1FdDVVcnkzWGZmNGVlZmYwWlFVQkM4dmIzUnZIbHpOR3pZRUZCaFdTQVFDREI1OG1RSUJBSTBiTmdRTzNic1lOL1ZFb2tFQ1FrSlpScW5xb1U0NU81N2pvNk9lUG55Slc3ZHVvWFEwRkNJeFdKTW1USUZORTJ6QXNHb1VhT1V6dTNTcFF0MjdkcUZLMWV1WVByMDZiaCsvVHFrVWlsNjlPaWhNYU1ENU8vNzBpNFB6NTQ5WTRNd016QUw2Y0xDUWlYQkl6czdXOGU3cjNwVVdaam9Bc21DUVBpY1ZBdXhvQ29nUWdIaFMrTFJvMGU0Y3VVSzdPenNrSitmajNQbnptSHMyTEdzYXArY25JelEwRkR3ZUR3SWhVTHMyTEVEYTlldVZkdWZSQ0tCbDVjWEVoTVQwYjU5ZStUazVPRG8wYVBJek16RXk1Y3Y0ZWJtaGxhdFdzSE96ZzVEaGd4Qi9mcjFBWG1FWTFVNE9UbkJ5Y2tKOGZIeGlJMk5WVkxXWjgrZXpXWlZLTW1oUTRlVVVodFNGSVcrZmZ2aXhJa1RyR1hBcVZPbkFIbmVabDNnOC9sbzNydzVIajE2cERBNW1qTm5EdHEyYmF2MS9OSnBIUW4vRDBWUmtOSElMeWhBWkhwNlhOYm5IZytCUVBpOGRPalFvU1pOMDAxTGlnV3FGajhsUklMN0FJNUtKSkl3aXFLeTR1UGozd09RQUVDakZnN0t2bkRsZ0FuMEN3QlhyMTdGcmwyN01HWEtGSVgza0ptWkdlN2Z2dy9JaFlUU21ZRkt3eXprVmVIbDVjV2E0RE1JQkFLMXNZT21UcDJLVzdkdTRmSGp4MWk4ZURFT0hUb0VmWDE5OWhxTWVHRm1aZ1pIUjBla3A2Y2pJQ0FBRmhZV2JLcEJDd3NMWEwxNlZjY244aTlidDI3RmtTTkgxTmJiMk5nZ01EQVEwNmRQeDY1ZHV5Q1JTTkNnUVFNa0p5ZkR4c1lHL2Z2M1Z6cW5SWXNXYU55NE1kTFQweEVaR1ltalI0OEM4Z2ovMmhnOGVMREttQVdseFFKbUFWN1c3QW1mR2s5UHo4ODlCQUtoekJDeGdFRDRDbURNOU9iUG40L3M3R3g0ZVhsaDgrYk5iUG9rZjM5LzBEU045ZXZYWTl1MmJiaDA2UkpHang2dDFsOHdQeitmbldSRVIwZXovb1dRVDFJOFBEeHcrUEJoWEx0MlRXZnpTc2pOT3ZmdTNWdkJ1LzAzN2VtSkV5ZHc1c3daOEhnOFpHZG53OGJHaG5WUjBBVW13RlZKdDRNbVRacVFvSVVFQW9GUWlaVE1oZ0M1VUNCM082QUJpQUhreTJTeTF4UkZuYVlvNm5CTVRJem1pTlNWUU1rQXZlYm01dXovcGFQemYvejRFUUJRczJaTldGbFphZXd6TXpPVFhhaFhGQzZYaTlXclYrT25uMzVDZG5ZMk1qSXlZR2RueCs2Z2w3VDBZd0lQTXhaN1ZVM3o1czJ4YytkT3pKZ3hBMEZCUWVEeitZQjhJYXpPVW1EbzBLSFl1blVyMXF4WmczZnYzcUYyN2RybE1zZFhCL01lZDNWMVJhMWF0UlRxMHRQVEVSb2FXbW5YcWdndUxpN3M1a3BaT0hYcUZPczJReUI4YW9oWUlNZk16QXhUcGt4QnMyYk5QdmRRQ0lReWNmYnNXY1RFeEtCSGp4NXdkSFJrVFFLam9xSncrL1p0ZlBqd0FURXhNZWpTcFF0Njllb0ZzVmlNcFV1WFl1dldyZGkvZjcvS1BzM016T0RpNGdKRFEwUFkyTmpBeHNZRzF0YldzTGEyaHFXbHBaSWZidDI2ZFRYKzdSUVVGQ0FtSnFiUzdybDU4K2JvM0xrejd0Njl5KzVTL1BycnIyWHlnV2J5UHBlY2RKVjBTU0FRQ0FSQzVjQUlCZkx2YUNsTjAvL1FOSDFQL2krcXNMQXdOalUxOVl0enltWk0yTjNjM0pRQ0I1ZG14WW9WckV0Y1pkQ3NXVE9zVzdjTzdkcTFnNFdGQlFDd0MwWm1nWTRTd25kcGFKb3VzOG03T2plRTByUnUzUnJidG0zRHI3LytDcUZRaUdiTm1zSFoyVmx0K3hFalJ1REFnUU40OSs0ZElJL2hvTXBDZC9mdTNYang0Z1dlUFhzR3lPYzNEeDgrVkdqei9QbHpBRUJvYUNoaVkyTXhlUEJnMXFyUnpjMU5TZFM1ZmZ2MkZ5TVdEQnMyckZ3aXlhVkxsNGhZUVBoc0VMRkFqcG1abVZMVVdYVThlUEFBRGc0T1duMnRDSVNxNXNPSEQ5aStmVHY0ZkQ0V0xGZ0F5Q2RqczJmUHhxcFZxL0Q4K1hQczNic1grdnI2V0xod0lTQTMvZnY5OTk4UkZ4ZUg2OWV2cSszYno4OVA1M0YwNmRJRnk1Y3ZWMXVmbXBxS01XUEdsT25ldERGcjFpdzJ5NG05dlQzNjl1MnJzWDFCUVFIT256OFBNek16UEhqd0FHbHBhV2pZc0tHQ0grbmd3WVBSdUhGajlqZ2tKQVJ2M3J6Qm5EbHpGSVNJMHE0UkJBS0JRTkFJUmRQMFJ3Qm5wVkxwS1pxbUg0bEVvdXlVbEpUOGNtUVJxVkllUG55STU4K2ZZOWl3WVVoUFR3Zms1dmVmZzlKdUNzeUNVVXVHRUVBK1A5QzBnSzhvcjE2OVlzV0YxTlJVN04yN1Z5a1FNb09ob1NIczdlM1psSWZxWERydTNidUh4TVJFOXZqeDQ4ZHNtc1hTSkNjbkl6azVHUTRPRG5qOStqVzRYQzRycXBTVkkwZU9JRGs1R1U1T1RpcGRJaXVMb3FLaWNsbWZrSmdGaE05SnRWbnRwcWVuSXlNakE3MTY5VktxZS9ueUpUNSsvS2d5UDd0SUpJS3ZyeS9zN2UzWi9Mc2JObXhBWGw0ZS92ampENVZCMlFpRVQ4V2VQWHZ3OGVOSHpKczNUOEdzc2x1M2JyaDQ4U0s4dkx5UWw1Y0hkM2QzTmtnUVJWRndkM2ZIckZtemNPSENCWlhwRURVaEZBcVJuSnlzTlQ5eVZYUDY5R24yNStmUG4rUFJvMGNheDJSa1pJUXRXN2F3WnFVQU1IUG1UQUJBcjE2OVlHOXZEMXRiVzRXLzZmRHdjTHg1OHdZLy9mU1Rnamo0M1hmZndkVFV0QXJ1aWtBZ0VMNHUrSHgra1VRaVdSTWZIejhlZ09oemowY1RwMDZkZ3ArZkh3WU9ISWhodzRheEFRakxrL0szS2lnb0tBQktXUmFvUTE5Zkh6MTc5aXhULzB6Z1lHMUVSVVhCMTljWEZFVmh4SWdST0hYcUZBSURBMkZvYUtneW85aStmZnRZb1FBQWxpNWRpajE3OWlqZFIxQlFVTWxVb2Zqbm4zOFVubjFLU2dwcTFhcWxJQXJRTkkwdFc3YWdjZVBHcFFOdTZzelJvMGZ4OXUxYmxXdUV5bVRSb2tWVjJqK0JVQlZVRzdGZ3hvd1pFSWxFS3I4SW1DaXRwVTJkSURmSnVuRGhBZ1FDQVNzV0dCb2FJajA5WFdkekxRS2hxbkIzZDBkR1JnYkdqaDJyVk1mbjg5R3paMDhVRlJVcG1VOTI2dFFKbXpkdmhyT3pNNEtEZzlYMkw1RklrSmFXaHVUa1pEeDY5QWlKaVlsSVRVMkZWQ3BWZVBGWEZMRllyTkpjVXRYZm1Fd21nNysvUHlzVzFLdFhEMi9ldklHN3V6dTJiZHVHYjcvOVZ1VTFLSXJDekprejhmVHBVMWhhV3FKNzkrNG9LQ2hRU3N0VWt0ZXZYd01BZnZ2dE43VXVEZzBiTnNUdzRjTjF2bGNDZ1VDb1RpUWxKWWtBSk9yUTlMUEFCQTA4Y2VJRVhyMTZCVU5EUTNUcjFnMVBuanhCWm1ZbXJLeXMyR3dFNVVWVkZQeWlvcUl5OThPSTNVWkdSbHJiR2hzYmx6bkR6OWF0VzdXS0JmZnUzY084ZWZNZ2tVZ3diOTQ4akI4L0huWHExTUd1WGJ1d2RldFc4UGw4aGFDRXg0NGR3KzdkdXdFQUV5Wk13T25UcC9IbzBTUE1uVHNYMjdadFV4QU1TdjU4OXV4WnJGMjdGci84OGd1bVQ1K09yS3dzTEZpd0FIdytIOXUyYldPekw5MjVjd2NTaWFSTU1ZdEtrcG1aaWJkdjMwSmZYNzlTNHlpb29rK2ZQdVdLV1hEeTVFbmloa0Q0YkZRYnNjRFMwaElwS1NrUWlVUVZUb0ZUT3YwTmdmQzVNREl5d2s4Ly9hUzIvc2NmZjhTUFAvNm9zbzdaY1NpcDRqUGN1blVMZS9ic1FXcHFxa0tFWng2UGg5YXRXNk45Ky9hVjZvYXpidDA2ckZ1M1RtdTdvcUlpckZxMWluV2ZXTHg0TWZyMjdZdXBVNmNpSXlNRHYvenlDNVlzV1lLaFE0ZXFQSC8wNk5FS3gwZU9IR0V6S2FpQ0NTYjF4eDkvcUczajZPaEl4QUlDZ1VENGp4SVhGd2ZJemVwdGJHeXdaY3NXTkczYUZCczJiQURrNHJvdU1POExWY0p5V1FJQmErTEpreWNBb0RYWVlublJsTkVCY291K2pSczNRaUtSWU1xVUthd1Z3WlFwVTVDZG5ZMlFrQkJjdm53Wnc0WU5BNWZMUlZCUUVQYnMyUVBJVTQ1N2VIamd1Kysrdy96NTh4RVZGWVZwMDZiQjM5OGZkZXZXVmJqTzdkdTM0ZXZyQ3owOVBiUnUvVzhTalRwMTZtRFVxRkVJRGc3R2xDbFQ0T1BqZzU0OWUrTE1tVE1BZ002ZE81ZnJubU5qWXdFQUhUdDJyUEw1L2VEQmc4c2xTSncvZjU2SUJZVFBSclVSQzZ5c3JKQ1Nrb0wzNzk4cmZTbVZGWkkya2ZCZkpUOC9IeHdPaDkyVnlNL1BaMU5EbGR5cE1EYzN4K1BIajJGaVlvS09IVHZDd2NFQkRnNE9hTjI2dFVxeDdmYnQyNWd4WTRiYTYycDd5VFZ2M2h4MTZ0UlJXMjl0YlkzVTFGUXNYcndZR1JrWjBOUFRnNWVYRndZT0hBZ0FDQTRPeHR5NWM1R1ltSWkxYTljaUxDd01ucDZlU3BHdFN6TisvSGlWSnBNTVU2Wk1RVnhjSEc3ZXZFbGlsQkFJQk1KWFJsRlJFYUtpb2dENVluUDkrdlV3TVRGQlZsWVd6cDA3QjhnWGVDV1JTQ1RJenM1R2pSbzFvSyt2RDRxaWtKU1V4TDVMTFMwdGxhNWpZMk9qOU82VXlXVEl5TWhRYXZ2bzBTTzhmLytlZlM4eTRzUGR1M2R4OGVKRkFHQjMxU3NDazVXQ0lUOC9uN1VZTEgwUEFvRUEvdjcrYkFCSFpyZS9KQXNYTG1RdDdZUkNJZGF1WGN0bVZab3dZUUk4UER3QXVadWtyNjh2bGk5ZmpzZVBIK09ubjM3Q29rV0wwSzlmUHdCQVJFUUVGaTFhQkpxbTRlUGpveERmWU9iTW1haFZxeGJXcjErUDNidDN3OUxTRW1GaFlhaFhyNTVhc1NBMTlkL2tHdXJjaGhteHlNWEZwY3pQVUIwU2lVUmhBeVFoSVFHUVcxbGN1M2F0elAweDdpZU02d2ZrR3hXcVVsVVNDSlZOdFpuOU1sOThIejU4SUdJQm9kb1NFaEtDWGJ0MmdhSW82T3ZySzZSaFl0Ujd5Q01kaDRTRW9FbVRKanBsR01qT3ptYWpScGNIVjFkWHRVR0ZKQklKOXUvZmowV0xGa0Vpa2NES3lncnIxcTFEaHc0ZDJEYm01dVlJQ2dyQ3hvMGJFUm9haW9pSUNOeTlleGZyMTY5SGp4NDl5ajB1QW9GQUlIeTlHQm9hWXR1MmJUaDI3QmhXcjE3TmlzSitmbjRRaVVSbzJyU3B3cnNHQUtSU0tZWU1HUUtwVktyVW40V0ZoY3FGL0taTm0yQnZiNjlRSmhBSWxBSVlBc0NMRnkvWWdNRVVSY0hZMkJoU3FaUjFZNmhYcng2Ky8vNzdDdDc1dnhrSzNyMTdCeU1qSStqcDZTRW5KNGUxdm5Wd2NGQm9PM2Z1WENRa0pNREF3QUFyVnF6QWdBRURsUHJqY0RnWU8zWXNuajkvRG5kM2Q3eDgrUkljRGdmejVzMWozWGdaK3ZUcEEyTmpZeXhldkJnQ2dRRHIxcTJEazVNVEhqeDRnQlVyVmtBcWxXTGx5cFhvMDZlUDBuVkdqaHdKSXlNanRHblRCa3VXTEFGTjB4ZzNiaHk0WEM0QUlESXlFaHMyYkVETm1qVkIwelJTVWxJQUFHM2J0bFg1SEdKalk4SGhjTkM5ZS9jS1BjK1NTS1ZTVm13cUNST1V1YnlVek9wZ1lHQkF4QUxDSjZIYWlBV015ZGJUcDArVjFFWG1DL2pGaXhkSzU2bmFFV1ZlSm1WSjAwWWdmQW0wYWRNR2pSczNoa1FpZ1ZRcUJZZkRRYjE2OVRCNThtU0YzTVFjRGdkTm16YlZ1ZDhoUTRiQTA5TlRiWDE2ZWpvbVRweW9WRDVpeEFoMDZkSkZveitvUkNKQmRIUTBKQklKZXZUb2dSVXJWcWlNZU16bjg3RnExU3AwNmRJRmZuNStzTEN3UUxkdTNVQlJGSm8wYWNJR2VDUVFDQVFDZ2FGVnExYnc4ZkZoajJtYVp1ZUo4K2JOVTJwdllHQ0F4bzBic3p2V2tHOGlOVy9lSEo2ZW5qckZFOUJFeWZjaFRkTnM5SHc5UFQwNE9qcGk0Y0tGbFdJdTM3eDVjeng3OWd6NStmbUEvTDdzN096dzY2Ky9LbG42ZVhsNVlkMjZkVml4WW9WQ3hpQlYxS3RYRHcwYU5FQnhjVEhXcmwwTFIwZEhsZTA2ZCs2TUkwZU9ZTm15WlhCMWRZVzV1VG1pb3FJZ2s4bXdaczBhbFlJRXc0QUJBL0QwNlZNOGYvNGNUWnMyVlhBeHRMYTJSbVptSmh0enlOVFVGR1BHakVISGpoMlYraWtvS0VCcWFpb2NIQnpVcHFBc0QvcjYramg3OW15bDlhY0tFeE9US3UyZlFHRDQ0bGE3alZvNFRLSkE3ekF4TlRFTzJyRVZuWnpLRjdDa05DRWhJZGk0Y1dPNXorL1dyUnViTG0zQmdnVUlEdzlIV0ZoWWhTT2kvMzMvQWVZc1dJTHNkKzhFb0RFc0l6azJ2RUlkZm1VMGF0YTJFM2pVR1ZNVGs3cS8rVzlBRDJmVjZYWUlYemY1K2ZsNCtQQ2h6bFlDK2ZuNXlNM05WY2dRUWFoNkRoMDlnZFcrRzBIVDlBMnFXT3FhbnA2WTlibkhSQ0FRdmg0YXRYRG9DWW8rYm1waVVyY3k1NGlxQ0FzTDB4Z2RuNlpwU0tWU3lHUXk2T25wcVl6RS8vTGxTd2lGUWpSbzBFQ25kSWNsK3k0dUxvWklKSUpJSkFKTjA3QzB0Q3gzdEg5VnlHUXl5R1F5Y0RpY1N1MFg4a1c0UkNKQnpabzF0YmFWU0NUc0poeE4wMW96RzVVa0tTa0prQXMrcFpGS3BaQklKR1Y2N3RXRjl4OCtZTXo0S1VoTHp4RExhSHIrcytTNG5aOTdUTlVkWnIwRFVIeklaT015VXVMLyt0eGpZcWcybGdYbTV1WUFnS1pObTVZcFg2NU1Kc1B0MjdkVjFsWDJseXVCUUZDTnNiRnhtZHdKakkyTlNWcFRBb0ZBSUpRYmJXbjBLSXJTR3N1bUxQUE4wbjN6K1h5ZFVpU1dsNm9RQ1JocTFLaWhjOXVTejVDaXFES2xaVllsRWpCd3VWeldOWUZBSUpTZmFpTVdNQXVIdm4zN1l0cTBhVHFmVjFoWUNHZG5aNFV5eGsrTmlBVUVBb0ZBSUJBSUJBS0JRUGdhcVRhclhVWXNZSHkvS29KSUpBS0lXRUFnRUFnRUFvRkFJQkFJaEsrVWFtTlp3SmhFTVlGY0lMY1FZQUtncUVOVmdFT2hVQWdPaDBQOG9BZ0VBb0ZBSUJBSUJBS0I4RlZTcmNXQ0R4OCtZT2pRb1dYdTY5MjdkekExTlNYWkVBZ0VBb0ZBSUJBSUJBS0I4RlZTN2NTQ2dvSUN0c3pBd0VEbm9HbE1EbnFKUklMczdHeU5xZDRJaFBJU0V4TURzVmdNSnllbnp6YUczTnhjRkJZV29sNjllbFhTdjBBZ3FOUVVSWitDMTY5Zkl5MHREZWJtNWxxREw4WEZ4ZUhqeDQrd3M3TlRTajlGSUJBSUJFSlZVbFJVaFBUMGROU29VVVBqWFBYang0K0lqWTFGa3laTnloMklVUmN1WHJ3SVIwZEgxSzVkdTB6blBYcjBDTStlUFlPVGt4T2IvcndrZ1lHQjRIQTRtRDU5ZXFXTU15OHZEMUtwRkRWcTFBQ1B4NnVVUGdtRXI0RnFKUllNSERnUVhiditmK285RXhNVGJObXlwVXo5UEgzNkZNWEZ4V1dLMWtvZzZNcnExYXNoRUFodzgrYk56M0w5aElRRXVMdTd3OWJXRmdjT0hDaFhKT0dRa0JCY3ZIZ1JhOWV1aGEydHJVTGQwNmRQTVc3Y09IaDRlR0RDaEFubEhtZFNVaEp1M0xpQjJiTm5sN3VQc3JCaXhRckV4Y1ZoN2RxMUd2LzJNek16TVgzNmRPanA2U0UwTlBTVGpJMUFJQkFJQkliVTFGUk1talFKam82T0NBd01WTnN1TWpJU0sxYXMwTnF1SXNUR3htTGx5cFd3dGJYRjNyMTdWUzc2MVhIaHdnV0VoSVJnOSs3ZEtzL2J0MjhmTEN3c0trVXNlUExrQ1g3NjZTY1lHeHZqekprei83a05EUUtoS3FrMllnRkZVVmk0Y0NFa0VnbWJWN1lrV1ZsWktDb3FncFdWbGNhVWEzZnUzQUVBdEcvZnZzckhUQ0NVSkNnb2lQMzhxV1BTcEVsYTB6MXB3dDdlSHBhV2xuajA2QkdPSERrQ056ZTNNdmVSbVptSnhNUkVGQlVWS2RXRmg0ZURwbWw4OTUxeWJ1eVFrQkJFUmtZcWxTOWJ0a3hoaDE0aWtXREpraVY0OWVvVmF0YXNxVkowS0M0dVJtRmhJUW9LQ3BDWGw0ZjgvSHprNStjakx5OFBlWGw1eU0zTlpmOFhDQVFRQ0FSbzBhSUZWcTVjcWRUWDlldlhFUmNYQnpzN08vVHYzMS9qdlFjSEIwTWlrV0RzMkxHd3RMVFUySlpBSUJBSVh6ZHo1ODVGWm1abWxmUTljK2JNTXFVVUxrMTBkRFFBb0dQSGpqcTFuekZqQm1KalkxWFdIVDU4R00yYk4xY3FkM0J3d0tKRmk3QnAweVljTzNZTWMrYk1LZmQ0U3lJVUNpR1R5V0JrWkZUaHZtaWF4cnAxNnlDVHlUQjU4bVJ3dWR3S0JVUG44WGhWbXZLU1FQalVWQnV4QUFDV0wxK09pSWdJT0RzN1kvMzY5VEEwTkdUcjFxMWJoNGlJQ0FDQWhZVUZXclZxaFhidDJxRm56NTVvMUtnUkFFQW1reUUwTkJUR3hzWVZXcEFSQ09YaHhZc1hTRXhNMU5qbTNidDNHdXMzYnR5bzlTWEl2SHdEQXdQeDlPbFRqVzBuVEpnQWUzdDdqVzBBNE96WnM0aU1qRVI4ZkR5NFhDNzI3OS9QMXZuNCtNREF3QUJQbno1RlJFUUUrNUtWU0NTUVNDUktvb09lbmg1OGZYMHhkZXBVL1BiYmI3QzN0MmZkTmhJU0VqQnQyalJJSkJLdFl5ck4yN2R2UWRPMFFpd1NnVUNBRFJzMkFQTGRtczZkTzZzOHQzMzc5bGk4ZURIT256OFBBRGh4NGdST25qeXA5bHFiTjI5V3NISWlFQWdFd3RmSDgrZlA4ZUxGQzdYMU5FMkRwbWxBdnFsVmxsaFlGYzN1ZGYvK2ZRQkFseTVkZEdvdkVva2dGb3Z4elRmZnNGYUhUNTQ4UVZGUkVhUlNxZFozMnNtVEo5VytGd01DQXRDMmJWdWR4ODY0RkRNdXhoVmgzNzU5U0VoSUFBQnMzNzRkMjdkdnIxQi80OGFOZzZlblo0WEhSU0I4S1ZRcnNZRGg5dTNibURadEdyWnYzNjVrMnRTK2ZYdThlUEVDRVJFUmlJaUl3STRkTzlDeVpVdTR1cm9pUHo4ZkwxKyt4TlNwVTRscVNQaHNMRnk0VUVtc0NnZ0lZQmVxbXJoMjdScmV2Myt2MDNWRUloSCsvUE5QalczNjlldW5rMWlRa3BLQ0d6ZHV3TWJHQnZYcTFjT1RKMDhnRUFpUW41OFBxVlNxMFBicTFhc3dNakpDY0hBd0FnSUNWUGJYcGswYi9QcnJyOWl4WXdlV0xsMktvMGVQb203ZHVtalJvZ1ZzYlcxaFlHQUFZMk5qR0JzYnc4VEVCTWJHeG5qeTVBa2VQSGdBSnljbmpCNDlHaVltSmpBMU5ZV0ppUW5icGlRU2lRVExseS9IKy9mdjBhMWJOOVN2WHg4aWtRajYrdnBLNDZsVHB3NldMRmtDaVVRQ0Z4Y1hXRmxacVcwTEFIWHIxdFg2ekFnRUFvSHczK2IwNmROcTY4UmlNV2JObW9XSER4K2ljZVBHQ0E0Ty9tVG03d2tKQ1hqNThpVnNiR3gwZW9lWFpQdjI3VEF6TTJQZmR6VnExRUNUSmswd2N1UklRQzZBeE1URWFMVEFmZjc4dVlLYm9pN3VDWGZ2M3NXdVhic0ErYk1EZ1BUMGRJd2ZQMTduc1E4WU1BQ3VycTdzOGYzNzl4RVVGQVF6TXpNTUdUSkU1MzQwMGE1ZHUwcnBoMEQ0VXFpV1lzRVBQL3lBdi83NkN4TW5Uc1QyN2RzVlRLZDI3dHdKQXdNRFpHZG40Lzc5KzdoeTVRb2lJeVBoNWVVRkFMQzJ0c2FVS1ZNKzQrZ0pYeFBGeGNVS2kyVm1oNkd3c0pBdDA5ZlhoNTdlLy8rcG1wcWFLZ1hPSzJrbG93dC8vdm1uUm5jYmJheGR1eFpYcmx4UktGdTVjaVZrTWhsU1VsSUFBTHQyN1lLcHFhbUNLOE1mZi96QjNzdldyVnR4NU1pUmNvOWg0c1NKaUl5TVJIUjBOSllzV1lMZzRHRHdlRHo4NzMvL1U5bit3SUVEZVBEZ0FSbzFhcVRWTW9pbWFmajYrdUx2di85RzU4NmRzWFhyVnFTbHBXSGV2SG1ZUG4wNkJnOGVyTkRleDhjSFQ1NDhnWk9URXpadDJvVFkyRmdzV2JJRXk1WXRxNUNaS0lGQUlCQytQbWlheHBvMWEvRHc0VVBZMk5nZ0lDQkFTU2hJVDA4SGo4ZlRHSHhRS3BXaXVMaFlvWXhKK1MyVHlSVG1FZ0RBNVhKaFlHQ0FTNWN1QVFEcTFhdkgvcXlPNXMyYnEzUXhTRXBLUWtGQkFmcjA2UU45ZlgzTW16Y1BBUERiYjc4aEtTa0pFeVpNUU4rK2ZaWE8rK3V2djNEMDZGRk1tREFCSGg0ZUdxL05JSkZJVUZoWWlQVDBkUGErbVhLbVRCYytmUGpBL3Z6NDhXTjRlbnJDd01BQXYvMzJHeHZJbkVBZ0tGSXR4WUtWSzFlaVVhTkdDQXdNeEpRcFU3QnAweWFsTnJWcTFjS1BQLzZJSDMvOEVXZk9uSUdQanc4Zy82S0pqbzdXMld5TFFOQ0VoNGNIb3FLaWxNcWRuWjNabnhjdFdvUXhZOFpVNm5VTkRRMHI1T3VuS3ZEaG4zLytDWmxNeGg0ejhRY0dEQmpBbHFXbnArUHQyN2NxelJXWkNZKzYzZmpTY0RnY2VIdDd3ODNORGIxNzkxYUtRMUplSkJJSnZMMjljZW5TSlRSczJCRHIxcTBEaDhPQnBhVWxKQklKZkh4OFlHNXV6djZPY25KeVlHcHFpbHExYW1IMTZ0V2dLQXExYTllR1NDVENraVZMc0dmUEhyUnAwNlpTeGtZZ0VBaUUvejcrL3Y2NGRPa1NhdGV1allDQUFOU3FWVXVoL3ZYcjE1ZzZkU29vaXNLMmJkdlV2a051M2JxbDF1VDk0Y09IQ25NSkFPaldyUnZXclZ2SFdnMUdSVVdwbklPVVpQcjA2U3JGZ252MzdnRUF1bmZ2cmxBK2V2Um9uRGx6QnF0WHI0YU5qUTFhdFdyRjFuMzQ4QUYrZm43Z2Nybm8yYk9ueXV1OWVmTkdJWFBDamgwN3dPUHhFQkFRd000ckRodzRnSjA3ZDJMbXpKbVlOR21TeHZHcklpa3BDYk5uejBaeGNYR2xaVlM0ZVBFaUNZeEkrQ3FwbG1JQkFQejg4OCt3dHJhR3Q3YzNQRHc4WUdwcXF0UW1PenNidTNmdlJtaG9LUGg4UG9ZUEg0NlFrQkI0ZUhqQXk4dExhWGVSUUNnckhUdDJaTTN2eEdJeHJsMjdCajA5UGZUcDA0ZHRVeFZwT291S2lzcVY2WUNodE9zQTVKTVdtcVlSR0JpSW8wZVA0c0NCQTJqV3JCa01EQXh3Ky9adFFCNForZWpSb3lyRmdzek1UQmdiR3l0WVVXaWpmdjM2dUhEaEFnd01ETXA5TDZXaGFScloyZG13dGJYRm5qMTcyTzhHQ3dzTCtQbjVZZHEwYWJoNDhTSTdDUnMvZmp5eXM3Tng0OFlOMUt4WkU1QmJJUG42K3NMZDNSMFJFUkZFTENBUUNBUUNJSTlaYytMRUNkU3RXeGNCQVFHb1g3KytVcHY2OWV0anlKQWhPSFRvRUg3NTVSZjQrdnFxdElnek5UWGJRR1RMQUFBZ0FFbEVRVlJGeTVZdEZjcUtpb3FRa1pFQkl5TWpwZm1EcmEwdFRwNDhpYnk4UFBENWZKVkN3OUdqUjVHZW5vNEpFeWFnWWNPR2FOR2loY3I3dUhmdkhqZ2NEcHljbkhEbzBDR0Z1clp0MnlJaUlnS25UcDFpNDM1Qjdrb2dFQWpnNE9DQXVMZzR4TVhGQVFENGZENUdqeDROaVVTQ29VT0hvblBuem16NlptTmpZMFJGUldIRmloWHc4L01EUlZGNC9QZ3hBS0JwMDZZSzF3ME1ETVN6Wjgrd2JOa3ltSmlZcUJ6M3JWdTNzSFRwVW9qRlltellzQUUrUGo2Z0tBb3VMaTRxMjJ2ajNyMTdlUFhxVmJuT0pSRCtDMVJic1FEeUhjKzZkZXRpd1lJRkNxWkpNVEV4T0hUb0VDSWlJaUNUeWRDdVhUc3NYNzRjalJzM1JxZE9uZURwNlFrZkh4OVlXbHFTSUdXRUNqRjU4bVQyNTd0MzcrTGF0V3ZnOC9tc0pVdFZvUzJxZjNsZ1hDR1l4YjZCZ1lHUzlVS3ZYcjNnNStmSHZ1Z1pCQUlCNHVMaTRPRGd3Sll4Y1VFeU16TVZKaHVscVV5aEFQSkl4djcrL2lnb0tJQ1JrWkdDR1dmVHBrMFJFQkFBZTN0N3RweHhIV0hNSkJrY0hCd1FIQnlzMEpiRDRaQjRKd1FDZ1ZBTmtVZ2tXTGR1SGM2ZE93Y2JHeHNFQlFWcGpGL2o0ZUVCWTJOajdONjlHd3NYTHNUOCtmTVYvTzBCb0VPSERrcnVmQWtKQ1pnMGFSSmF0MjZ0bEJLeHNMQVFnd1lOQXVUdUNnTUhEZ1NQeDFOb2MrTEVDUURBc0dIRDFHNVc1T2ZuSXo0K0hnNE9EakF3TUZBYkZQRGN1WE1xeTJOall4VXlLOVNzV1JPalI0L0dxMWV2SUpGSTBLQkJBelpROGFSSms2Q25wNGV3c0RBY1BIZ1FreWRQWnVjUXBTMGVJaU1qa1pTVWhDVkxscWk4TGdDWW01dXpyb1l1TGk3dzhmRkJ2WHIxc0h6NWNyWG5hR0xod29WRUxDQjgxVlJyc1FEeWdJWUhEeDdFeG8wYklSUUt3ZUZ3a0pHUmdWdTNicUZEaHc2WU1HR0NnaGxYMTY1ZDRlWGxCUzh2TDF5N2RvMklCWVJLNDlhdFc1L3NXcjE2OVZLYUlKUW1OemNYSmlZbUtzMzc0K1BqeTVVT3lzek1ERzNidHNYbHk1ZlpNcHFtc1hIalJrZ2tFdlR1M1pzdFo0SXVMVnEwQ0sxYXRVSzNidDB3YU5BZ0pDY25LL1RKNC9FcVBaV3BzYkV4a3BPVDhjc3Z2K2g4amlyZnpOSzBiTm15UW5FYUNBUUNnZkRmNCtYTGwyeU1naVpObWlBZ0lFQWhxQjlOMHlndUxrWnhjVEZFSWhIN2Y5ZXVYZkhzMlROY3ZIZ1JtemR2eHNlUEh6Rmp4b3h5ajJQMzd0MFFDQVRzY1ZaV2xsSk1oRGR2M29DaUtKVVdEd3gzNzk2RlZDcEY5KzdkWVdKaW9qV3RzemFZTEJELy9QTVBJTGVvVEV0TFkrdDhmSHl3Yk5reWRPclVDUUtCQUs5ZnY0YVZsWldTMk1JRVB0UzBpZENtVFJ1Y09uVks0ZjQrZlBpQVU2ZE9sV3ZzUkNnZ2ZPMVVLN0ZnNk5DaDZOQ2hnNUtaYzhPR0RiRjc5MjcydUgvLy91amN1Yk5heFhmQWdBRXdNek1qY1FzSWxZWkVJc0hWcTFmWjQ0OGZQMEpmWDcvS2RxRlhyVnFsMWtRUDh2Z0RHelpzd1BUcDAvSFRUejhwMVVkRlJlSFpzMmNxL1JpMU1XclVLSEM1WERaVjBiNTkrM0RseWhVMGJOZ1F3NFlOWTlzNU9qcGkwcVJKT0hueUpLS2lvdENwVXlja0p5ZmoxMTkvVmVpdlpzMmF1SEhqQmtRaUVSdGNVUlZaV1ZtQVBMMGtjMjFWdEd6WkVucDZlcWhkdXpaR2p4NnQ5WDVDUTBNaEZBb3hmUGh3clM0VWpGa2xnVUFnRUtvSGdZR0IyTDkvUCt1K0p4UUs4ZlBQUDBNb0ZMTC9SQ0tSVG4zdDNic1hlWGw1OFBUMExGT2FSUUI0OU9nUlRwdzRBWDE5ZlhUczJCRzNiOTlHUmthR2dsaVFrNU9EZ29JQzFLMWJWK09HQWlNT01OYUFCZ1lHS0N3c1pGME9kWVhINHltWS82ZW1wZ0p5S3o1R0xJQjhvNEdacDErNGNBR1F6eEZLdzhRK0tpMFdTS1ZTQmRmTDBrSklabVltMXE5Zlg2YXhFd2pWaFdvbEZtaUxnTTdBNS9PMXBqWWpRZ0doTXJseDR3YnJDaU9SU0RCOStuVHcrWHhzMjdidHN3VE1zYmUzaDBna3dzNmRPOUcxYTFjbE53QkhSMGVWTCtxU2lNVmlQSG55QkhaMmRncmwvZnIxQStTbWtwRG5KTTdJeU1EOCtmT1ZKaWZ1N3U1d2QzZEhmbjQrREF3TThPYk5HelpOVW5GeHNVTG1nNnlzTEowQ0hWMi9maDNYcjE5WFczLzU4bVZZV1ZuQjF0WVdpeGN2MXRwZldGZ1loRUloNXMyYlY2R2drUVFDZ1VENCtyQzN0MWVJOC9QNjlXdEE3ckpYbzBZTldGbFpvVWFOR2pBMk5nYWZ6d2VmejRlaG9TSDRmRDcwOWZXaHI2L1BMc2FQSFR1R0V5ZE9RQ3dXWTlteVpXVWFSM3A2T21pYXhzeVpNMkZtWm9iYnQyOGpJU0VCM2JwMVk5c3dNUVJLeDBFb2phT2pJMEpEUXhFVUZJU2RPM2NDY2lHK3JHTXlOalpXRUF1U2s1TkJVUlRzN2UyVk1pNHhYTHQyRFFEdy92MTd6SnMzRDVzM2IyWXRJRDkrL0Fnakl5TWxJV1hCZ2dXb1Zhc1c1czZkaXhvMWFpajFhV2RuaHoxNzlwUnA3QXdyVjY3OHBKYWhCTUtucGxxSkJRVENsOHJ4NDhkaFpXVUZmWDE5NU9ibW9rMmJOamg5K2pRbVRacUUzYnQzSzZqZ1pkMU5VTVhyMTYreGRldFdqVzJNakl3Z0VBZ3dhOVlzTkdqUVFHMDdjM056QlVXZU1RT2NNV01HbkoyZFVWeGNqS2RQbndKeTN6NW0vTXl1d2Z2MzcxRy9mbjNXVDFJVnMyYk5Bby9IZzYydExadWVTU0FRS0lnRmhvYUdHZ01VUFh2MkRHbHBhYkN4c1ZFU01FckNUTXAwaFlsWlVGUlVwUE01UEI1UHF4c0lnVUFnRVA3NzlPelpFNy8rK2l1YU5Ha0NhMnRybUpxYXd0VFVWRUZjZnZQbURjTEN3bUJtWnFhUVFhZzBqUnMzeHM2ZE96VzJVY2ZBZ1FNaEZBb3hiTmd3OXAzTWlBTU1UQnlCZHUzYWFleHJ3SUFCdUhidEdtN2V2SWxyMTY3aCsrKy9aK3RHamh5Sm4zLytXZXQ0UEQwOWxkSWVwcVNrb0dIRGhtcUY5NEtDQXZ6OTk5L1EwOU5EWVdFaDd0MjdoLy85NzM4WU0yWU1wRklwOHZMeXdPUHhJSkZJV0V1L2MrZk80ZmJ0MjdDMnRtYmYxNlhoY3JrYXJTMDFVWmFnekFUQ2Y1RnE4d24zOS9mSDhlUEhLNlV2WTJOak9EZzRZTkdpUmJDMnRxNlVQZ25WbHp0MzdpQStQaDRUSmt4QVdGZ1lLSXJDc21YTElKVktjZTdjT1hoN2V5TW9LSWcxVTZ5SWF3S3p1eUVTaVpSTThVVWlFV1F5R1F3TUROZ0ZQWi9QaDBBZ1VQQnhMRTN0MnJVaEZBcHg3dHc1WEx4NEVZOGVQUUxrWm9OZHUzYkYrdlhyMlVCRjkrL2ZaODlqeXQ2K2ZhdjFiM1BhdEdsc0FFVjFXRmxad2MvUFQyMDlrMnFwUzVjdVdpMEdPblRvb0xGZUZickVMR0FZUDM0OEszb1FDQVFDNGV1Rm9paE1uVHBWWTV2MDlIUnMzcndaelpzMzF5Z0VEQnMyREgzNjlJR3hzVEZiOXVEQkEzaDRlTERIeklMNDRjT0hDbkcxdW5mdnpncjdkbloyTURVMVJVeE1EQVFDQWN6TXpFRFROTUxDd2dBZHhBSUFtRE5uRG03ZXZJbURCdzhxaUFVaWtRajUrZmxhejFlVlZlbjA2ZE1hNHlIOTlkZGZFSXZGNk42OU85emQzVEYyN0ZqczJyVUwzMy8vUFlxTGl5R1ZTaUdWU3ZINDhXTzBhZE1HR1JrWjhQZjNCNWZMaGErdnI4SnpLMGx5Y25LNVk1RHA2a0pDSVB4WHFUWmlBWU8xdGJXQ0NzajRaOW5hMmlyczJMNTc5dzc1K2ZsSzVWS3BGRy9ldkVGRVJBU0VRaUdDZ29JKytUMFF2aDZrVWlsMjd0d0ppcUl3Y3VSSTlrVk5VUlJXckZnQlMwdExqQnMzRGlpeGMxMFJzYUNnb0FBQTBMcDFhelpmTWNQa3laTVJIeCtQWThlT2FjdytvQXFCUUlCTm16YUJ5K1hDeXNvS09UazUyTHg1TSt6dDdURnc0RUJzM0xnUklTRWh1SG56SnZ2M3QzWHJWaHc1Y2dUZmZ2c3QvUHo4c0hEaFF2ejg4ODhZTzNZczIrL1VxVlBaUUl1ZmtpRkRobFRvZkNZNEZaL1BWMmxCOE0wMzMxU29md0tCUUNCVVQwb3ZlS1ZTS1lSQ0lldlNVSnJpNG1Ka1ptYXkvdnlRWiticDJMRWpybDY5aWhzM2JtRDQ4T0dJalkzRm16ZHZVTGR1WGExdUNBRFFxRkVqdEcvZkh0SFIwY2pPem1iTFEwTkRFUm9hV3E1NzBkZlhoNjJ0cmNxMkVva0VCdzhlQkFBTUhqd1lUWm8wd2VqUm8zSDgrSEhzM0xsVEllVjBSRVFFR2pkdWpIbno1cUd3c0JEejU4L1htTUs0WnMyYUpIVWlnYUNHYWljV0JBWUdLcGgwcjFxMUNoY3VYTURSbzBjVnpKN1dyRm1EYytmT0taVUR3T1BIanpGKy9IakV4Y1ZCSnBPcGpCWlBJT2pDeVpNbmtaS1NBaGNYRjZXSXhCd09CN05teldLUDM3NTlDOGgzME11RFNDU0NSQ0tCa1pIUi83VjM3MkZSMXZuL3gxOER3eUVGQlEvcEpwaUlLQjUyTlg1cFpWQzZrcWtwNWFuTXplM2tYbWIrVE1yVFpwbEZhcTZwMlk4c1N4ZFpiWFVqcjJwWEJVK3BKV3JLbFZpa0s0YUVpYWZMQUJHVTA4emN2eisrTUY5dk9XYktGRHdmMXpWWHpjeG5idDdESmRmYzkycytuL2VueW4rekZ5OWVsTXBuQlB4Y2ZuNSttajU5dWlJakk3VjI3VnI5NHgvL3FITGNpUk1uZE9USUVlZldUU3Fmd25mbm5YZkszZDFkcWFtcHprN1BtWm1aeXNySzBwZ3hZMHlOaWVyREs2Kzg4b3RlWHpHVGFjNmNPWXFLaXJwdWRRRUFmbHZLeXNya2NEaHFIRk14MDA1WE5PbXJpYWVuWjZVbGlmMzc5OWRycjcxV2FleVJJMGMwYnR5NFNvL2ZmLy85MnJadG16NzY2Q01OSHo1Yy8vem5QNlh5NVFwMVhlN1lvMGNQSFR4NFVKbVptYzV6NjRFREI5YXBPZkRDaFF1ZC9SdnFZdlBtelRwOStyUUNBZ0owNzczM1NwSW1USmlnelpzM3kyYXpLU1VseFRsMjY5YXRDZzhQVjA1T2pxS2lvcXBzMUZ6aG1XZWVrWStQandZUEhxeUZDeGNxTlRWVkkwZU8xT2pSbyt0VVYzWjJ0aTVldkZqdHJBWGd0NjdSaFFYWFE5ZXVYZVh2NzYrOHZEelo3WGJDQWx5emp6LytXTzd1N3FaUW9Db09oOE9aWE5mV2ZMTkNVVkdSYWVwK1FVR0JWRVdTWDZGaTZ0L2N1WFByZEtMdzVKTlBxbHUzYnM3N1Y4NEl1TnFWU3c3ZWZQTk4wemNBS3UrUDBLZFBINldrcENnL1AxL05temZYaGcwYnBQSzFrZlhOTUl5ZjFZUGdhaFh2dDZ5c3JGTC9BM2QzOXhxM2RRSUFOQnpqeG8xejlnaW96ZmZmZjErbkJ0cHIxcXd4ZmY1ZWk0aUlDUG43K3lzakkwUExsaTNUenAwNzVlYm1aZ3J6YStQdjd5OWRjWDZoOHFXSmRWbkc4SE11cmt0S1NyUnk1VXBKMHVPUFArNDg3L2IxOWRYNjlldmw2K3VycUtnb2VYbDVLU0lpUXR1M2I5Zmx5NWUxWnMyYUdyZUFsT1FNTmhZdlhxeUVoQVI1ZTNzclB6OWZxMWF0cW5OOWt0UytmWHNDQXpSSWhBWFhxR0pOMlBWb05vZkdxMSsvZm5KM2Q2OTEydi94NDhkVlZGU2t0bTNiMW5sSy90TlBQNjFiYjcxVmMrYk1rYmUzdDNQLzRwWXRXMVlhZS9yMGFSVVhGMHZsM2YzcjRwRkhIcW5UT0pVdmYvRHc4RkR2M3IxbHRWcXI3Qnc4Wk1nUTdkdTNUMnZYcnRYbzBhT1ZrSkNna0pBUWRlL2V2YzQvNTNvNWNlS0VSbzRjK1l1UE0zLytmTTJmUDkvMFdIaDR1TjUrKysxZmZHd0F3SzlmdDI3ZGF2M2N2bmp4b2pJeU11VHQ3VjJuRU9CNjdMeGp0VnIxMkdPUEtUWTIxbmxoL05CREQxV2E1VmlUTTJmT1NGY3RqL3p3d3cvMTRZY2YxdW4xZGIyNGZ1Kzk5M1R5NUVrRkJRVlZtcTNuNStlbm5UdDM2dXpac3hvOGVMQkdqaHlwN2R1M2E5V3FWVnErZkhtdHg3YlpiSm8zYjU1ejZVUnBhV21kbHhoZk9XTms4T0RCaEFWb2tBZ0xybEhGdDRWMFFjVXZNWGJzMkRwTiswOU9UcGFrR3RmY1hTMHZMMC9wNmVsNi9mWFhKVW5IamgyVHF0a1NxV0w2M3NpUkkydmQrbWo4K1BGS1RVMVZzMmJONmx4TFFVR0JtalJwSXF2VnFyNTkreW94TVZHMzNucXJhY3pBZ1FNVkd4dXJkZXZXNmNjZmYxUnhjYkdlZSs2NU92K002OG5IeDZmS3ZnV1hMMSt1MDBsYVdscWFNak16ZGR0dHQxVmFmMW5UVGd3QWdJYWxMc3ZhOXU3ZHE4bVRKeXN3TUZBclZxeW9sN3BVUGlQd3d3OC9WRjVlbmp3OVBUVmh3b1JhWDVPVWxLUjI3ZHJwM0xsenpndnNMbDI2T0w5d0NBc0xVMFJFaEhQODNyMTdsWktTb2hFalJwaDJWbHEvZnIzeTgvTnIvWGxwYVduTzhHSGF0R21WenJ1TGlvcTBkT2xTU2RLSUVTTjAyMjIzS1Nnb1NDa3BLZHExYTVmNjlldFg3YkhQbmoycmwxOStXYW1wcVFvTUROVEpreWQxMzMzM2FkYXNXVFZlK0plVmxTa3VMazV4Y1hHU3BKa3paOVo1MWlmd1c4T1Y3alZ3T0J4NjVKRkgxS2xUSjFlWGd0KzQxcTFiMXpyR01Bd2xKaVpLNWQ5SzE0VmhHTXJOelpXZm41L3pnN1ZpbDRLcXdvS0tEL3k2ZEFPdTZITGN2SG56T3RVaVNWbFpXYzVRWlBqdzRjckp5WEhXVThGcXRlcVpaNTVSVEV5TXRtN2RxdDY5ZTlkcE91YU4wS3BWcTBvbmVPZlBuOWVFQ1JQVXUzZHZ6Wnc1czhibFI0c1dMVkptWnFhaW9xTG9XUUFBK0ZYYXNXT0g4dkx5cFBKdjFIZnMyRkZydjRIdDI3Yzd0MWhVK1RUKzFxMWJxN1MwVkd2V3JGSExsaTNWcGswYjUvTUZCUVZLU1VsUlpHU2s3cmpqRHVmajk5eHpUNTM2TS96MDAwL3k4dkxTNE1HRGRlZWRkMVo2ZnNtU0pjck96bFprWktUQ3dzSWtTZEhSMFpveVpZcm16NSt2bmoxN09wZExWREFNUS8vNXozKzBaTWtTRlJZVzZ1R0hIOWJVcVZQMXhSZGZhTTZjT2ZyNjY2LzEzSFBQYWRDZ1FhYWVTUTZIUTl1M2I5ZXlaY3VVbloydGtKQVF4Y1RFOENVQUdqVENnbXZnNXVhbTZPaG9WNWVCUnVLTEw3NVFabWFtdkwyOW5VMTlhcE9ibXl1YnplWk11b3VLaXB4VC8zdjI3R2thdTJ2WExoMDZkRWd0V3JRd2ZaRFhkR3o5akVhSWhZV0ZPbjM2dExQMmltMEpydzRMVkw1ZGs5VnFsYzFtVTBoSVNJM0hYTEJnZ2ZPOUhUMTZWS0dob1hXcTUxb1ZGUldwcEtSRTY5ZXYxMDgvL2FSNTgrYjlvcDBwQUFDNFh1eDJlNlVlT2FxaFlXSlNVcEplZmZWVnFYeW5zRk9uVG1uaHdvV3lXQ3cxTnZjYk5XcVVPbmJzS0I4ZkgvWHMyVk5kdW5UUlcyKzlWZTM0Yjc3NVJpcmZGbkh2M3IyVm5rOU1USlNibTV0cCs4Y3I5ZS9mWDFGUlVWVXUxMXkxYXBVKytlUVROV25TUkZPblRuVStIaDRlcnJ2dnZsdDc5dXpSdEduVDlPNjc3enA3QlIwNmRFZ0xGeTVVZW5xNmZIeDg5TnBycjJubzBLR1NwQUVEQmlnNE9GZ0xGaXpRSzYrOG9oVXJWdWlSUng1Ui8vNzlsWnljckhYcjFpa3JLMHZObXpmWDlPblROV3JVS0dZWW84SGpYemp3SzNicDBpVXRYcnhZS3U5UVhOMjZSMDlQVDZuODIyK1Y3N3NzeVRubGI4ZU9IU29xS2xKb2FLaUNnNE9kcjh2T3puWXVVNWc0Y1dLdEY3K0ZoWVhLemMxVnMyYk42dHlrcjJJSnhaVS90eXBaV1ZtYU1HR0NiRGFiUER3OHRIYnRXaG1Hb2FsVHA1cDZnNlNscGVuRkYxL1VtVE5uNU9mbnAvejhmRDMxMUZONjlORkhOWHIwNkdxbkF2cjQrS2h0MjdZL2EwYkVsZHEzYjYrNHVEZzkrK3l6MnJWcmx5Wk9uS2pZMk5ncXB5cFc3QjlOVHhNQVFIMUlTa3BTVWxKU25jYkd4OGNyTmpaV0t0OFZJU1ltUnJObno5YldyVnUxWU1FQ1pXWm1Lam82dXNyUCtidnV1a3VEQnc5MjNqOTgrTERXcjE5ZjdjK3FhUGo3NVpkZlZqc2p6MnExVmhzV3FMenZ3OVZXcjE2dGQ5NTVSKzd1N3ZyYjMvNm1tMisrMmZUOHE2KytxbkhqeHVuUW9VTjYvdm5uOWVhYmI2cHAwNlpxMnJTcFRwMDZwUWNlZUVCVHBreXAxTWVwUTRjT1dyNTh1VFp2M3F6WFgzOWRpeFl0MHFKRmk1elBEeDA2VkRObXpGRFRwazJyclJkb1NCcGRXREIzN2x6VEJkSFJvMGNsU2JObXpaS0hoNGM4UER6azZlbXB0TFEwU2RKbm4zMm1rSkFRQlFVRlhmT1dkY0Mxc052dG1qMTd0azZmUHEwbVRacm9MMy81UzdWaks5Yi94OGZIYTlldVhmcnh4eDhsU1hmY2NZZEtTa3FjYXlDSER4L3VmRTFtWnFZbVQ1NnNDeGN1S0N3c3pMUkczMjYzNit6WnMyclpzcVh6NzZXc3JFenZ2ZmVlRE1OUWp4NDlxcTJsWWhlQmlwT0N6WnMzUytVbkdGZXEyS3JSdzhORHljbkptak5uamk1Y3VLQ3hZOGRxMkxCaG1qaHhvdGF0VzZlTWpBek5tREZESFR0MjFMRmp4L1QwMDAvTGJyZXJSNDhlV3J4NHNRNGVQS2lZbUJqRng4Y3JQajVlQVFFQkNnd01sTCsvdnp3OFBPVHU3aTZyMVNwM2QzZEZSa2FxcEtSRWl4WXRVa2xKaVVwTFMxVmFXdXI4LzVLU0VyMzQ0b3ZxMkxGamxlK3RUWnMyK3VDRER6Umh3Z1NGaElUb3BwdHUwb1VMRjlTc1dUUG4rODNKeWRHQkF3ZWthcHBKQWdBYXZ0V3JWLy9zWnJiZmYvKzljL1pkYlpvM2I2NGRPM1k0Nzk5ODg4MDFUb2Z2M3IyNzh2UHo5ZXFycnpwbkdvNGVQVnJUcDArWHU3dTc1czZkcTZaTm0rclRUejlWUWtLQ0RodzRvTC8rOWEvcTNidDNqWFYwNzk1ZGUvYnNxZmI1WmN1V0tTNHVUa3VYTHEzVDdNWGFGQmNYNjQwMzN0REdqUnNsU2JObno2NXl5V0tMRmkyMFpNa1NQZlhVVTlxL2Y3K2VlT0lKelpzM1Q1MDdkOWFtVFpzcUJmMDVPVGs2Y3VTSXZ2MzJXNldtcGlvdExVMDJtMDFXcTFWZHVuUlJlbnE2YkRhYk5tN2NxT1RrWkhYcjFrMGhJU0VLRGc1V3UzYnRGQkFRSUg5Ly8zcmY2aG00MFJwZFdMQi8vLzRxSDkrOWUzZVZqMWQ4cXl0Sm5UcDFVbmg0dUVhTUdLRjI3ZHJkc0JvQlNZcU5qZFVYWDN3aFNabytmWHFOWWRXUUlVT1VtSmlvMU5SVVpXUmtTT1hiSWcwYk5renZ2LysrVHA0OHFWYXRXam0vRFVoTVROU0NCUXQwNmRJbGhZU0U2SzIzM2pKOXdGa3NGajM4OE1NcUxpNlcxV3FWdDdlM2lvdUxuZDhRUFByb281VnFtREpsaXF4V3E3NzY2aXVwL0VMNThPSEQycjE3dC96OC9OU3paMDl0MmJKRkgzLzhzVHc4UFBUMTExK3JUWnMyV3JSb2tmTmJpVkdqUmptbkVxNWN1VktUSjA5V1NrcUt4b3dabzNuejVtbkFnQUVLREF4VW16WnR0R1RKRW5sN2Uydmd3SUc2L2ZiYnRXN2RPaVVuSit2WXNXUEt6czYrcHQ5NVlHQ2dnb0tDYWh6VHNtVkx4Y2ZITzA4MGhnOGZyb0tDQW5sNWVjbHF0VHA3T3ZqNitycGtKd2NBZ091MWF0V3F5aDVCMTh2VkY3dDkrdlRSYTYrOVZ1MzRiZHUyYWRTb1Vjck56WlhWYXRVTEw3eGcydFhJM2QxZEw3LzhzanAxNnFTbFM1Y3FLeXRMenp6empNYU9IV3VhNHU5cWMrZk9WVkpTa2p3OVBUVjc5dXdhdDFmdTBxV0wzbi8vZlVWSFJ5c3pNMU9IRGgxUzU4NmRaYkZZbEpTVXBPUEhqeXNqSTBOSGp4NTF6c3hVK1RMTHlNaEloWWVIS3lJaVFqNCtQaW9vS05DdVhidVVuSnlzbEpRVTdkMjd0OUt5Q292Rm9qdnZ2RlB2dlBQT0RmMGRBUFdwMFlRRlR6enhoQjU2NktGYXg5bHNOdWU2cjB1WEx1bjgrZk02ZWZLazB0TFNsSmFXcG95TURLMWV2VnFSa1pGNi92bm5LMDE3QXE2WDBhTkhhOE9HRFJvNmRHaXRUZks4dmIyMWN1Vks1ZWJtNnRLbFMvTDE5WFgyRktpWXZ2Znl5eStyYWRPbXN0bHNXcnQyclM1ZHVxUStmZnBvM3J4NWxVNDYzTnpjMUxseloyZXlYbGhZS0t2VnF1RGdZSTBmUDc3S0ZEODlQZDM1WVJzVkZhVVdMVnJvM0xsejh2UHowOWl4WStYdTdpNWZYMStscHFaSzVmc3p6NXc1VXlrcEtiSmFyWm82ZGFxcHNWSlFVSkFTRWhJVUd4dXJQWHYycUcvZnZuSnpjMU5NVEl3NmRlcGttaDdab2tVTFRabzBTWk1tVFZKWldabHljbktVbjU4dmg4UGh2Qm1HNGR6bXlHS3hPRzlYM3ZmMzk2L1Qwb0VyZjErZE9uWFN3WU1IbloyZ3ZieThGQklTb2lsVHBsenprZ2NBd0cvYmtDRkRhcnlRdlY2NmQrK3VsU3RYMWpxVExUMDlYYm01dWVyWXNhTmlZbUtxRFRMR2pCbWoyMjY3VGErLy9ycCsrT0VIWi8rQ2R1M2FxYUNnd09YZm5ML3d3Z3ZLenM3V3RHblRhcHpsV0tGSGp4NktqNDlYYW1xcWhnMGJKcFdmTS8zclgvL1NkOTk5SjVXZmovVHIxMDloWVdFS0N3dFRhR2hvcFhNQlgxOWZEUnMyVE1PR0RaUEQ0VkJHUm9hKysrNDdIVDU4V09ucDZjckt5bEpSVVpHZWZQTEpHL1RPQVVpU09vVDJlaUlvdEdmQkgvcUVHL3YycHhqWDIvSGp4NDJEQnc5Vys3ek5aak4rK09FSEl5OHZyOUp6dWJtNXh0Ly8vbmVqZi8vK1JsaFltSEhQUGZmVWVLeTYyTGMveGVnZFBzRG8wTFZYWG9mUVh0WHY3OUpJZGVqMGh6czdkTzE1NWc5OXdvMWRYeWIvb3QvMWIxRjJkdloxT2M2QkF3Y3FIVGN1THM2dzIrMjF2dGJoY0JpbHBhVzFqczNNekRTT0hEbFNxZWJNekV5anNMRFFkTHl5c2pMbmZidmRiaHcvZnJ6R1kxKytmTG5XT2wzSjRYQVlkcnZkc05sc3JpN0ZwZjd4NFRvanFHc3ZvME5vejgrRGducTBxY09mT0FEVVdZZlFYdjBxemdsdXhEbGlRN2RseXhiVDUyOU43SGE3Y2V6WXNSdGVrNnVjUEhuUzJMSmxpM0hxMUtucmRzeno1ODlmdDJQZFNEbTV1VWJra0llTW9LNjlTbThON2ZsL1hmMTNqZis5M3VuUXRWZGVoeTUvR09UcWVxN1VhR1lXVkZpeFlvVysvUEpMNS9xcXJWdTNhcytlUFhycHBaZms2ZW1wdkx3OGpSdzVVaE1uVHRUNDhlT2w4azZ1dTNmdlZrQkFnSjU2NmltTkhqMWFTNVlzVVY1ZVhwMVNUZUJhWGEvbExsZXZPV3pYcmwyZDAyK0x4U0lQRDQ5YXgxVTNmZi9xeHkwV2k2bDdzSnViVzdVOUFpcmNkTk5OZGFyVlZhNmNwUUFBd0svUndJRUQ2enpXemMydHhsMkpmdXNDQWdJVUVCQndYWTlKYnpNMFJJMHVMTGphNGNPSHRYSGpSczJjT2RQWlVmNXE3ZHUzVjFKU2tzNmRPNmVXTFZzcUlpSkNjK2JNa1dFWVhDQUFBQUFBQUJxY3F2Y3dnWW0vdjcrV0xsMHFiMjl2elpvMXk5bEFqcUFBQUFBQUFOQVFOWXFaQmNuSnlYSnpjNnUwZGR1VjNucnJMVm10Vm1lVHN0MjdkeXNuSjhjMHBuMzc5a3BQVDFkMGRMUldyVnFsMXExYjMvRGFBUUFBQUFDb2I0MGlMSWlMaTlNMzMzeWp3TURBYXNkODhza25wdnZmZmZlZHMwdnExYzZjT2FOWnMyWTU5NjRIQUFBQUFLQWhhUlJod1pOUFBxbUVoQVR0MjdkUGhtSEl6YzFObjMvK3VRWU1HT0FjOC9ISEg4dmIyMXQ1ZVhuNjg1Ly9yTWNlZTh5MC82d2s1MVlwbXpadDBzeVpNMTN3VGdBQUFBQUF1UEVhUlZnUUVSR2hpSWdJWldWbEtTNHVUa2xKU1pveFk0WWlJeU1WSEJ5c3NMQXczWExMTGZMMjluWTJPZlQxOWRVdHQ5eFM2VmdCQVFIcTE0OGREZ0VBQUFBQURWZWphbkRZb1VNSHhjVEVhTjI2ZGVyZHU3ZTJiOSt1ano3NlNHUEhqcFczdDdlcnl3TUFBQUFBNEZlaFVjd3N1RnFuVHAyMGZQbHlmZkxKSi9yNjY2L1Z2WHQzNTNOZVhsNzY0eC8vV08yZThRQUFBQUFBTkhTTk1peW9NR0xFQ0kwWU1jSjV2NmlvU0dmUG50V2JiNzdwMHJvQUFBQUFBSENsUmhVV3JGNjlXZ2NPSEhEZUh6aHdvS0tpb2lSSkowNmMwTFJwMDVTZm42OTE2OWFwWmN1V0xxd1VBQUFBQUFEWGFWUmh3YkZqeDdSdjN6N24vYzZkTzB1U0RodzRvT25UcDZ1d3NGQjkrdlNSWVJndXJCSUFBQUFBQU5kcVZHRkJoZFdyVjh2THkwdisvdjdhdDIrZm9xT2paUmlHbm4vK2VmM3BUMytTeFdKeGppMHNMTlJMTDcxVTdiSGVmdnZ0ZXFvYUFBQUFBSUQ2MFNqRGdxQ2dJRFZwMGtTWEwxOVc5KzdkMWJWclYwVkhSNnRYcjE2Vnh0cHNOaVVuSjd1a1RnQUFBQUFBWEtGUmhnV1N0SHYzYnNYRXhDZytQbDd4OGZHU3BKaVlHRFZyMWt5OWV2VlNlSGk0ckZhcm1qZHZyczgvLzl6MDJ2bno1K3Z6enovWHhvMGJYVlE5QUFBQUFBQTNUcU1OQzJ3Mm0zSnpjL1hHRzIvb25YZmUwZEdqUi9YdmYvOWJrclJtelJvRkJ3Y3JMaTVPUGo0Kzh2UHpNNzNXMDlOVGt0UzhlWE9YMU40WUZWMHUwbHV4NytrZi8veVhxMHNCVUkxVHAwNjd1Z1FBalVEUjVTSXRYUEwvNU9mSGVSandjNVdWbGVuTTJYT3VMZ08vRVkwMkxPamZ2Ny91dSs4K2JkdTJUWW1KaVJvMGFKQTJiZHFrNDhlUEt5RWhRY25KeVVwTVROVEREei9zNnAvbUttQUFBQWcwU1VSQlZGSWJONHV0V0lhSDNXYTM2OXZ2RHJ1NkdnQjFZUmpGSlI2bGRsZVhBYUNCc1R1SzVHNngyK3gySGZvMnpkWFZBTDl0aHVHUVlSUzV1Z3o4dWpYYXNFQ1Nac3lZb1FNSERtang0c1c2Kys2NzFiWnRXN1Z0MjFaZHVuVFIvZmZmcnhNblRyaTZ4RWF2ME0xKzNNZmlzZGhoR0IxZFhRdUEybGtraHd4ajUrbGp4L0pkWFF1QWhpWGZYbmkwdWRXWGN3TGdlckRvZ21FM2RycTZEUHk2TmVxd29FV0xGcG8yYlpwbXo1NnRwVXVYYXM2Y09aTGtYSFpRV2xycTRncnhVM3A2d1UvU1VrbnVycTRGUUowWWtoemwvd1dBNnlZdk16TS9qM01DNEhweGxOK0Fhaldhc01CbXN5a3ZMOC8wMko0OWV4UVdGcWE3N3JwTEd6WnMwTml4WXhVU0V1S3lHbEV0UTVMTjFVVUFBQUNYNDV3QUFPcEpndzhMN0hhN2twS1M5TUVISCtqVXFWUE94dzhlUEtpcFU2Y3FNREJRTVRFeDJyZHZuNVl0VzZhbFM1YzZ4OWhzTmozNDRJT1ZqcG1UazFOdjlRTUFBQUFBVU44YWZGaFFYRnlzeFlzWDYrTEZpN3JwcHB0VVZGU2tVNmRPYWRxMGFUSU1RODgrKzZ5NmR1MnErKysvWDF1MmJORzMzMzZyYnQyNlNaSWNEb2V5czdOZC9SWUFBQUFBQUtoWGJxNHU0RVpyMnJTcFpzNmNxZmo0ZVBYcjEwK1NkUHIwYVJVWEYydmh3b1hxMzcrL0pHbml4SWx5ZDNkWGJHeXM3UGIvYWVMdDVlV2wvZnYzVjdvTkdqVElwZThKQUFBQUFJQWJxY0dIQlpJMGFOQWcvZjczdjNmZTc5Mjd0ejc3N0RQZGUrKzl6c2NDQXdQMTRJTVA2dURCZzFxK2ZMa2t5Y2ZIUjFhcnRkTE5Zckc0NUgwQUFBQUFBRkFmR3Z3eWhPcmNmUFBOU2toSTBBOC8vT0I4TEQvL2YzYjZXcjE2dFNTcGI5KytMcXNQQUFBQUFBQlhhYlJoZ1NSOStlV1gycmR2WDVYUGpSczNUcmZmZm51OTF3UUFBQUFBZ0tzMTZyQmcvdno1S2kwdE5UMTI3Tmd4VFo0OFdRVUZCUzZyQ3dBQUFBQUFWMm9VUFF1cTA2eFpNMzM2NmFjcUtTbFJxMWF0MUtwVksvWHQyMWNCQVFIYXRtMmJpb3VMcGZJdEZLKzhHWWJoNnRJQkFBQUFBTGhoR3ZYTWd1Ky8vMTdMbHkvWGloVXJOR1RJRUUyY09GRnQyclRSQXc4OG9QZmZmMTg3ZCs3VVhYZmRwUUVEQnJpNlZBQUFBQUFBNmsyam5GbVFuNSt2Q3hjdXFFMmJObnJ4eFJmVnVuVnJiZGl3UVNOR2pOREtsU3MxWk1nUVNkTFdyVnZsNXVhbXRtM2JWbmx6YzJ1VXZ6NEFBQUFBUUFQWEtHY1dEQjA2VkpMMCtPT1A2N25ubnRORER6Mms5ZXZYNjkxMzMxVktTb3JHangrdjRPQmdmZlhWVjdKYXJkcTBhWk9yU3dZQUFBQUFvTjQwcXJEZ2Q3LzduVUpDUXB6M1c3ZHVMVW15V3EwYU0yYU1CZ3dZb056Y1hFblN2ZmZlcTdpNE9DVW5KMnZnd0lFdXF4a0FBQUFBZ1ByV3FNS0NTWk1tYWRLa1NkVSszN3AxYTJlQU1HREFBSGw2ZXVxZWUrNnB4d29CQUFBQUFIQzlSaFVXL0J5aG9hRUtEUTExZFJrQUFBQUFBTlE3T3ZRQkFBQUFBQUFUd2dJQUFBQUFBR0JDV0FBQUFBQUFBRXdJQ3dBQUFBQUFnQWxoQVFBQUFBQUFNQ0VzQUFBQUFBQUFKb1FGQUFBQUFBREFoTEFBQUFBQUFBQ1lFQllBQUFBQUFBQVR3Z0lBQUFBQUFHQkNXQUFBQUFBQUFFd0lDd0FBQUFBQWdBbGhBUUFBQUFBQU1DRXNBQUFBQUFBQUpvUUZBQUFBQUFEQWhMQUFBQUFBQUFDWUVCWUFBQUFBQUFBVHdnSUFBQUFBQUdCQ1dBQUFBQUFBQUV3SUN3QUFBQUFBZ0FsaEFRQUFBQUFBTUNFc0FBQUFBQUFBSm9RRkFBQUFBQURBaExBQUFBQUFBQUNZRUJZQUFBQUFBQUFUd2dJQUFBQUFBR0JDV0FBQUFBQUFBRXdJQ3dBQUFBQUFnQWxoQVFBQUFBQUFNQ0VzQUFBQUFBQUFKb1FGQUFBQUFBREFoTEFBQUFBQUFBQ1lFQllBQUFBQUFBQVR3Z0lBQUFBQUFHQkNXQUFBQUFBQUFFd0lDd0FBQUFBQWdBbGhBUUFBQUFBQU1DRXNBQUFBQUFBQUpvUUZBQUFBQUFEQWhMQUFBQUFBQUFDWUVCWUFBQUFBQUFBVHdnSUFBQUFBQUdCQ1dBQUFBQUFBQUV3SUN3QUFBQUFBZ0FsaEFRQUFBQUFBTUNFc0FBQUFBQUFBSm9RRkFBQUFBQURBaExBQUFBQUFBQUNZRUJZQUFBQUFBQUFUd2dJQUFBQUFBR0JDV0FBQUFBQUFBRXdJQ3dBQUFBQUFnQWxoQVFBQUFBQUFNQ0VzQUFBQUFBQUFKb1FGQUFBQUFBREFoTEFBQUFBQUFBQ1lFQllBQUFBQUFBQVR3Z0lBQUFBQUFHQkNXQUFBQUFBQUFFd0lDd0FBQUFBQWdBbGhBUUFBQUFBQU1DRXNBQUFBQUFBQUpvUUZBQUFBQUFEQWhMQUFBQUFBQUFDWUVCWUFBQUFBQUFBVHdnSUFBQUFBQUdCQ1dBQUFBQUFBQUV3SUN3QUFBQUFBZ0FsaEFRQUFBQUFBTUNFc0FBQUFBQUFBSm9RRkFBQUFBQURBaExBQUFBQUFBQUNZRUJZQUFBQUFBQUFUd2dJQUFBQUFBR0JDV0FBQUFBQUFBRXlzcmk2Z09uYWJYVWYrbSs3cU1tNjRJLzlOVjFsWm1Td3lySVpoNmRVaHRKZXJTd0lBQUFBQTFBUEQ0ZWhta1R4ZFhVZFZmclZoUVZGeHNXTGYrMEFlSGg2dUx1V0dLaXNyMDhXQ0FobUdtc2hpekpaRnBhNnVDUUFBQUFCdzQxbmMzRHhrcUxrc0tuQjFMVmY3MVlVRmhsRjJRaGJyZWNQaHNGN0l6M2QxT2ZYSElyc2NjcFBGNHUzcVVnQUFBQUFBOWNBaVNTcVFZWnl6MjVUdDZuS3VaSEYxQVpYOUg0LzJJYVgzdXJtN0I3aTZrdnBrTVl6TER1bTh4V0l4WEYwTEFBQUFBS0QrMkMyT24wNys5OXNqa2h5dXJnV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OeXY4SE84cjFqRnhiU0dzQUFBQUFTVVZPUks1Q1lJST0iLAoJIlRoZW1lIiA6ICIiLAoJIlR5cGUiIDogImZsb3ciLAoJIlVzZXJJZCIgOiAiNDAzNDk0NDg1IiwKCSJWZXJzaW9uIiA6ICI5Igp9Cg=="/>
    </extobj>
    <extobj name="C9F754DE-2CAD-44b6-B708-469DEB6407EB-6">
      <extobjdata type="C9F754DE-2CAD-44b6-B708-469DEB6407EB" data="ewoJIkZpbGVJZCIgOiAiNDM5NDI3NDc2Mzc3IiwKCSJHcm91cElkIiA6ICIyNzAxOTI3NDQiLAoJIkltYWdlIiA6ICJpVkJPUncwS0dnb0FBQUFOU1VoRVVnQUFCUHdBQUFKcENBSUFBQUMySkx0ckFBQUFBWE5TUjBJQXJzNGM2UUFBSUFCSlJFRlVlSnpzM1dkY0ZGZmZOL0RaQmt2dklFMFJCRkZzaUJVQmV3VmJMRmZVYUdLUDBTc205bDVqWW93bGFoSmk3TWF1UkVSUXNTdWlnS0NBMHFzMDZTd3N5eTdiNW5seDdtZnV1WmNpU1V4UStIMWY1TVBPek02ZVhXRXp2em5uL0ErSHBta0tBQUFBQUFBQW9DWGlObmNEQUFBQUFBQUFBUDRwQ0wwQUFBQUFBQURRWWlIMEFnQUFBQUFBUUl1RjBBc0FBQUFBQUFBdEZrSXZBQUFBQUFBQXRGZ0l2UUFBQUFBQUFOQmlJZlFDQUFBQUFBQkFpNFhRQ3dBQUFBQUFBQzBXUWk4QUFBQUFBQUMwV0FpOUFBQUFBQUFBMEdJaDlBSUFBQUFBQUVDTGhkQUxBQUFBQUFBQUxSWkNMd0FBQUFBQUFMUllDTDBBQUFBQUFBRFFZaUgwQWdBQUFBQUFRSXVGMEFzQUFBQUFBQUF0RmtJdkFBQUFBQUFBdEZnSXZRQUFBQUFBQU5CaUlmUUNBQUFBQUFCQWk0WFFDd0FBQUFBQUFDMFdRaThBQUFBQUFBQzBXQWk5QUFBQUFBQUEwR0loOUFJQUFBQUFBRUNMaGRBTEFBQUFBQUFBTFJaQ0x3QUFBQUFBQUxSWUNMMEFBQUFBQUFEUVlpSDBBZ0FBQUFBQVFJdUYwQXNBQUFBQUFBQXRGa0l2QUFBQUFBQUF0RmdJdlFBQUFBQUFBTkJpSWZRQ0FBQUFBQUJBaTRYUUN3QUFBQUFBQUMwV1FpOEFBQUFBQUFDMFdBaTlBQUFBQUFBQTBHSWg5QUlBQUFBQUFFQ0xoZEFMQUFBQUFBQUFMUlpDTHdBQUFBQUFBTFJZQ0wwQUFBQUFBQURRWWlIMEFnQUFBQUFBUUl1RjBBc0FBQUFBQUFBdEZrSXZBQUFBQUFBQXRGZ0l2UUFBQUFBQUFOQmlJZlFDQUFBQUFBQkFpNFhRQ3dBQUFBQUFBQzBXUWk4QUFBQUFBQUMwV0FpOUFBQUFBQUFBMEdJaDlBSUFBQUFBQUVDTGhkQUxBQUFBQUFBQUxSWkNMd0FBQUFBQUFMUllDTDBBQUFBQUFBRFFZaUgwQWdBQUFBQUFRSXVGMEFzQUFBQUFBQUF0RmtJdkFBQUFBQUFBdEZnSXZRQUFBQUFBQU5CaUlmUUNBQUJBYTBUVGRITTNBUUFBL2cwSXZRQUFBTTB2SlNYbHdJRURGRVhkdW5YcjZ0V3JqUndaSHgrZm1ablpsSE5ldm56WjM5OWZLcFUyc1EwcWxhcUpSMm9RaVVRYVcvTHk4aTVmdmx4ZVh0NzRFeE1URTBOQ1FwaUhORTFmdm56NTlldlhUWG5ScEtTa2twS1NQOXZVOVBSMHRWcE5VVlJaV2RtYU5Xdmk0K01iUDE0bWswa2trai83S24vSzJiTm5ueng1UXRQMGxpMWIvc0k3QWdDQXQrSTNkd01BQUFDQXVuYnQyb0FCQTVSSzVZMGJOMWF1WE5uSWtXZk9uT0Z3T0R0MzdtejhoRXFsTWl3c3pOSFJVVWRIcDZGamFKcm1jRGpNUTM5L2Z5NlhPMmZPSEtGUVdGbFptWmVYSnhBSWVEd2UrM2lGUWlFUUNEcDA2TUJzTENnbzJMUnBrNmVuNStUSmt3ME5EY2xHa1VnVUVoSXlhTkNneGh1Wm5wNSsvZnAxWDE5ZjhqQXJLeXNrSkVSZlg3OWR1M2FOUDFFbWsvbjcrNXVZbUd6YXRJbmR3bnFQTEM4dmYvUG1UWFoyZG54OGZFNU96dlRwMDRjUEg1NlNrbEpjWEd4cWF0cjRDOFhFeEp3OGVYTEZpaFV1TGk0VVJTMWV2SGpJa0NHVEprMVNxOVdGaFlVMk5qWWFiMGRiVzV2NVNCVUtoVkFvakkyTkxTb3FFZ3FGN0haNmVIZzRPanFTbi92MDZYUHk1RWxQVDg5ZXZYcGR2Mzc5MDA4L2JieEp4Tm16WjIvZnZyMXo1MDRyS3l2MjlqZHYzcXhidDI3a3lKRWZmL3l4eGxQS3k4dVhMMS91N2UwOVo4NmNlcys1ZWZQbW5Kd2M5aFozZC9jdnYveVMvSnlRa0JBVUZKU2RuVTNUZFB2MjdULzY2S09PSFR2V1BVbFdWdGIyN2R0bnpwdzVlUERncHJ3UkFJQi9BVUl2QUFCQU04dkt5aW9xS3VyVHA4K0RCdzhjSFIwMW9wUUdvVkJvWkdUMDFuTStlUENncXFycTFhdFhDeGN1ckx1WHhOZkpreWN6Z1pNa25CTW5UdXphdFd2bHlwV3BxYW0vL1BJTFJWRjhQcC85TEpWS1pXOXZ2MjNiTm1hampZM055cFVyang4L3ZtdlhycTFidDJablo4dmw4dHpjWElxaUNnc0xTV2V2dWJrNU8xNHFGSXJjM0Z3Ykd4dGRYVjMyK2NQRHc0Mk1qSVlORy9iV2QzZmx5aFd4V096cjYvdnk1VXVOWFh3K3YwdVhMc3pEczJmUGhvV0ZXVnBhRmhjWGUzbDVUWmd3b1gzNzloUkZKU2NudDIzYjFzN09ydkVYZXZueXBaNmVucE9URTNQeTZ1cHEwb0I3OSs1dDJyU0p5WnhxdFhydjNyMENnVUF1bDh2bGNoTVRFNVZLNWVibTV1am9xS1dseGVYK3o5ZzZwVko1NjlhdFRwMDZNUy9Sb1VNSFhWM2RWNjllRFJzMmJPM2F0ZVBIanpjMk5uN3JKL0RPMFRUOTVzMGJCd2NISm8xVEZOVzJiVnZ5UTJwcTZwNDllNnl0clNkTW1NRGhjQjQ4ZUxCcjE2NFZLMWF3M3dqNUVFNmNPSUZ4NHdEd3ZrSG9CUUFBYUdiWHJsMGJOV29VUlZIWHIxOWZzbVJKNHdkek9CdzlQYjNHajVISlpNSEJ3ZjM2OVdObldqWVNlazFNVE5nYkJ3d1lZR1JrZFB6NDhjcktTZzhQajhPSEQ3TVRLVU9wVkRJL2kwU2kvUHg4TnplM3paczNWMVJVOEhpOG9LQ2dqSXdNTW9UNDZOR2pGRVZWVmxaKzhza25RNFlNWVo1VlVGQ3dmZnYyTDc3NGduM2E2dXJxOFBCd1BUMjlYMy85VmVNVng0d1p3MDVpc2JHeHQyN2RzckN3ZVBUb0Vmc3dpVVJTV1ZrNVpjb1VkdWlkT25YcWxDbFREQXdNNXN5WjA2ZFBuNjVkdTVMdEtTa3BJcEhvNjYrL1pwL0IwOU56eXBRcHpFTzVYUDd5NWN0aHc0WXhuYlQ2K3ZweXVaeWlxQkVqUm9TRmhmbjcrMi9jdUpIczVYSzU1RGJCOGVQSFNaOHFjNTVYcjE0cEZBcDNkM2R5SStEV3JWdHQyclJodjY2Zm45LzE2OWRYclZvMWVQRGcwTkRRLy96blAzVS85bjlhY1hHeFFxRVlQSGl3ajQ5UDNiM256NTgzTWpMYXVIR2pVQ2lrS01yYjIzdmR1blVYTDE3Y3ZIa3orN0RidDI5cjlCVURBTHdQRUhvQkFBQ2FVMzUrZmtaR3h1ZWZmLzc0OFdOcmEydlNEOWtJbFVxbHJhM2QrREdYTDErdXFha1pQMzQ4TTk2WVRhMVdLeFFLSXlNanB2dVIwYVZMbHgwN2RwQmdVM2N2d1U3Q2NYRnhwMDZkc3JlM256SmxpcHViRzBWUkpFYWVPWE1tTlRWMTY5YXRGRVV0V0xCQW8ydTZyS3lNbktld3NGQ2xVc1hIeDV1YW1qNTkrbFFvRlBidTNUczBOTlRiMnpzbkowY3NGbmZ2M3YzKy9mdERodzVsbnB1VWxPVHY3OSsvZi85WnMyYVJkaEkxTlRYYnQyL3YwS0hENk5HajJhK2xyNjlmOXkzazVPUVVGeGZQblR1WDJWdFNVbkwyN0ZtTllkVlBuejZ0cWFueDh2Sml0dWpwNmRYVzFsSVVaV0JnTUhQbVRKbE1WbmR3ZFhaMnRvZUhCM3ZMdzRjUEpSSUpDYjJscGFVOEhzL016SXg5UU5ldVhjbGs1dUhEaDIvWXNNSFB6Kyt0OXpYZXVZS0NBb3FpNnUzNmxzbGsyZG5aUTRjT1pUNXdQVDA5TnplM3AwK2ZxbFFxNWhNb0x5Ky9jdVhLZ0FFRHdzUEQvOTIyQXdDOEJVSXZBQUJBY3dvT0RpWjlpY0hCd2ZQbXpXUHZTa3hNZlBYcWxWQW9GQWdFek1iS3lzcjgvUHdiTjI0d1cxUXFWVzF0cmFXbHBiZTNOMFZSTDE2OHVIdjM3cVJKazI3ZnZuM3YzcjJHWHZlSEgzNHdOemRuSGo1NThzVEN3c0xaMlZrb0ZJcEVJZzZIMDFEb1ZhbFVTcVhTek15TXcrRU1IRGl3YytmT2x5NWRldmJzbWJtNU9SbnJLNUZJSWlNanlaUk9sVXFsVUNnMGttZGhZYUZBSURoMzdweFVLcTJ0clQxMTZwU0RnME5zYk95TUdUTnNiVzFEUTBNLy92ampvMGVQbXBpWURCdzQ4UDc5Kzh6VDc5NjllLzc4K1o0OWUvcjYrcTVZc1dMa3lKRitmbjRjRGtjdWwvLzAwMDhDZ1dEKy9QbnNXY29rWUhPNVhCTE1wRktwU0NRU0NBVGg0ZUYyZG5ic05Cc1dGa1pSVk9mT25aa3RORTNmdm4xYlQwL1B3c0tDMmFpbnA4ZlV0Zkx3OEpCS3BjK2ZQM2R6YzJOdVE1U1hsK2ZrNU15ZVBadmRocXFxS21ZV2RHbHBxYm01dVVZaktZcnk5Zlc5Y2VQRzU1OS83dVhsZGVmT25mSGp4emYwRC9jUHljL1BKNFBWbFVxbFdDeG0zeE1SQ29YNzkrL1hPTDY2dXByUDU3Ti9TYzZjT1dOcGFUbHMyRENFWGdCNDN5RDBBZ0FBTkp2aTR1TDQrUGlaTTJjK2ZmclUyTmhZb3pKUVFVRkJlSGc0ajhkalI0dnE2dXJhMnRxS2lncG1Dd21XM2J0M0o2RzN0cmEyZS9mdW8wZVBsa3FsWThlT0ZRZ0VHaEZMcVZRcUZBcjJ4RkdhcG0vZHVwV2Zuejk3OW14UFQ4KzllL2VTU2JtTk9IRGdnSUdCQVVWUkZoWVdpeFl0Q2d3TTNMSmx5NEVEQjdoYzd0R2pSMVVxMVlnUkkwZ0hMT2tYVmFsVVAvLzhzNStmbjZPalkzSnk4b0FCQXo3OTlOTTdkKzRFQmdidTNyMzc5T25UVmxaV1BqNCtOMi9ldExDdzBOWFZMU3NyYTl1MnJVd21JMUdUbkNveE1YSGd3SUV6WnN5Z0tPcWpqejQ2Zi81OGFtcnExS2xUangwN1ZsdGJ1M3IxNnJwOTRCczNibVRxVi92NysxTVU1ZVBqRXhrWjZlZm5SMllSWDc1OGVkKytmYW1wcWUzYXRXT0g4OGpJeVB6OGZJMGVWMzE5L1lLQ2dvY1BIMlpuWjJka1pPVGw1WEU0bkpVclY3cTZ1akxQb2lpS3VkY3dmUGh3ZTN2N2lvb0tTMHRMc29XRTNycWZaKy9ldlFNREEwdExTMGVNR0xGbHk1WlJvMGE5dFQvLzNjclB6OWZSMFRsNThtUlVWSlJhcmRiWDF4OC9mand6djVyOFd6TUtDd3RmdlhyVnRXdFg1bGNyTmpiMitmUG5HelpzYU9oZUNRQkFNMExvQlFBQWFEWWhJU0UrUGo1Q29UQTRPSGo2OU9rYWU0Y05HNlpSMWFtMnRuYlJva1ZtWm1iZmZ2dHRRK2ZzMTY5ZisvYnRYNzkrWFRmdU1yUzF0ZG5qY2prY3p0cTFhMy81NVpjVEowNDRPam91WHJ5WXBta3VsM3Zod29XMHRMUk5tell4UjVKYVZrcWxra21ENWVYbFI0OGVUVTlQbnp0M3JrZ2tPbkxrU0VaR3hwZGZma2tPVUNnVUZFVTllL1pNUjBmbnhZc1gzdDdlRW9ra01URlJvNER3SjU5OEloYUxlVHplMDZkUHlkamdzckt5bmoxN2tyeEtSdFhxNnVyKzk3Ly9aWjR5Wk1nUUp5ZW5YYnQyYmRxMHljM05iY1dLRmZVT0NkNjVjNmRBSU5peFkwZCtmdjZjT1hNY0hCd29pbXJmdmoyWjNNdmxjc2tjM2M4Kys0eTk4SkpFSWpsLy9qd3BmQzJYeSsvZXZWdFFVSkNibTV1WGw2ZFNxZTdldmV2bzZEaGt5QkFIQndjN096dG12TGRhcmI1Nzk2NUFJTEMydHFZb0tpQWdvRStmUG5aMmR1WGw1VXpRYlNqMGNqaWNrU05IaG9hR3pwZ3hvMSsvZmc4ZVBCZzVjbVJELzhTTU5Xdld2UFdZSnNyUHo1ZEtwUktKWlBiczJSS0o1TjY5ZTJmT25GR3BWSFdiSVpmTER4MDZSRkVVMHgwdGw4dFBuejQ5Y09CQUp5Y256T2tGZ1BjUVFpOEFBRUR6b0drNk9qcDZ6Wm8xcjErL3JxbXA2ZGF0MjF1ZmtwU1VSS3JzcHFlbnM5Y04waEFTRXZMNDhXTStuMTl2NkZVb0ZCMDdkbHk5ZWpWN283YTI5dUxGaTlQUzB0ZzFsa3BMUzl1MWExZHZTQ05TVWxMMjdkdW5wNmUzYnQyNmpJeU1OV3ZXR0JnWWZQWFZWMlNCSDRxaVRFeE12THk4NHVMaUZBcEYzNzU5dTNidHFsYXJseTVkcWpGN2xxWnBBd09ENU9Uay9QejhoUXNYVmxWVlZWZFhXMXRiazU3ZWV2czhDd3NMZzRLQ2xFcmx4eDkvUEdMRWlJYml2YUdob1Znc0ptTjN5UXBNTmpZMk5qWTJwRU9TeStXU0o3TG4yYXBVcXQ5KyswMnRWbzhlUFRvME5GUkxTeXNxS3NyQ3dtTEFnQUZpc2ZqYXRXdkxsaTJydDhEeTA2ZFB5OHJLZEhSMHlMeml3TUJBUHA5ZlhsNnVVcW4yNzk5UFhraWhVSEM1M0tkUG4zYnAwb1dkNFVsbmIwQkF3UFRwMC92MjdmdmJiNzgxSmZUMjdkdFhZMG1xbXBxYXFLaW90ejZ4cnY3OSsvZnYzNStaRWUzajQ3TnUzYnJBd01EQmd3ZHJhV2t4aHlrVWlvTUhEMlpuWjArZlBwMnBMaFlZR0ZoYlc4dXVBUVlBOEY1QjZBVUFBR2dlSEE3SHk4c3JNakp5OHVUSkppWW1DUWtKcEJaVUl4NDhlT0RpNGlJVUNnTUNBalJTSzl2czJiTWJXb3VWb3FqZHUzZXpKd2t6dExTMDJFV1NGUXBGZm42K2xaVlZjbkl5K3pDQlFNQXM0ZVBrNURSZ3dBQlNNY3ZPems0bWt3MGNPUERpeFlzWExsell2bjA3ZVk5ejU4N1ZlQ0dtaERKNWxaTW5UNmFscFczWnN1WFVxVlBkdTNlM3Q3ZC85dXdaT1hsOGZEeVB4Mk4zU3F0VXFzVEV4QWNQSHJ4NDhZS21hWDE5L1FjUEhqeDQ4SUI5L2pGanhwQ1Iza1JrWktTOXZYMWVYdDdWcTFkMWRIUTJidHdZR3h0Ny92eDVwblF6bVZjOGRPaFE4dmJWYXJWU3FadzNieDRwdUVVV3NDVS9sSlNVWEx0MkxTMHRyWGZ2M2hwdnFxcXE2dHk1YzA1T1RxUWlGTVBRMEpCOEZHd25UcHpRMWRYVjJQajQ4ZU5ldlhweE9KeUhEeC8yNjlldjdqOVFYUk1uVHF5N1R1OWZDNzBhQmNCMGRIUUdEQmdRRWhLU2s1UEQzRjZSeVdUNzkrOVBUazZlTUdIQzhPSER5Y2E4dkx6UTBORFBQdnZzM3krK0JRRFFSQWk5QUFBQUZFVlJjUytleDBSRmxKYVdWbGVMcFRVMURSMDI0OVBaUFhyMmVsY3ZPbnIwNkUyYk5vMFpNMmJzMkxGQlFVR05oOTdVMU5TNHVMZ2xTNVpZV0ZoczJiSWxQRHg4d0lBQjlSN1pVTGNub1ZLcDJIV1AyUTRlUE5pbVRadFpzMlpSRkpXWm1jbmo4ZUxpNHVMaTRwZ0RGQXBGMjdadHQyelpRaDYrZVBHaWZmdjJyMTY5SWcrTmpZM2o0dUxLeXNya2N2bVRKMC9ZWjFhcjFUUk5lM3Q3eStYeStQajRuSnljOVBUMGpJd01oVUloRm90SGp4Nzk2NisvRmhVVmtYV01JaU1qYlcxdFRVMU5wVklwNmVaVnFWU1JrWkVwS1NrdlhyeVFTQ1JxdGRyUHo0L3BUMmJidTNjdjZSOG1hSnErZi8rK2w1ZlhwVXVYeG93WmMvcjA2WmlZbU5qWVdMbGNibWxwU2FZdTgvbjgzTnpjTTJmT2JOaXdnY1BoQ0FTQ0ZTdFdjRGljKy9mdmE1emN3c0xDd3NJaVBqNitidWlWU0NTa2pOT3BVNmZZMndVQ1FkMlN5RXFsVXFPNEYxbS9kL1hxMVNLUktEbzYrcnZ2dnF2M0graFBrVWdrT1RrNXpzN083SUxiZGN0Tk40VFUzQ2JWcXNuWjl1elprNVdWTldYS2xERmp4akNIQlFRRThIaTg0dUxpZ0lBQUV2N0pMMFo1ZWZtb1VhT1FoQUhnZllEUUN3QUFyVjFtUnZxNTMwK0tLc29OREF6dDI3WnpjbmJXMXpkb0tEZTJzYlo1aHk5dGJHenM0ZUZ4NTg2ZHNXUEhCZ1lHSmlVbGRlclVxZDRqcFZMcGtTTkhYRnhjeUpUWGtTTkhuajU5MnNuSlNXUEYxNmJnOFhqc3RYWVpFb2trSlNXRjZUbnMyTEVqbWJySnRtYk5Hdlp5TzFGUlVXVmxaVXlPVWlnVXIxKy9KajhmUG56WXhzYUc2YzlVcVZSY0x0ZmIyNXZQNTErNmRLbTJ0clpmdjM2V2xwYlIwZEZMbGl4SlNrcEtTa3FhTm0yYW5aMWRVVkZSYkd3c21lRXNrOGxJcHpTUHgwdElTSGo1OHFXUGo4K1FJVU9XTDEvZXRtMWJkbzh4R3p2alJVUkVsSlNVZUh0N1g3cDB5ZGpZZVBueTVRNE9Ec2VPSFJzMGFCQnpHSS9IbXpScDBvOC8vdmpzMmJNK2ZmbzBmdGZBdzhQajBhTkhzMmJOMHVndHQ3YTIzckJoUTB4TURIdGpiVzN0VjE5OXhSNGVyRktwckt5c0pCS0pSbW1vOFBEd0RoMDZXRmhZbkR0M2J2RGd3UTNkbGZoVElpSWlUcDgrL2MwMzM5amEycElQazB5TnJudGtXVm5aZ1FNSCt2YnR5MDZ6aFlXRkZFV1JFbHh5dVh6UG5qM1oyZG1mZnZycG9FR0QyTSt0cnE1V0tCVEJ3Y0hzalM5ZnZuejU4cVdYbHhkQ0x3QzhEeEI2QVFDZ1ZYc2FIdmJIeGZQV05yWVRwM3plMmEzK0VQV1A4dlgxM2I1OSs4aVJJOGVOR3hjVUZGUnY2SlhMNVQvKytLTkVJbUdHTkUrY09ERXhNWEhQbmoyclY2OXVaTTV0dmZUMTlja2MxL0x5Y2lNakl5YXl4c2JHcXRWcWpUVm1OWkRGYkppSGl4Y3ZabjVXcTlXLy92cHJRVUdCZzRPRFhDNVhLQlFDZ1dEWnNtVWFrMDY1WE83WFgzOXRZV0hCNC9IdTNMa1RIUjFOVVZTblRwMjJiOTl1YW1wSzAvU1pNMmZNemMxOWZIeElUbU1TNDh5Wk04bWszS2EvVTRsRWN1SENoZUhEaHpQZHFpNHVMdUhoNFZLcGxMMWVFVVZSWkZoMVVGQlE3OTY5Rys4bjkvYjJ2bm56NXNPSER6VnFqREVyRzB1bDBvVUxGNUovTlQ2Zi85bG5uMmxyYTVOenF0VnFsVXJGNS9NUEhEakFYa0paclZiZnVIRmo4ZUxGVlZWVmtaR1JqVlFwKzFOSVhuM3g0Z1VKdlM5ZnZteG9KVjVUVTlPS2lncXlKRExwV2k4ckt3c1BEM2R5Y2lJck5wMDllellySzJ2R2pCa2FpWmVpcVBYcjE3TWY1dVRrYk42OGVkYXNXV1ROS2dDQTl3RkNMd0FBdEY3Wm1SbC9YRHp2N3RGcnlyUlA2cDNtK2k4d056ZnYwcVhMdlh2M1JvMGFGUmdZbUpxYXFqRnFOejgvMzkvZnY3Q3c4TXN2djJSNldiVzB0UDc3My85dTI3YnRtMisrV2JKa1NTTkZyZXBxMTY1ZFZGUlVaV1hsdzRjUDA5TFNWcTVjU1NKWmVIaTRycTV1UTEzTnBKZXlwcWFHbmRZWVZWVlYvdjcrYVdscGl4WXRTazVPenM3T1hyQmd3YzZkTzNmczJERnIxaXlOZDFSdjc3U3BxU2xGVVpjdVhVcElTRmk3ZGkzcGhwVktwVXlmNTEvby9PVHhlT2JtNW1QSGptVzIwRFI5OCtaTkp5Y25HeHZOSHZ0Um8wWWRPWElrS3l1TFBiRzVMaHNibTU0OWV3WUdCcnE3dTV1Wm1TVWxKVlZYVjd1N3U1TUcwelF0RkFwSkR0eTJiUnROMHoxNjlOQTRnMHdtazhsazdPVi9vNktpckt5czdPM3R6NTgvNyszdFhXOW43Ri9nNXVabVpXWDF4eDkvWkdSa1VCUVZGeGRuWW1MaTd1NWU5MGdPaC9QSko1LzQrL3QvODgwM1BqNCtVcW4wN3QyN0hBN24wMDgvSlRPWkh6MTZwS1dsbForZmYvTGtTZllUcDAyYnh1N0hCZ0I0UHlIMEFnQkFLNlZVS3MrZk9kWEd4dVkvTTJiOXFmN0RkMjdzMkxIZmYvLzlzR0hEeU16ZUZTdFdrTzNsNWVVM2J0eTRmLysrdHJiMlYxOTkxYVZMRi9henpNM05WNjllL2YzMzMzLzc3YmVqUm8wYU8zYXNScDlxUTl6ZDNTOWV2SGoxNnRXRWhBUUxDd3VTZUFzTEM1T1NrdnIyN2R2SVIwRldvMkVQYnlhNTlQYnQyemR1M05EVzFsNjllcld6czNOaVlpSk4welkyTm12V3JQbnh4eCsvKys0N056ZTMvdjM3ZCtyVWlTUmJobHF0Wm42V1NDU25UNStPaUlqNDdMUFBTSVpYcVZTWm1abjExa2ttdzZlUEhEblMrRHNWQ29WcjE2N1ZxSVBWdTNkdnNxU1FSZ1A2OXUxcmEydkxMaXV0VXFsb21xNTcyaGt6Wm16ZXZIblBuajNMbHkrUGk0dTdkZXZXZ1FNSFNHZXlVcW5rY0Rpa04zWElrQ0gxTmo0cks0dUVaMlpMU0VqSXpKa3pxNnFxbmp4NThxNjZlVW5QODFkZmZYWG16Sm5FeEVRdWw5dWpSNDlwMDZZMWRPK2dUNTgrWEM3Myt2WHJGeTllRkFnRUhUdDJuREpsQ21sa1Nrb0tUZE55dVZ5allCaEZVVk9tVEVIb0JZRDNIMEl2QUFDMFVzK2pvOHBLUzVldFh0KzhpWmYwZkRvN080ZUZoUTBhTk9qcTFhc1pHUmxPVGs0aWtXajkrdlV5bWN6VjFYWGV2SGthVVpPd3RiWGR2SG56enovL2ZPUEdEYkZZWExkT2NrTXYxNnRYTDFLbGFmYnMyV1FqR2Z2YXZYdjN1c2RMcFZKL2YvL2EydHE4dkR3T2grUHM3RXkyaThYaUkwZU9KQ1FrcU5YcXdZTUhUNW8waVhSUjBqUk53cVNOamMzMjdkdHYzNzU5NTg2ZEkwZU82T3JxYnRteWhkM0RLWlBKeUpFbEpTWGJ0bTJycmEyZFAzKytwNmRuWUdCZ1dGaVlWQ3FWeVdSK2ZuNGE3U0ZQbVRoeFlyMTF2elp2M3N5ZXNVeitjVWtaTGJWYXplZnp4NDBiUjRidlBubnlKQ0VoZ1FtQlBCNVBZeUVsc2lKeDNaY3dOVFg5K3V1djkrelpzMjdkT2pKa21oaytiVzF0elF4Ny92ampqeldlZVBYcTFaS1NrcVNrcEE0ZE9qQnplbU5qWTRWQ29ZdUx5NFVMRjd5OHZEUUtYRFZrK3ZUcGRSZDJKZzA0ZnZ3NDg3Qk5temJMbHk5dnlna3BpdXJWcTFldlh2VVVhZlB5OHRJWURkNkl0bTNic2hzQUFQQStRT2dGQUlCVzZsbGtSSHRISitzNncxeWJ4ZGl4WSsvZXZjdmxjaWRNbUpDWm1lbms1R1JzYkx4dzRjTHE2dW9CQXdZME1zdlV6TXhzdzRZTjkrL2ZiNmlTYzcwKysrd3pRME5EZTN0N1YxZFhzbVg0OE9GT1RrNWtGcWdHSFIwZEl5T2ozTnpjbmoxN2VucDZNb09URFF3TXVuYnRhbUppTW5yMGFQYkNPUXFGUXFGUWtKKzF0Ylg5L1B4R2p4NmRsSlNrVkNyWmlaZUVYcElxTFN3czVzK2ZiMjV1VHJvVysvYnRXMXBhYW1kbjE2MWJ0N3Jqa09WeU9lbm9idHUyYmIzdnJtNVNsVWdrcEdITUZnTURnNUNRRUFNREEvYmdadzNzTjZMQjBkRng4K2JOQVFFQnIxKy9IajkrUExPOWZmdjI3ZHUzYitpRU5FMm5wNmU3dXJwT21EQ0IyWmlUa3pOMjdGaXkvSElqQzAwQkFNQmZ4cWwzM0E0QUFFRExwbFFxMXk1Zk9uWDZ6TjU5bTdRZ0tydy9hSm9tU3huOXpTNTZtVXoyVG9va0F3REFldzQ5dlFBQTBCb1Z2aW1nS0txZGcwTnpOd1QrTkE2SDgwNUtQU0h4QWdDMEV0em1iZ0FBQUVBektDa3VvaWhLRzdFSEFBQ2dwVVBvQlFDQTFxaFdWa3Y2REp1N0lRQUFBUERQUXVnRkFBQUFBQUNBRmd1aEZ3QUFBQUFBQUZvc2hGNEFBQUFBQUFCb3NSQjZBUUFBQUFBQW9NVkM2QVVBQUFBQUFJQVdDNkVYQUFBQUFBQUFXaXlFWGdBQUFBQUFBR2l4RUhvQkFBQUFBQUNneFVMb0JRQUFBQUFBZ0JZTG9SY0FBQUFBQUFCYUxJUmVBQUFBQUFBQWFMRVFlZ0VBQUFBQUFLREZRdWdGQUFBQUFBQ0FGZ3VoRndBQUFBQUFBRm9zaEY0QUFBQUFBQUJvc1JCNkFRQUFBQUFBb01WQzZBVUFBQUFBQUlBV0M2RVhBQUFBQUFBQVdpeUVYZ0FBQUFBQUFHaXhFSG9CQUFBQUFBQ2d4VUxvQlFBQUFBQUFnQllMb1JjQUFBQUFBQUJhTElSZUFBQUFBQUFBYUxFUWVnRUFBQUFBQUtERjRqZDNBd0RlTDVMcTZscVpyRlplSzYrdFZTcVZ6ZDBjZ05hT1EzRzB0TFcwaFVLaFVFZFBYNS9MeGIxYUFBQUErSE1RZWdFb2lxTEU0cXFLc3ZLcVNwRmFyZVp5dVR3K244L2pjM200dkFab1pqUkZTeVNTU3BGSXBWSlJGR1ZnYUdoc1ltSmlhdGJjN1FJQUFJQVBCa0l2QUZXUWwxdGFVc0xoY0l4TlRhMnMybWhwYXpkM2l3QkFrMHFsS2lzdEtTMHBFVmRWRlJjVk9UZzZhZU5QRlFBQUFKb0FvUmRhTmJWYS9Ub3JVMXhWcFc5ZzBOYWhQWitQdndpQTl4U1B4N08wYW1OcDFhYTBwTGdnTHk4bE1jR3ViVnRUTS9QbWJoY0FBQUM4NzNDSkQ2MWFUbmEydUtyS3d0TEsydGEydWRzQ0FFMWlibUdwYjJENE9pc3pMeWVIeCtNWkdaczBkNHNBQUFEZ3ZZWXBpOUI2aWF1cXFpcEY1cGFXU0x3QUh4YWhVT2pjMFZWYktNekp6cGJXMURSM2N3QUFBT0M5aHRBTHJSUk4wM2s1cjNWMGRXMXM3WnE3TFFEd3AzRzVYTWNPemx3dU4rZDFkbk8zQlFBQUFONXJDTDNRU2xXS1JBcUZ3cjZkUTNNM0JBRCtJb0ZBWUdWdFV5dVQxVWdremQwV0FBQUFlSDhoOUVJclZWNVdxcU9yS3hRS203c2hBUERYbVpxYWNqaWMwcEtTNW00SUFBQUF2TDhRZXFFMVVpb1UxV0t4cVJtVytnVDRzSEY1UEdNVGsycHhWWE0zQkFBQUFONWZDTDNRR2xWWGl5bUswdGMzYU82R0FNRGZwYWR2b0ZRcWFacHU3b1lBQUFEQWV3cWhGMW9qZWEyY3krVnFhV3MzZDBNQTRPOFNDUGdVUmNscmE1dTdJUUFBQVBDZVF1aUYxa2l1a1BQNGZBNkgwOXdOZ2YrRm5qcjRhL2g4QVVWUmNybTh1UnNDQUFBQTd5bUVYbWlOMUNvVkVpL0ptU0tSNks4OU56TXpNeWNuUjJQank1Y3ZWNjFhbFpTVTlOYW5oNGFHTGwrK3ZLeXNqTmtTRUJDd1pjdVdyS3lzeHA5WVUxT3plZlBtYTlldS9iVm1FMHFsTXJjKzFkWFZUWGw2ZUhqNGdnVUxzclAvM0VvNUlwRm8vLzc5VGZuQUZRcEZYbDRlUlZFWkdSbGJ0bXdobi9QTGx5OVZLaFZGVWZmdTNRc0pDVUhHWTNCNVBJcWl5SWZUWXV6WnN5Y3pNMU11bDY5ZnYxN1NjRzFxbXFhZlAzK2VrSkR3cDA0ZUd4dDc5dXpadDM1aUNRa0pkUSs3ZnYxNmVubzZSVkZoWVdIa0J3MFNpZVRreVpNbGRVcUxSVVZGaFlhR052SmUyS1NzRkh4a0FBQWdBRWxFUVZSUzZkbXpaMk5qWTV0eU1FVlJWVlZWeDQ0ZFMwNU9idUx4RkVXVmxwWTIvZUMvb0x5OGZNdVdMVFJOUDN2MjdQang0Ly9vYXdFQXdGdnhtN3NCQU5Cc0xseTRjUGZ1M1MrKytNTGQzWjJpcVBqNCtLcXFLdjcvN1FPbmFWcWxVaW1WeXQ2OWUrdnE2akxiTDErK0hCY1hOMlRJa0tsVHB4b1kvTS9zYUxWYW5aZVhwNldsOWRhWHBtbjZ6WnMzWE83LzNuZUxqSXlzcmEyMXMzdkxzc25WMWRWcGFXbGR1M1p0NG51VVNDUlBuejVsSHZidjMxOVBUNis4dkh6MTZ0VThIby85VHBWSzVmejU4d2NQSHN4K2VueDh2RmdzMWpneUl5T2p1cm82SVNHaHFLaUllVHRxdFZxbFVqazVPZG5ZMk5SdGhrS2hPSGp3WUdwcWFvOGVQUVlPSFBqaXhRc1hGeGM5UGIxNjIzenQycldiTjI5dTI3Wk5KcE9scHFZcWxjcUNnb0x2dnZ0dTVjcVY3dTd1a1pHUnVibTVvMGVQYnVJbkFCK2M5UFQwa3BLUzl1M2IzN2x6eDg3T3JxSGZFL0tMZC9Ma1NYdDdlemMzdDZhZlB5OHY3L2J0MjFPblRtMzhzTnpjM0ljUEgwNmZQcDI5OGZyMTZ6d2VyME9IRG9HQmdWNWVYaDA2ZE5CNEZvL0hlL0hpaFZLcG5EdDNMbnQ3VkZSVWNuS3l0N2QzVTFxb1ZDcHYzNzV0WUdEUW8wZVBwaHlmbVprWkZoYm00dUxTbElPSjc3Ly8zc2JHNXV1dnZ5WnY2dGF0Vzl1M2J6Y3dNQ2dzTExTd3NPRHhlTXlSWldWbFlyR1l6LytmNnlXYXBtdHJhNFZDNFkwYk4zUjFkZGxmZDBLaGNPellzZVJuVTFOVGZYMzk1OCtmZCszYTljeVpNK1hsNWFhbXBtOXRWVTFOemVMRmkvdjE2N2R3NFVLTlhmNysvbEZSVWY3Ky9uVVhIVGgyN0ZoWVdOaWVQWHZxZllrWEwxNGNPSEJBWStQV3JWdmJ0bTFMdnBxQ2dvSWlJeU5GSXBHZG5kM1lzV1BKL3c2SXh2Y0NBSHhBRUhvQldpOXZiKytvcUtqZHUzY3ZYcnpZMDlQejJyVnJDUWtKSEE2SGZjRkg0aHhOMDg3T3p1elF1M0xseXJ0Mzc1NCtmVnBiVy91VFR6NEpDd3VqS0lyMFNhYWtwSkEwcUt1cnEzSE5XbFJVbEo2ZTd1cnFxcU9qUTFFVWN4MlpscGFXbjU4L2UvWnNnVURRZUpzcktpb29pckt4c1ZFb0ZBMGRvMWFyNVhLNW5wNGVsOHV0ckt3OGR1eVlvYUVoNlE1eWMzUFQwOU1qMTZrTEZ5NzA4dkppbmpWMzd0eTY2U0kwTkRROVBaM0w1Ykx6T2VsbERRNE9aamJTTksxVUtwVks1Y3laTSt1RzN0cmEycjE3OStibTVtN1lzS0ZqeDQ0aWtlaVhYMzdSMXRaZXNtU0pxNnRyM2ZaUG1EQWhLU25wOTk5L0h6ZHVIRWtSMTY1ZGMzUjBkSGQzcDJrNk96dmIwOU9UM1I1b1lhNWR1elptekJpVlNuWGp4ZzJTeWhoWldWbTEvM2Yyc28yTlRYSnk4cXRYcjVpL0pyVmF6ZWZ6RzBtQTVLL3NyYU5kK0h4KzNiOUhMcGRMdmg5NFBCNzdpNEloRkFySGpCbHovdno1c1dQSFdscGFrbzAwVGFlbHBRMGFOSWo5SGRJSThycmtXNklwWW1OakRRME4rL1hyMThUakN3c0xTMHRMbVR0SE9qbzZsWldWYXJWYUlwRnMzYnAxd0lBQm4zenlDWE53ZUhqNHJWdTNCQUtCU0NUUzE5ZlgwdEpTS0JUejU4OFhDb1hzVHlBeE1aSEg0ekdobDZJb1gxL2ZnSUFBRHcrUG9VT0gzcmh4WThhTUdVMXMzcnVWbjU5UFVkU1FJVVBZRzVrN2xiLzk5bHRNVE16Z3dZTnRiVzJmUFh0MjRNQ0JSWXNXOWVuVHB5bDdBUUErSUFpOUFLMlhyYTN0MXExYmQrellrWkdSNGVucHVYcjFhbzEweDFBcWxlekx1NGNQSC9icTFXdllzR0dkTzNjbTE3VlhybHlwcWFraEl5RnYzTGpCNFhDcXFxcnM3ZTAxUW05aVl1TGh3NGMzYjk2c2NmNmdvQ0NLb203ZnZ2M2d3UU9OWFFzV0xHalhyaDN6a0lUZW4zNzY2YTN2YnYvKy9SWVdGaVFKckZxMWlxS29EUnMya0lkay9uQk9UazVjWEJ4enZGcXRWcXZWR2lkWnVYSmwzVE0vZWZMa3A1OStXcmR1bmIyOS9WdWJrWjJkL2ZQUFA5TTB2WDM3ZGdzTEM0VkNvYTJ0dldiTm1yMTc5Mjdmdm4zNjlPbSt2cjdzNDVWS1pYeDh2TGUzdDY2dWJtNXVMam1EdGJXMWxaVlZZbUtpbnA2ZVdDeEdaMHNMbHBPVGs1T1Q4OS8vL2pjc0xLeHQyN1lhdjJQSGp4OHZLQ2pRU0pzOEh1L2d3WVBNUTVxbWJXeHN0bXpaMHRCTGtLZkw1WEltVllyRllvRkEwTWk2NWN3d0VLVlN5V3pNeTh0Nzh1U0pYQzYzdGJWMWRuYVdTcVUwVFhPNTNENTkraGdhR2hvYUdzcGtNb1ZDb2FPajgvcjE2NnFxS2s5UFQzWWoxV28xODBiS3k4dkpsd3lKNHVTK1VrMU5UWGw1T1JtN3JsS3BPQnlPbFpVVmM0YUhEeDhHQmdZeTdlZHl1ZlgrdFpKTSsrMjMzN0szUEgvK1hFdExpMm1QdnI0K2VWRWpJeU9TVkR0MTZ1VGg0VUgyamhzM2J0eTRjUlVWRmN1V0xmdnFxNitjbkp6SWRtZG41eWRQbm5UcjFzM2MzSnlpcUY5Ly9aVzU3MEIwNnRTSnB1blUxTlJodzRhdFc3ZHUzTGh4VE5UOE4rWG41NXVZbU15Y09iUHVydFRVMU9qbzZJOCsrb2hrOVlFREIyN2N1UEdQUC80Z3NiYnh2UUFBSHhhRVhvQld6Y0RBWU9QR2phVDdSZU9LalkyOXE2Q2c0UGp4NDZkT25SbzFhcFNmbngvWnRYZnZYb3Fpamg0OUdoTVRRNjYvZCsvZVhUZERscFNVOFBsOHFWUks0bHg4Zkx5K3ZyNlJrVkZNVEl5UGowOVpXVmxXVnBhdnIrK3RXN2VNakl6YXRHa1RGUldsY1gxZlhGeE1VZFNLRlNzYTZSTldLQlFLaFlMMDdtcThLZktRWElqZnZYdjM3dDI3ekM0dWwxdGJYd1Zna1VoVVUxUERIdlV0Rm90Si9DWWhnZW5tTlRNejArZ3J6cy9QWDdkdUhZa1p5NVl0WXhmcjRuQTRYQzZYakh0a1g0OUtwZExkdTNlVEE4anhSNDRjSWRmOWRuWjJQajQrRkVVZE9uU0krVmlVU3VYRWlST0hEeC9lMEtjQkg1WnIxNjZOSERtU3crR0VoSVI4L3ZubkdudDVQTjdnd1lObnpKaVJtcHBxWldWbFpHUkVVZFNPSFRzR0Roem81ZVVWSEJ6TTUvTkhqUnJGSEMrVHlXcHJhOW0vdmN3ZlRuRnhNWE03NmVUSmt4VVZGY3VYTHlkZkJTZE9uRWhJU0pESlpEVTFOYXRXcldyYnRxMmxwV1ZpWWlLWHkyVlBKazlQVHk4cksxT3BWRDQrUHM3T3pwY3ZYNzUzNzE3ZGQ3UjA2ZExVMUZTS29waTdYV1RTaEorZjM2UkprOGlXczJmUHhzVEVhRHp4eXBVclY2NWNZUjYyYWRQbXUrKytZeDRxRkFxUlNEUm56cHpHdTZ4alltSTA1aDZyMWVxN2QrLzI3dDJiQ2Zua3o1YjgrWThlUFZva0V0VWR0cDJkblMwUUNOZzM0TXJLeW43Ly9mZTFhOWVTMEZ0YVd0cXRXemVOWi9uNStkMjRjV1BwMHFXREJnMjZkZXNXODM3L1RRVUZCUTFORzZtc3JMUzF0V1VHdlBCNFBHZG41MGVQSGltVlNqNmYzL2plZi9FZEFBQzhBL2phQW1pbGNuSnl5c3JLM04zZDlmVDBtbEk1bWFacDBvMWpZMk56OE9EQm9LQ2dvS0FnSnllblRwMDZrZjRpcVZRYUZSWFZzMmRQY254TlRZMkZoWVhHU1FvTEMybWFQbmp3SU9rdk9uTGtpSm1abVphV2xxV2w1Zno1ODMvNjZhZjI3ZHRQbkRqeDFxMWJMaTR1N2RxMWk0cUswdWdiS1M0dTF0UFRZMTdsclRRNnJ0VnFkWGw1T1ovUC8rR0hIOGhlWTJOamlVVEN4TjN5OG5KRFEwUDJKZDJ0VzdlWURpVzJuVHQzYW14WnNtUUp1eStMOUtWUG5UclZ4TVRFeE1Ra01URXhLQ2hvMmJKbG5UdDMxdGJXNXZGNFlyRjQxNjVkM2J0M1p6L0Z3TURnNU1tVGZENy90OTkrZS96NHNVcWwycnAxSzBWUmpvNk9LcFZxNDhhTmpvNk9ZOGFNSVluNnlwVXJNMmJNNk5peFl4TS9EWGpQRlJZV0ppVWx6WjA3OThtVEp4WVdGbldqRi9PYitkdHZ2M2w3ZTQ4ZlAxNGlrYVNucC92NStWRVU1ZURnc0cvZlBrTkRRK2IzOFA3OSt4Y3ZYbVNmWWRhc1dlU0gyTmhZRXVIT256OGZFeE16Wk1nUTdmKy9pcHUzdDdlN3UvdkxseS9EdzhObnpweXByYTNOREpaZXVuUXBjNnBCZ3dhUkVmakVtREZqZkh4OFhyOStmZno0OFEwYk51anE2dEkwclZBb1RFMU5UNTQ4T1c3Y09KSUp3OFBEbno5Ly9zVVhYNURFVHN5ZlAzL0JnZ1ZjTHBmcDZmM2lpeSttVDU5T0J1V1NDZk1hWDFNa3ZYdDZldFk3eXBwUlZGU2tVWE11SmlhbXZMemN3Y0dCMlVKQ0x5bXl4ZVB4WnN5WWtaK2ZYMVJVeEI0aS91TEZpODZkTzdPL0dhcXFxc2huVGg2V2xwWXl3N2taUFhyMENBZ0llUFBtemZEaHd6ZHQyalJtekppbWo5bCtKMGoxaEU2ZE9wRUdDd1FDZGdONjkrN2R1M2R2OXZINStma0dCZ2JrYlRhK0Z3RGd3NEp2TG9CVzZ2ZmZmMDlNVEp3MmJacWZuMTlVVk5UKy9mc0ZBa0ZETTBXVlNxVktwUm83ZHV5MGFkTklNSnN4WThiUW9VTnYzNzRkRVJIeHhSZGZVQlIxK3ZScGlVVENYQVRYMU5TUXZ0YlkyRmdlajllNWMyY2VqNWVjbkR4Ky9QakpreWMvZlBqdzBLRkRCdzRjaUl1TCsrV1hYNVl1WGNyajhkTFMwdnIzNzY5VUtpc3JLdzBORGFWU0tUUHlrRkZVVkZUM3lyTHBTRVVvNXFHbHBlV1BQLzU0K2ZMbDBOQlFiVzF0bXFibGN2bTJiZHZZWVdQVXFGR0RCdy9tOFhnTmZUamt5bDZwVkpxWW1KQXRVcW4weFlzWEFvR0F4K09SYWpGS3BUSXFLc3JDd29MTDViSnJ6RTZjT0ZHcFZFWkhSL1A1ZkdZb09JZkQrZTIzM3lJaUltYk1tSEhxMUttblQ1L2V1WE5udzRZTk9qbzYyZG5aSTBlT0pKRW1JaUtDb2lndkx5OTJlSUFQV25CdzhKQWhRN1MwdElLRGc1bDB5a1lHQU9mbTVwYVhsL2ZzMmJPeXN2TFZxMWNjRHFkTm16YVZsWlgyOXZhalI0OVdLQlFWRlJYa3Q5SGQzZDNXMWxaSFI0ZlA1MmRrWkp3NWM4Ykp5WW4wdTk2NWMyZm8wS0YvL1BISG8wZVA1c3lad3k0eFJVYndscFNVOEhpOHBoZU5Nek16TXpNenE2bXBJWDlaek8ycUowK2VWRlpXbXBtWmtkTkdSRVNZbXBwcVREblcvcitycHBQb3k5UVg0UEY0YjUzdDMwUXFsWXJkZTB5UUw1bjQrUGprNU9UTXpNeU1qQXlKUk5LNWMyZG12TFJTcVh6Ky9MbTV1Zm14WThjb2lqSTNOeWNEbm8yTmpVbUJBSVZDVVZsWlNicDhOZDdJbURGamJ0eTRNV2ZPSEU5UHozdjM3bWxNWi9pbkZSY1hLeFNLb3FLaWxTdFhrb0xWYm01dXMyZlBOak16WXgrbVVxbEtTMHR2M3J5WmtaRlJkKzV4NDNzQkFENElDTDBBcmRUU3BVc1BIang0OXV4Wm1Vem00K016Zi81OFBwL1A1WEpQbkRoaFlHQXdlZkprOXNFcWxVcWhVTENuRjVhWGx4ODZkQ2c5UFgzMjdObHF0ZnJpeFl2Mzc5K2ZPbldxdGJVMU9VQXFsWkx1M01qSXlFZVBIaDAvZmp3OVBWMGtFbW1VYnZMeThyS3dzT2pZc1dOcWFpcTVqaWRYWnVibTVxV2xwU1Ezc284dktDZ3dOemQvK2ZKbDQrL093TUNBM1pQRElGZW9PM2Z1dExhMlBuUG1UR0ppSXRsSTBtOUJRY0dLRlNzMFpqYlcxTlJrWm1hKzlmUGs4WGhNQ2F1S2lncC9mMzgrbjg5RVpiSVlrcjYrL3ErLy9rbytISlZLUlM2MXllUkdTMHRMRW5wVFVsS09IVHRXVVZHeGR1MWEwclhWcjE4L3N0d1I2Uk1tSThQSnVHc2VqMGZ1TEVBTFVGWldGaE1UczJ2WHJvaUlDRDA5dlhvTE1wTS8wcHMzYjlJMHZYWHJWZzZIUXliU2I5aXdnUnhBUmc1MzdOaHh6Wm8xWkVod216WnR5SzZJaUFoRFEwTjdlL3ZVMUZRT2gyTm9hTGgrL1hxRlFrRkdIelRldHJ5OHZKeWNIQjZQeHk0Z2w1ZVg5L1RwVTRWQzBiOS9meWFVa2trTm1abVpwRWRSUzB2cnlwVXJBb0VnSUNDQURNNnZxS2g0NTdkcHZ2LytlNDAvVWc2SDQrL3ZYM2ZrODgyYk40dUxpMGxyVTFKUzR1UGpjM056U1FXK0J3OGVkT2pRd2RIUmNmRGd3UTRPRHNiR3hzeXp3c1BESlJLSnM3T3p0YlYxU2twS1FVSEJ1SEhqU2t0TG1aUkxWbCtyRzNvcGl1cmJ0KysxYTlkRUl0SElrU08zYmRzMmZQand0OWEzajRpSUlMZTAvajVTeFNvdExXM0VpQkZtWm1hcHFhbVBIajM2N3J2dnRtM2J4aTRxRmhnWUdCd2NURkZVbHk1ZDJPWDltcklYQU9DRGdOQUwwRXJwNit1dldMSGk1TW1UbzBhTjB0ZlhKOTJuTXBuczU1OS83dFdybDhZd1hUWXlJKzc4K2ZNNk9qcWJObTJxcnE3ZXVIRmpWbGJXNU1tVEoweVl3QnhtWVdFUkdob2FIaDVlWFYzZHJWczNMUzB0THBkTDV2NXBuSkNNenIxMzc1NnBxYW1ycTJ0OGZEeEZVVlpXVnJtNXVScjlQN1cxdFRVMU5UazVPV1FLY1VOcWEydTl2YjBYTFZwVWR4ZUprYTlmdjY2dXJoYUpST1FobVpTYm01dGJkM0ZSc2xycDBhTkgyZDNnWkEwbjloYTVYRzVnWU5DM2IxL3kwTWJHNXZmZmYyY08vdjMzMzIvZnZqMXYzcnpCZ3dmVE5GMVFVRkJaV2ZuZGQ5OE5IVHIwUC8vNWo4YkxXVmxaMmRuWkxWKyszTkxTTWlBZ1lOU29VY2JHeGdzV0xFaEtTdHF6WjArYk5tMnlzN05wbXVad09DS1J5TkxTRWl0T3R4alIwZEdkTzNjMk1EQ0lqSXhzS0Zvb0ZBbytuejlwMGlSZlgxOGJHeHVsVXJsOCtmSmh3NGF4aXdiWHUycXhXcTJPaVlueDhQQmdmbUY4ZlgwUEh6NjhkT25TUmhLdldxMitjZU5HWGw1ZSsvYnRnNE9EQlFLQlRDWmo5aVltSm1abFpTa1VDZzhQRHliMGtsdGRKMDZjSU44bmRuWjJVNlpNSVN2dUZCVVZXVmxadlhuemhqMmsvOENCQXlrcEtScXJncEUveklDQUFQYUszR1NRTTUvUHI3c0FEeWtyOWZISEg1T2ZiOTI2RlJFUlVmZFBJeVVsNWNxVksrUEdqU09UK1V0S1NwS1RrMTFjWEh4OGZNNmZQOStsUzVmUFB2dXM3cG1WU3VYTm16ZEpZYW9SSTBaUUZFVUs0SldVbEdSa1pKQzFoVWlEVjY5ZVRWSFVtalZyMnJkdnp6eWR4K04xNjlZdE9qcDYyTEJoOXZiMnIxNjlldXZzRENzckt6SWdtUzBoSWFIZUw2akdtWm1aalJneFl1REFnZVNXM0lBQkE2eXRyY2xpZGV6ZkdYZDM5MDZkT21WbloxKzllblhIamgzcjE2OW4zL3RyZkM4QXdBY0JvUmVnOVJJSUJQUG16V052eWNyS1lzOVNxNWRLcFhyMDZKR0RnOE9YWDM1cFlHQVFGQlJVV1ZtNVpzMmE0dUxpNE9CZ01yZVFvcWpseTVkbloyZUx4V0k5UFQweVd0aloyVmtqOGVibjV5Y25KL2ZwMDBjcWxZYUZoZjNuUC8vaGNEaWtHOHJCd1NFc0xFd2o5R3ByYXg4L2ZyenhOMVZUVXpOdjNqeW13MWtEVGRNbUppYm56NThuRDBuUERKL1BwMm1hek5FMU1USFJXQXlKVEdENzRvc3ZtRXhMcWpkLzg4MDNUTmYzanovK1dHOXZjSHA2K3RHalI4dkx5MWV1WE5talJ3OVNBeXd0TFczOSt2VkxsaXo1K2VlZjA5UFQ1ODZkeS9URlVSUmxaR1MwWk1rU0RvZnordlhyZ0lDQUdUTm1rSUdJUmtaR0RnNE9IMy84OGZidDIxKy9mdTNnNEpDYm05dVU4dEh3b2VqZnYzOUlTRWgxZGJXUGo4L05temMxMXBnaFpES1p0clkyc3h6cjA2ZFBxNnFxVEUxTkV4SVNtR04wZFhYWm9Zc0lEdzh2S3l0akwwUGRyMSsvME5EUTBORFE3dDI3YStURHpNek1sSlNVeDQ4ZlM2WFMyTmpZSVVPRzlPM2JkOWl3WVJwemVrZU1HTUdlMDB2VTFOVG82dXJ1MjdlUFZHVlBTVW5wMDZjUFRkT25UNTkrOWVxVmlZbEpVVkdScmEwdGMvellzV05IakJqQm5qNGdrVWdPSFRvMFo4NGNqZFcveU0ybXV1WHhTTCt1VUNoa3lqVVpHQmpVZXpOSUpwTTVPenY3K3ZxUzBPdmw1Y1hjWEhqeDRrVmFXbHJkcDVEU1lsS3B0RzR2N29RSkUwYU9ITW5la3BPVGMvandZWTNCRndxRklqbzZldjM2OVNLUktETXpjLzc4K2ZXK0Nsdjc5dTAvL2ZSVGpZMysvdjUvSWZTMmE5ZU9YWHlMb3FpaFE0ZGV2SGd4SlNXRkhYb2RIUjBwaXVyY3ViT3hzZkhodzRjZlBueklmbXVON3dVQStDQWc5TUsvU2xSUlUxWmFYVllxcnF5VU5xVjQwai9Fd1VHN0NVZTFDdkh4OFltSmlXUEhqaVdsWE1oMDAzUG56bWtVdjZFb2F0dTJiZVJTbGMvbnIxbXpobG1qY3NLRUNhU0c4NjVkdTZxcXFwalFxNk9qdzNSV3NQK3RxNnFxMHRMU29xT2p5VG1OalkxZFhGeU9Iejl1WW1KQ3FzN0d4c1k2T2pycTZPaElwVktOME5zVVpJMFRqU3RVRXVZcGlySzJ0djc1NTUvWnUzNzQ0WWNCQXdab2JHUnI0b3E0N01QSXNrTzNidDJLajQvdjA2ZlA4dVhMOC9MeURodzRFQmtaYVdWbE5YdjJiRnRiVzZGUXVHN2R1b01IRDY1WXNjTFQwM1BJa0NFdUxpNWNMamNtSm1idjNyMU1SWjlMbHk1ZHZueVpuUGI3NzcrM3RMUTBOVFdOam81dTE2NWRlbm82dTJ1OWxYdDAvODdMK0xnbUhQaS9TUFd5ZTdkdk5YSHhXRWEzSHU1dHJEVlhZLzc3REEwTisvVHBjL3YyN1FrVEpnUUdCaVltSnRidGc2MnVybWFHM1NxVnlxdFhyMUlVUmY1TGxKU1UrUHI2YW9SZW1Vd1dGQlRVbzBjUDlsMFNMcGM3Wjg2Y2JkdTJuVDkvbnN6VloxeTRjRUVzRmx0WVdGUldWcTVkdS9aUHZZdXlzaklta3l1VlNqS1VsOFBoZE8zYU5UbzYyc2JHUnFWU3NTZjAxczNubHk1ZHFxbXBLUzR1SnRPTVJTSVJlNlR4MzlHOWUvZHUzYnJWbTRmZDNOeWVQSGxTVmxhbU1kbVZoSEJTWFU5amU5MGp5ZFFNalRJRVlXRmhuVHQzTmpVMVBYdjJMTHRhMk4rUm01dkw0WEEwYWpJM1h0Q0xRV3BaMVZ1cG5xSW8wZ3V0VWZxcmlYc0JBTjVuQ0wzd2oxT3AxQ2xKYitMamNoTmY1VXRyNUUxNHhqL3VrMCs3YWdzeEtKUWluWmFQSGozeTh2SWlvZGZWMVpWVXBXSzdlL2R1U2tvS2N5Rjcvdng1TXRCUjQ5cVJyR1V5ZS9aczlrWlM1TW5QejIvYXRHbkp5Y2svL2ZRVENhWGtLbmJkdW5YdDI3Zi85dHR2OC9Qemx5MWJwcVdsOWZyMTY2eXNMRExJVUNxVnNxdlg1T1hsOGZsOE1xZXg3aHRSS3BWeXVkekt5b3FjWCtONmxGbitWeWFUSlNVbENRUUNaaEdYOVBSMGUzdDdwdXRKclZiTDVYSkhSMGZtcFVuSGIyNXVMaE9OOHZMeXlCTkZJaEhaVWxsWnlYNjU4dkx5TTJmTzZPdnJyMSsvUGlrcGFjV0tGU3FWcW12WHJsOTk5Vld2WHIzUzA5TTNiZHBVV2xxNmNlUEdYYnQyblRwMUtpd3NyS1NrNUt1dnZqSXlNdXJRb2NQeTVjc3BpanA0OE9DZ1FZUElrcGlYTDErdXJhMGxROUQ3OXUwYkZoYm02dW9xRm9zMUpraTNabThLM29ncUt2N0NFOE1mYVM0Ti9WWVdsbGIvUk9nbEJaQzNiTmt5YXRTb2NlUEdYYjE2VlNQMHl1WHk4dkp5SmdHR2hJUlVWVlVaR3hzUEd6YU1ETHVOajQ4L2NPQUF1enVYT0hMa1NFVkZ4ZGRmZjYyeHZWMjdkbE9tVExsdzRZSktwWm8yYlJxVG1oWXNXR0JpWW5MdjNyMk1qQXp5eDZWUUtEUkdJRE4vTEtUcmxSbnZtcEdSd2F5bUs1ZkxtZTNlM3Q3ZmYvODlqOGV6c3JLcVc5ZWRrWjZlSGhvYU9tTEVDTEs2ejdsejV4NC9mcngyN2RxR0Z0MWhYaWdqSTJQRmloWGtvVVFpMFJpdndXaG9Pa0NQSGoxNFBGNWtaQ1FwamM1R1NqZHBoTjdBd01ESGp4OHozMFZraW9TTGk0dEFJR0RIV3BWS2RmUG16YSsvL3JxeXNqSXFLb3BkUmUvdjJMVnJsNnVyNitMRmk4bERNdWE4M3JyUVY2NWNpWTZPM3J4NU16T1JXQ3dXMTlUVWtDK1RDeGN1UEhueVpQZnUzY3pYSFRrVmVkajRYZ0NBRHd0Q0wveXppZ29yang1NldGRXUwZGJtRC9CeDZkekZWazlQVzA5UFcwZjNMWlU4L2xFNTJWbWt4R2dycDFhcm56OS8zcVpORythQ3N1NUVNbEpWUlNnVU1sZFVBd1lNNk5peEkzdmx6eWRQbmp4OCtKRFA1K3ZvNkZSWFYzZnUzSms5NkpGSmF5NHVMaFlXRnFOR2pmTHk4b3FMaXp0MDZGQzdkdTJFUXVHZ1FZTThQRHg2OWVwRnJuRU5EQXhJRDQ5VUttVXUxRlFxMWFwVnE5NzZqcjcvL251TmlqSmtjaU9KNGhzMmJDZ3JLOXU3ZDYrV2xoYWZ6NWZKWkdTUmtxQ2dvSnMzYjVKQmlTcVZTaTZYNzlxMWl5bkZUSkp0U0VoSVNFZ0k4MExhMnRxblRwMWlIc3JsY3VhbUFDbGR1MlBIRG5LNWIyTmpZMkppMHFkUEgzMTkvZVRrNUQxNzlqeC8vcnhkdTNaZmZ2bWxrNU5UZUhqNGdnVUxSb3dZd1ZTN05UWTI5dkR3Q0EwTnBXbDZ5cFFwaG9hR1pXVmxtWm1aYytmT0pTY2ZPWExrelpzM2YvbmxGM3Q3KzdxOVpLM1dmMmJNTlA3Ly8yUk5GQkgrT09EaXVZM2J2elUwZkYvS1g1dWFtdmJvMGVQZXZYdGp4b3dKREF4TVNVbGhyMGRWVUZCQVJ1Q1RiSG50MnJXWk0yZTJiZHYyaHg5K2NIRnhzYk96dTNqeDR0Q2hROWwzZkdpYUprdmdUcHMyVFdPME1ERnExQ2lKUkJJY0hKeVptVGxod29TdVhidHlPQnlOZTBaSlNVbjF6cUsvZXZVcTZXVHUxNjhmbWRxcVZDcVRrNU0vK3VnamNvQk1KbU5DcjZ1cmE1czJiUklTRWpTSzVMRVZGeGNmUEhqUTNkMmRtWjA3ZXZUbzU4K2Y3OXUzYitQR2pZMzA5ODZjT1pNVWUvL0xkSFYxZS9ic2VmdjI3UkVqUm1nc3ljTjgwVjI4ZURFZ0lFQ2xVams1T2ZYcTFhdERodzdrU0ZLTFRxRlFwS1NrYUl4dGpvaUlzTGUzdDdhMlBuZnUzS0JCZzk3VmVrV1dscFpKU1VuazQ1WEpaR2xwYVphV2x2WFd4ekkwTkN3b0tBZ0xDeHM2ZENqWkVoUVVSTWJTa3pwblZWVlZqeDQ5WXZhR2hvYVNXd0J2M1FzQThHRkI2SVYvVUdweTRjbWpqK1J5MVpoeFBRWjR1MmhwTldud0ZmeHJFaElTcXF1cjYvWUxhYWlzckdSZmJyWnQyNVlzdzBORVJFUThmdnk0YjkrK0NvV2l1cnE2VTZkT1Y2OWU3ZGF0bTBabEhUS2NjdlBtelJvYmVUemU4T0hEeWMvMzc5K1BqNDlmdUhBaHMvQXY4N3BjTG5mWnNtV045UFNTTG1WemMvT25UNTl5T0J6MkFFdnlnN0d4c2ErdnI1MmQzZEdqUjBtNDNiQmhRNWN1WFRJeU1xeXRyZFBUMHpkczJGRHZZa2haV1ZrR0JnYUhEaDFxNUNQNjhjY2ZrNUtTMkZ2SXRYNTFkWFZwYWFtMnR2WWZmL3dSRXhOVFdscnE2dXE2ZlBseUR3K1B5c3JLSDMvOE1Tb3FLalkybHVteFllVGs1QWdFZ3FWTGw3cTR1RWdrRXVaR0FMbmU3ZFdyMTdObnp5Wk9uTmhJaytBRDVldnIrOTEzM3cwZlBuenMyTEZYcjE1bDMrdUpqNDhYQ0FSV1ZsYUZoWVVIRHg3czNidjN3SUVES1lxYVBIbnl2bjM3bkoyZGxVb2xFemlKbzBlUGhvZUgrL2o0a0s3Z2VrMmFOTW5TMHZMMzMzLzM5L2RmdkhoeGx5NWROQTV3Y25MYXRHa1R1Yy9GWHA1NjJMQmhQajQrYXJXYVNiYlBueitYeVdUTUtrZGlzWmlaWFM4V2kwa1BZVVBqZXdzS0NuYnYzbTFyYTd0Z3dRSW1aeG9iR3k5WnNtVEhqaDE3OXV4WnUzWnRRd1BSTmFhdC9qVyt2cjVidDI2OWZQa3lpZHpCd2NHOWUvZG1lcTFwbWg0NWNtVC8vdjBmUDM2Y25wNXVaMmRYdC9NNUpTV0YzWWxOMDNSSVNNaThlZk9xcXFvaUlpSysvZmJidjk5SVl1alFvWWNQSDk2MGFaT3pzM05hV3BwSUpOSVlvTTRZT0hEZ28wZVB6cDA3OStiTkd4c2JtNFNFaE9mUG4zdDVlWkYvWlM4dnI3Q3dzSFBuemhVV0Z0clkyQ1FtSmtaSFIzdDRlTGk3dTc5MUx3REFod1doRi80cFJZV1ZSdzg5ME5QWFh2VGxNRHQ3MHlZOEEvNXQ5Ky9mcHlpcWQrL2VqUjlXNy9xVHBHTE41Y3VYYjk2ODJhTkhqMFdMRnBHU3FsT21UQ2t0TFQxMzdseDhmUHlubjM3YStLQkV0dWpvNkdQSGp2WHIxNDljeDVNeGlzd1ZNNGZESVYzQmIxVlVWR1JzYk13TTFHUkNyNm1wS2JQQ3BFS2g4UGYzbDh2bDgrYk5XN3QyYmUvZXZRME1ETDc1NXB0VnExWnBOTGk2dXZybHk1ZHY3ZGxZdkhoeHZmVjFGQXJGRHovOFVGdGI2K1RrTkdqUUlFOVB6elp0Mmtna2tvQ0FnSkNRRUE2SE0zSGl4TkdqUjlkOTR2ejU4K2ZPblp1VmxYWGd3SUhTMGxLYXB0ZXRXemQ3OW14WFY5ZVVsSlJYcjE1UkZIWDc5dTArZmZwZ2tkNFdobFR1ZmZqdzRiQmh3NjVldlpxZW5zNnNHaDBURStQcTZwcVRrN04vLzM0bkp5ZW04Nzk5Ky9aS3BUSW1KbWJxMUtrYTNYMHpac3l3dHJiVytCMlR5K1VhbzN5OXZiMWRYRnlLaW9ycUpsNk55bGpzVzA0R0JnYnNTY0pLcFRJd01MQkxseTV0MnJTUnlXU1ZsWlZwYVdsazRiNDIydjBBQUNBQVNVUkJWS1hzN095ZmYvNlp6K2VQR0RIaXpKa3pZckhZejgrUFBVbzJQRHo4ekprelBCNnZaOCtlTjI3Y3FLeXNGSWxFWldWbFpXVmw1S1pQWGw3ZS92MzdWNnhZd1R5cmJvWHFlcW5WNnJwRG1sVXFWZDJpRXUzYXRSc3paa3hJU0lpaG9lSGd3WU1EQWdJcUt5dVpMdzJsVW1sa1pHUm5aOWV0VzdlRzFnbkx6TXhrZjRIRXhNUVlHeHM3T2pxZVAzL2UyOXViVENGNUovcjM3eThTaWU3ZHV4Y1pHV2x1Ymo1anhneFNacXd1UHArL1lzV0tnSUNBWjgrZVNTUVNDd3VMcVZPbk1tV29lRHplc21YTExsKytIQlVWSlpGSXpNM05wMHlaTW1yVUtQS0pOYjRYQU9ERGd0QUwvNVN6cDU3bzZXdC90WEtVb2VHN0dkQUY3MVpaV2Rtelo4K01qSXljbkp3YU9Td2xKYVcwdEZSanlkRHk4dkxIang5ZnUzYXRwcWFHek5mbGNEaHF0VnF0Vm5PNTNDKysrTUxFeENRa0pHVFZxbFV1TGk1OSsvWjFkSFJrajlKa3NpaTU3cFJLcFVGQlFWZXZYblZ6YzVzL2Y3NVVLdVZ5dWVucDZSVVZGWFZMeFRST0pCSWxKU1V4blRNa1F1emV2WnZkL1pLY25Ienk1RW0xV3IxcDB5WTlQVDJhcG1tYVhyQmd3ZDY5ZTlldVhldnQ3VDF3NEVBWEZ4ZHlZUmNRRUNDWHl3Y05HdFQ0NnpZMHljM0V4R1RuenAwR0JnWUNnYUMydGpZbEplWHExYXNSRVJFQ2djRFB6Mi9reUpHTlhBZG5aV1dkUFh1MnBxWm16Wm8xSmlZbW9hR2grdnI2VjY5ZXZYejVjcjkrL1lZTUdiSno1ODV0MjdaOS9mWFhUYit6QUI4RVB6Ky92WHYzRGg0OG1IVDJram5lOGZIeE9UazVuMy8rdWJXMXRZK1BqNStmWDNaMmRrWkdSblIwZEVGQndkQ2hRNFZDWVhCdzhKMDdkN3AzNzk2dVhidGV2WHJwNmVucDZPajQrdm95WjA1TlRiMTU4MlpxYW1yZHZ5d3JLeXZtRDZlc3JPeisvZnRKU1VsMVI4eXlvNlpHN0R4ejVreGhZU0VwQ0gvaHdvVUhEeDRJQkFKalkrTjkrL2JGeDhlN3Via3RXclJJVDA5UEtCUUdCUVhkdjM5L3lwUXB6UGlGbkp3Y3FWVEs0WEFlUG54b1oyZlhwazJiRGgwNm1KbVptWm1aa1h0WTU4NmR1M1hyMXAwN2Q1Z0F6OXpQYWtod2NIQkpTY25MbHkvclpsUlNDTHJ1VXlaTm1sUldWbmJwMGlXeVJwR0hod2V6eTl2Ym01UzE3OXk1czhaYzYrenM3QWNQSGxSVVZLU21wckpuZGdRSEIwK1pNa1VzRmo5NThtVEhqaDJOdDViUTFkVnRxRUQ5b2tXTG1HWFlPQnpPbURGajZrNC9ycGVCZ2NGbm4zMVc3MnBNNUJWbnpabzFhOWFzdjdBWEFPQURndEFMLzRoYk4xNFc1SXUrV0RvTWlmZTlWVnhjYkdob1NLYncxZDByRW9sV3JWb2xsVXJKZFMzVEcwelQ5TUdEQnlNaUlzZzZGblBtekNHcldaQWVGZExieWVGd3BrK2Y3dTN0SFJRVUZCa1ptWnFhT25yMGFJM1FTeWJncVZRcWxVcTFlL2Z1cEtRa1QwL1BoUXNYOHZuOGRldld2WDc5bWx5cnZUVnRFZ1VGQlR0MjdGQ3BWR0t4bUtacFprSWc2ZWhncGpMU05FMUtLSHQ3ZTgrWk00Y01zMVFvRktURzdLcFZxd0lDQW9LQ2doSVRFMWV0V21Wall4TVpHUmthR3RxeFk4ZS9Ob2V0c0xBd0lTR2hxcXFxc0xBd0x5OHZKeWVIRkltZE0yZE8zNzU5NjUyQVIwYUIzcjU5Kzltelp6azVPUU1HRFBqdmYvOUx4bmk3dWJudDNidTNwS1JrNHNTSkV5ZE81SEE0eTVjdjM3OS8vOXExYXhjdVhOalFzcTd3SWJLMXRlM2V2WHQrZm42L2Z2MGlJeU1sRW9tZW50NmJOMitzcmExNzllckY0L0VtVDU2c1ZxdkpXdEQ5Ky9kZnRtd1ptUkV3Wk1pUXAwK2ZSa1JFWkdabU1ubVN6ZEhSc2JTMDFOM2R2Zkc4WkdabUZoa1pLWlBKbUdMc0RIYUJLSTNjMkxkdlgzTnpjL0tGTUh6NGNCY1hsMDZkT2dtRnd1dlhyOCtaTTRkcHo4U0pFMTFjWEM1ZXZNaWVCajk2OU9pdVhidTZ1TGcwOUhjeGRlclVIajE2c0lzTzhQbDhQVDI5Um5vZGRYUjBZbUppYkcxdDY2NnJwRkFvNnExMHhlRndGaXhZNE96cy9QRGh3NDRkTzdJTHhkV2RyOEd3dHJhT2k0dXpzTENZTldzV2MzK3d2THpjM056Y3pjMHRMaTV1Nk5DaFpNWStBQUEwRjA0ekxoc0RMVlZ0clhMRHFrdmVnenFPbTlpenVkdFNQMUxJeXJXeld4T09iY2tVQ2tWRFE1Y3BpdnI5OTkvZnZIbGpaMmZuNGVIQmpxd2xKU1dIRHg4ZU0yYU1SaFQ4NXB0dnFxdXIyVlAreUJEbG1KaVlYcjE2YVV6R3UzejU4aDkvL0xGdjN6NHJLeXVKUkJJWEYrZnA2VWwyUFh2MkxDMHR6ZEhSc1h2MzdrMnYrM0xvMENHeFdHeGpZNlBSV2cxbFpXVVpHUm1rSkRJeGQrN2M4ZVBITTVmRmhZV0ZhcldhNU9TNHVMZ1RKMDZzWHIyYXZZNXUweWtVaXZYcjE4dGtNaHNiR3djSGg4NmRPM2ZzMkxFcEM1YWNQSG1TeitjUEhUcVUvYnFrY05IVXFWUFo1WWhLU2twdTNydzVmZnIwSnE1VzBpTFYxdGFtSkNhMGRXamZBZ3BaTlU2bFVySC9vWlZLcFViSkpRWk4wMzl6REtwVUtuMVhWWmNBQUFDYUhVSXZ2SHRSVHpNdW5ZOWF0M21jaWVrN204TDBiaUgwUWhNMWtpdWE0dTluRDNpcjFoTjZBUUFBNEsrcHB3Z3F3Ti8wTENxcnZaUEZlNXQ0QVpydTd5VGVSaFlGQlFBQUFJQi9EVUl2dkdOcXRUbzdzOFNsNDE4WkRnb0FBQUFBQVBCdUlmVENPMVphVWsxUmxMbEYvU3M2QUFBQUFBQUEvSnNRZXVFZEt5MFJVeFJsWWZsZVY2ckVvRk9BbG9PbThVY05BQUFBalVEb2hYZE1MSlpSRlBXZXIxUWswTkpTMXJkZUJRQjhjT1J5ZVNOTEpRTUFBQUFnOU1JN1JxdHBpcUpvNnIydUNxNnRMVlNyMVdxVnFya2JBZ0IvRndtOVdrMVlDd29BQUFCYUo0UmVhSTNJV3FrS2RQWUNmUGdrMWRVY0R1ZHYxdGtHQUFDQUZneWhGMW9qMGlra0ZvdWJ1eUVBOExmUU5GMHBxakF3Uk9VOEFBQUFhQkJDTDdSR2ZENWZUMCt2dEtTNHVSc0NBSDlMVldVbFRkTm1GaGJOM1JBQUFBQjRmeUgwUWl0bFkyY3ZyNjB0S3kxdDdvWUF3RjlYV2xLc3BhMXRZSUNlWGdBQUFHZ1FRaSswVWpxNnVycTZ1Z1Y1dWJXMXRjM2RGZ0Q0SzBwTGlpWFYxZlp0MnpWM1F3QUFBT0M5aHRBTHJWYzdSeWN1bDV1ZG1VSFQ3M1d0YVFDb1MxNWIreVkvMzh6Q1FrOWZ2N25iQWdBQUFPODFoRjVvdlFRQ1FRZVhqaXFsTWpVcHNScEZyUUErSERVMU5lbHBxUUtCd01iV3JybmJBZ0FBQU84N2hGNW8xYlNGUW1mWFRsd2VMek05TFNNdHRhS3NUSzFXTjNlakFLQkJTb1dpOEUxQmVrcXl0cloyaDQ2dUhBNm51VnNFQUFBQTd6c3NiQWl0blVBZ2NPN28raVkvdjZTNFNGSmRuWnZ6MnNEUVVLaWpvNk9qSXhCb05YZnJBRm83bXFKVlNwVktxVlFxbFdKeGxhUzZtcUlvYXh0YkN5dXI1bTRhQUFBQWZCZ1FlZ0VvaXFLc2JXMHQyN1NwS0M4ckt5MFZWMVdKcTZxYXUwVUE4SDlvYVdzTGhVTDdkZzZHUmtiL2o3MzdqR3ZxL1AvSGZ6SkpDQUZFaHV3cElJZ2lTMENGb29pektJcld1bTJyMWxIN2NlT200dGEyMWdydXZWQUxDbTRCRnh0RXRpd1JaQWtTWmhMSU9FbitONjd2NC96T1B3elJMcVh2NXcwZm5KTnpUcTZjRE0vclhJdEdvLzNieFFFQUFBREFad05DTHdEL2gwYWphZXZvYXV2b3l1VnlITWRsT0E1Tm5RSDRGRENZVENZVG1sMEFBQUFBNENOQjZBVkFHWlZLWlRLWkdGeGtBd0FBQUFBQThQbURnYXdBQUFBQUFBQUFBUFJhRUhvQkFBQUFBQUFBQVBSYUVIb0JBQUFBQUFBQUFQUmFFSG9CQUFBQUFBQUFBUFJhRUhvQkFBQUFBQUFBQVBSYUVIb0JBQUFBQUFBQUFQUmFFSG9CQUFBQUFBQUFBUFJhRUhvQkFBQUFBQUFBQVBSYUVIb0JBQUFBQUFBQUFQUmFFSG9CQUFBQUFBQUFBUFJhRUhvQkFBQUFBQUFBQVBSYUVIb0JBQUFBQUFBQUFQUmFFSG9CQUFBQUFBQUFBUFJhRUhvQkFBQUFBQUFBQVBSYUVIb0JBQUFBQUFBQUFQUmFFSG9CQUFBQUFBQUFBUFJhRUhvQkFBQUFBQUFBQVBSYUVIb0JBQUFBQUFBQUFQUmFFSG9CQUFBQUFBQUFBUFJhRUhvQkFBQUFBQUFBQVBSYUVIb0JBQUFBQUFBQUFQUmFFSG9CQUFBQUFBQUFBUFJhRUhvQkFBQ0FUMXA3ZS92R2pSc2xFc21iTjIvMjd0M2J6Wlp2Mzc3OTlkZGZLeXNyLy9JeXlPWHl1cm82cVZTcXRMNmtwQ1FrSktTaW91S2pqOXpVMUNTUlNQNTBBVEVNdzFwYld5OWZ2c3pqOGY3TVFZaXp4K2Z6YTJwcU9tN3cvUG56czJmUFloaDI2ZEtseE1URVAvTmNBQUFBL2huMGY3c0FBQUFBd0wrQVFxWDgyMFhvcWJpNHVQNzkrek9aek9qb2FEYzNOMko5WGw0ZWs4bWtVcWtVeXYrOWx0cmEycHljSENjbkp5SkdLaFFLbEZRSERCaUFZZGlOR3pmaTQrUHA5UC83MzE4aWtVeWNPREU2T3ByQllOQm9OUEtUb2gzbnpaczNaTWdRRE1ORUlsRlFVTkRXclZ2TnpjMEZBa0ZiV3hzNmlFUWllZjM2OWN1WEw5WFUxQlFLQlk3amFtcHFIQTZIT0k1UUtKUktwWEs1WENhVFNhVlNrVWdrRkFyNWZINXpjL1BidDI4cktpb3FLaXBtekpneFpzd1k4ck5uWkdTY1BYdFdUVTJ0MHhNaWtVZzBORFMyYnQycXRGNHNGc2ZFeEhoNmVtcHJhMk1ZbHAyZFRhUFJpQmVMWHBSTUp0UFcxdTdYcng5YUl4S0pXQ3dXc1VGZFhkM1dyVnU5dmIzbno1OS83dHk1NHVMaWpSczNFaHNqQXdjT3ZIanhZa3RMaTd1Nys2bFRwenc5UFluejN4TkZSVVdQSHo5Ky9mcDFVMU9UaW9xS21abVp0N2UzcTZzcnNjSERodyt2WExsQ0xGSW9GSFYxZFh0Nys2bFRwMnBwYVhWMTJLYW1wbXZYcmhVVUZJakZZbXRyNjJuVHBoa1pHUkdQaWtTaW16ZHZwcVdsQ1lWQ0N3dUw2ZE9ubTV1YkU0ODJOalpldlhvMU56ZVhRcUhZMnRwT25UclZ3TUNBZk5JZVBuejQrUEhqeHNaR2JXM3RrU05IamhvMTZvTmVNZ0FBL09zZzlBSUFBUGd2VWxQalloZ200UFBWMVRYKzdiSjBSeUtSeE1URWJOaXdvYXFxNnZYcjEwdVdMQ0VlT256NE1KMU9KNGRlbVV5R1lkajE2OWVKQkl1Q0tJZkQyYjkvUDRaaHJxNnVGaFlXWXJINHlKRWo4K2ZQMTlEUTBOWFZWVkZSSVVMdmlSTW5CZzhlN09ibWhqSXFFWndZREFieGIxSlMwclZyMTRqblpUS1prWkdSTjI3Y1FNODFaODRjSHg4Zm9wQUhEeDU4OWVvVkNtOHFLaW9zRm90R296VTBORGc0T09qbzZEZzVPWGw3ZTJ0b0tMOEZWQ3BWSkJJZFBIaXcwM1B5NE1HRFRxdFlVZkdJbEJzV0ZpYVZTdEZLUkNxVktoU0tnSUFBZjM5L0RNTmlZbUxpNHVJMmJ0eW9ycTZPTmtoTFM4TXd6TnZiRzhPd2I3LzlkdGV1WFJFUkVjdVdMU00vQzR2Rjh2YjJqb21KQ1F3TTdOT256NHNYTDV5ZG5YdnlWaW9VaXF0WHJ6NTQ4SUROWnR2YjJ3OFpNa1FnRU9UazVJU0ZoWGw1ZVMxWXNJQzg4YUJCZzFERXhYR2N4K01sSlNVVkZSVnQzNzVkVlZXMTQ1SGIyOXQzNzk0dEZBckhqQm5EWXJGaVltSjI3dHdaSEJ5c3A2ZUhOamh5NUVoK2ZyNnZyNitPams1Y1hOemV2WHVEZzROUm1PZnorVHQyN0docGFSazFhcFNPams1Q1FzS09IVHVDZ29KTVRFelF2aGN2WG56MDZOR0lFU1BNemMyenNySXVYYm9rRm9zblRKalFrNWNNQUFDZkNBaTlBQUFBL292NmFHbGhHTmJVMkdoZ2FOU0R6ZjgxVDU0OHNiYTI3dGV2MzVFalI4YU1HVU91dHp4NjlLalN4aFVWRmR1MmJWdTVjcVdscFdXblJ6TXlNakl5TW1wcGFjRXd6TkxTRW1WYW9sb1BOV0FlTVdMRW9FR0R1aW1TbjUrZm41OWZlWG41blR0M2xpeFpRcVZTczdLeWJ0eTRzWHo1Y2gwZEhZVkNRZDZZeVdRT0hqeDQrZkxsUk1tcnFxcTJiTmt5ZmZwMGNsV2tFaHFOaHVQNG1qVnJPbjFVTEJiMzdkdTM0M3FsNnNmZmZ2dE5SVVZGYWFWRUlpSFd1TGk0eE1iRzd0MjdkOE9HRFdwcWFqaU94OFhGYVdwcU5qVTFOVFUxWVJqbTVlWEY1WEl6TWpMa2NqbU80eDRlSG1qSDBhTkhiOW15WmVMRWlaTW1UUW9QRCs5aDZIMzQ4T0dEQncrY25aMi8rZVliSXJ1S1JLS1RKMDgrZS9iTXdjSEJ4Y1dGMk5qWDE5ZkJ3WUZZZlBMa3libHo1NTQ5ZXpaMjdOaU9SNDZKaWFtdnI5K3dZWU8xdFRXR1lVNU9Ua0ZCUWZmdTNacy9mejZHWWZuNStUazVPZlBuejBkaDNzM05iY09HRFpHUmtVdVhMc1V3TERvNnVxbXA2ZnZ2dng4NmRDZ0svSnMzYjc1dzRjS21UWnN3REh2OSt2V2pSNDhtVHB3NGRlcFVETU44Zkh6MjdkdDMrL2J0Y2VQR1VhblFSUTRBOE5tQTBBc0FBT0MvcUorK0Fadk5MaTBwdG5mb0x1RDl1M0FjdjMvLy9vb1ZLMnByYXdzS0NwUXFBekVNS3lnb29GQW9SUHg0OSs0ZDZwV0txbnhSMWF0Q29SZzRjR0JQbnE2Z29JQktwYUxnOUY2YW1wb0ZCUVZ2M3J3eE56Y3ZMQ3lVU3FVb2lDcUZUQXFGUXFQUk1qSXlxRlFxcWt4dWFHaEF6NFZLaXlxbzZYUTZha2ROdkhBYWpiWnk1Y3BPbnpveE1URTNONWU4Smp3OHZLNnVqdmlid1dBTUdqU0lYT0ZNWURLWnhOOTkrdlJadjM3OXpwMDdEeHc0c0huejVvU0VoSmFXRmk2WGUvUG1UUlN0MzcxNzE2OWZQenFkanVNNGhVSWhRcSthbXBxYm05dlRwMC9IakJtam9xS1NuNTl2YjIvZi9la1NDb1dSa1pFNk9qcUxGeThtVno2eldLeHZ2LzMyNWN1WGNYRng1TkNyeE1QRDQ5eTVjMTMxMXBaS3BRTUdEQ0RlT0cxdDdiNTkrMVpWVmFIRjFOUlVCb014Yk5nd3RNamxjajA4UEo0OGVZS2FkbWRsWmVucjY2UEVpODZQajQvUHRXdlg2dXJxOVBUMDR1UGpWVlZWdi96eVMrSzVwa3laVWx4Y0xCYUwyV3gyOXk4WkFBQStIUkI2QVFBQS9CZFJxVlFuVjdmMHRKUUprd0tVdXJOK09oSVRFL1gxOWMzTXpFNmNPREZxMUNoeTcxUGs4dVhMcmEydDVEbzNUVTNOcUtnbzlEY0t2V3cyRzdWdFJ0R3JvYUZCSkJKaEdNYmo4UlFLUlo4K2ZZaXVzOW5aMmNiR3hoMmZKVFEwdEtTa0JNT3dmZnYyMmRqWUtCU0s0dUppR28xR29WQU9IVHFFWVpoQUlLRFJhS3RYcjBZOWdUZHQya1RVSGlzVUNocU5GaDRlTHBQSjBIbVd5K1VZaHQyK2Zac290a3dtNjlPbkR6bjBxcXVyT3pzNzM3bHpwNnN6b3hReURRd010TFMwOHZMeU1Bd3pOemZuY0RpNnVybzlPY05hV2xvclY2N016OCtYU3FVbzYzcDZlczZZTVFQRHNPTGk0dDI3ZHk5YnRxelRHdWt4WThiczJiUEgxOWZYMzk4L09qcjZ2YUgzeFlzWEVvbmt5eSsvSkNkZWhNMW1mL3Z0dDUzV1hST0VRaUZLNlowK2lxcGhDZTN0N1kyTmphYW1wbWl4ckt6TXlNaUkzRWJBek13TXgvR3FxaW9ySzZ1bXBpYnltY2N3REoyNmlvb0tQVDI5NHVKaTFKOWNvVkR3K1h4VlZWVXJLeXNySzZ2dVh5d0FBSHhxSVBRQ0FBRDRqM0wzSEpINDdPbmoySWUrWThiOTIyWHBoRnd1djNQbnp2ejU4OSs5ZTVlVmxiVnYzNzZPMjRTRWhIelFNZlB5OG9oRzBiLzk5aHVHWVFzWEx2VDA5RVRCTlRjMzE4cktxcTZ1TGprNWVmTGt5Y1Jla3laTmtzdmwyN1p0VzdCZ2dhNnVMbXJyeTJhek80NW1KSlZLMjlyYXlPTXQ0VGhPcDlOLy9mVlhZZzFxM3J4MjdkcE93K1NWSzFjRUFnR0R3ZERVMU94bXRDU1pUSGI2OUdteFdEeDc5bXd1bCt2bDVZWEdpTUl3Yk9qUW9VWkdSci84OHN2Qmd3YzdiWUtMNC9pcVZhdUltSXFhZkI4L2Zsd2dFS0RBVDlTVG8zY0J4M0VjeDZsVUtybVdXRXRMeTliV05qVTExZFBUOCtiTm02V2xwVjAxS1VjS0N3c3hETE96cyt2MDBXNGFTTXRrc3ZyNitpdFhycUMreE4wOEJXcThYVlZWZGZYcVZRekR4bzM3djA5MVUxT1RqWTBOZVROTlRVMDBmaFhxQ04zZTNrNStWQ0FRWUJpRzJzRFgxZFhaMmRrOWZmcjB4bzBiTFMwdERBYmppeSsrK09xcnJ6N1orMFFBQU5BcENMMEFBQUQrby9ycDY0L3lHL3ZnN20xcjJ3RW1wbWIvZG5HVXBhYW1jamdjT3p1NzA2ZFBlM3Q3azRkRUpwdzZkUXFOdmRTTklVT0dmUC85OThUZnYvLyt1MVFxWGJWcVZVaElDSG1RM2djUEhxQ3dWMXBhR2hVVnBhdXJpOEl3aW9Wb0NHZ2RIUjFEUTBPRlFyRmt5UktsdnJ1SXJhMnRVcHRrWWlpcDJ0cGFITWVKTnRoRTIyWlVyMHNNSmVYZzRDQVdpOUdveTkyRVhsU0pMWlZLaVNBcWs4bFE2TDExNjVhTmpjMjRjZU44ZlgwWkRBYUZRc25Qejc5Mzd4N3FJU3lYeTZWU0tURktFeUlTaVVRaWtaK2YzL1Bueng4OGVQRGd3UVBpb1czYnRxRS9BZ01EbFVadkdqOSsvSkVqUnp3OVBmMzkvVy9mdnYzamp6OTI4eTZnaE5sVlZXMUh2L3p5QzNtUlFxR3NXTEZDUjBlbis3MzI3OStQaGczejkvYzNNek1qWGgwNXJoTWpmb25GWWxReFhseGMzTlRVUkpRdFBUMGR2WEVTaVVRbWsrWG41Nk8reExxNnV1bnA2VEV4TVJLSkJQVVdCZ0NBendXRVhnQUFBUDlkbzhlT3o4M09QUEw3d2E5bnp4dmtPS1FIZS94ejB0TFNQRDA5NVhKNWVucjZsaTFidXRwTW9WQVFBejY5ZS9mdTFLbFQ4K2JOSTlMc2hRc1h5QnN6bVV3bWs0a3E4VkFiYi9SSFMwdExiR3dzaWthZW5wNVpXVmtYTDE2MHNiSHBhcndvcVZRNmUvYnM0Y09IazlkSFIwZS9lZk5HYVdPeFdJd091M2Z2WGo2Zmoyb0ltVXptc1dQSDBBWVNpV1R5NU1tVEprMUNpNmo3Y1hSMDlNMmJON2xjTHJHTldDd21MNHBFb3RPblQ1TlRjWDUrUG1vRDNOVFVGQlVWdFhmdlhxS2RkbU5qSTVxTXA5TVR5T1B4K3ZUcHMzejVjaHpIbno5Ly9zVVhYNkF1ckdWbFpZY1BIMTZ6WmsyL2Z2M1FDTmhLTzZMUmo2dXFxdXpzN0k0ZE95WVVDanU5TVlHZ2V3VGtPd1hwNmVsaFlXSGtiZmJ2MzQ4bVd5S1AzaXlUeWZoOGZtRmhZVmhZMlBMbHk3c2ZZOHpmMzU5Q29ieDQ4U0k2T3JxaG9lRzc3NzVENnp1OWZZQldqaHMzN3BkZmZqbHc0TUQwNmRPNVhPNnpaOC9Rck10VUtoWGQ2WGo3OXUzS2xTdlI4dzRiTnV5WFgzNTU5dXpaaEFrVDNwdkFBUURnMHdHaEZ3QUF3SDhYalViNy9vZi9YVHh6NnNLWmswWW1wcTV1N3FabTV1cWFHbHl1K3I5ZE5Nekx5K3ZPblR1alI0OGVQbng0Y25LeVVyOU5CSFdzSlVZd1FqSFAyTmlZYUdyTFlyRjZNcVZxZUhpNG1wcmFnQUVEVUFYc3ZIbnoxcTlmZitiTW1hN0dUNmJSYUZldlhvMklpQ0N2bEVna2FEWmdNb0ZBb0tLaWdtWVNtamh4NHVUSmsrVnlPWGtZcElVTEZ5clZRMklZcHFLaW9xR2hzWFBuVHJTWWtwSnk2OVl0WWhITm1hVDB1aDQrZkdobVpsWmVYdTd2Ny8vTEw3ODhlUERBM2QyOW9LQ0FxSy9HTUN3bko0ZEdveW4xdjcxNTh5YVB4d3NLQ2tMRlVGRlJRV21UeCtOaEdLYWhvZEZWYjl1S2lnb2N4dzBORFYrOGVHRm1adFpONGlYcWVKdWJtNG1qNmVucGpSdzVFdjM5NnRVckZEVUpTcU0zTnpjM0J3Y0hueng1OHNDQkF4MVBGd0h0TW5EZ1FCekg0K1BqZlgxOXpjek1WRlJVaUhtYkVaUm0wYWZGd2NGaDFxeFpWNjllUlJORUdSb2F6cGt6Snl3c1RFMU5EYjF4MnRyYTVLVHQ3ZTJkbTV0YlVsSUNvUmNBOEJtQjBBc0FBT0EvamN0Vlg3Smk1WXZuNmJuWldiZWpJbEVlNk1hc2VRc2NuYm9jWmZjdjVPam9HQmtaV1ZCUU1HSENoSzFidDQ0ZE83WmpyR3ByYTBOVHJaSVgyOXZiaVRWbzFLaE9pVVNpUjQ4ZW1abVo4WGk4bEpTVUgzLzhrUmdTbWNQaEJBWUduanQzTGo0K2ZzU0lFZVM5K0h3K204Mld5V1F6Wjg1VWVpZzZPcnEwdEpTOFJxRlFDQVFDbFBlSVhxQkNvWERGaWhWejVzd2hJbCtuUFc5YldscUNnNE9Kb2dvRUF2S2lVdUl0TEN6TXo4OWZ0R2pSOGVQSE5UVTEvZjM5bloyZDA5UFRJeUlpTEN3c2lGTng0Y0lGR28yMlk4Y09ZbFFuc1ZpY2taRkJuZ2VJeCtPaDgxQmRYWTFoV0VsSlNVTkRBNDdqK3ZyNjVOYmdhQ3l1OGVQSFV5aVU2T2pvT1hQbWRIV2VrZjc5KzZla3BPVG01bjd4eFJkb2pZbUpDYkZYZUhpNFV1aFZvcW1wNmU3dS91REJnNHFLaXA2TUkrWGs1QlFmSC8vbXpSc3pNN08rZmZzU2RmdEljM016dWEyMXI2L3YwS0ZEeThyS1ZGVlZMUzB0czdLeVVGTjJPcDJ1cHFhbU5Jc3lXa1JOb3dFQTRITUJvUmNBQUFEQW5GeGNuVnhjTVF4N1cxTlQrN2FhVjEvZmFaOVZOTmZSUDFNa0NvVXljZUxFVzdkdXJWdTN6dFhWOWVIRGh3RUJBVXJiTkRVMVNTU1NGU3RXa0ZmKy9QUFA1RVdsR3JtbXBxYk16RXdNdzNidDJxV2hvVEYrL1BnLy92akQzZDNkMGRHUlBBK1FsNWRYZG5ZMk1RWXlxaW84YytaTWVYbjVsaTFiNUhMNTVjdVhyMTI3Umo2eVZDcFZHc3pwM2J0M2Nya2MxVzJpRHNORU10ZlgxeWZ2cVBTNnBGS3Bpb29LMFh5Nm9xSWlQeitmV0h6ejVnMEtaa2hyYSt1eFk4Y0dEQmhBREJPRlJ1RTZmZnEwcmEydGlZa0ptcnlIU3FWKzlkVlhvYUdoTVRFeHhDQlBpWW1KRW9tRVBFQlVhV2twaW9ob2pPc25UNTZnS1l0R2poeEpEcjIxdGJWbFpXV0xGeS9Pek16a2NEanZEYUt1cnE3aDRlRjM3OTUxZDNmdk9ENTJUNkJiQTUzZXhkaTVjeWVielY2MWFoV3hCaFVlOWQwMU5UVk5UMDhuUnMvR01LeTh2SnhLcGFLT3pTVWxKYTJ0cmM3T3prUjFibEZSRVlQQlFGMkN6Y3pNeXNySzVISTVjV01DVllCM1A5WTBBQUI4YWlEMEFnQUFBUCtQdm9HQnZzRS9GR3ZmeTgzTjdjYU5HNldscFJNbVRBZ09EaDQ3ZGl4NWNsUzVYUDcyN1ZzZkg1L3AwNmQzZFFRMHBSRGg2TkdqcWFtcFRDWnoyTEJoN3U3dTJ0cmFQLzMwazZtcDZiZmZmcXUwSTVWS0pVWm1Pbno0Y0c1dUxvVkM2ZE9uei9UcDA4M016STRjT1NLVHlWYXRXalZ2M2p4OWZmM3QyN2R2M2JwVlgxOWZxYzRXMVY2aWZxcG9GQ3MwRlJDcTV4UUlCR3BxYWlOR2pEQTBORlI2ZGxkWFYvTFl6a0toa0VhakVhTlBtWmlZakJneFFxRlFvUHBlRm90bFpHUTBkKzVjOGhIS3k4dkx5c3FXTGwxS1h1bmk0dEsvZi8vYnQyOTdlM3VycXFwS3BkSTdkKzQ0T2pxaTBZeVJvVU9Ia3Fjc1dyaHdZYWVqVE4rNWM4ZlB6NDlHbzBWRlJhSHR1OGZsY2dNREE2OWN1WExnd0lHRkN4ZnE2ZW1oOVRLWkxDVWxKU2twcWF1ZXQwaHpjM05TVWhLVHlTUW1JaUxUMXRaT1MwdXJyS3cwTmpaR3g0eU5qYVhUNmFnaHQ0dUxTMEpDUWtKQ0FzcjJmRDQvSlNYRjJka1pSZUxuejUvSHhjVWRPSEFBbllTNnVycjQrUGpodzRlalJ0VHU3dTU1ZVhsUG56NUZreDdMNWZLNHVEaFZWZFdPN2RnQkFPQlRCcUVYQUFBQStFUlJLSlFKRXlaRVIwZXZYTG5TeWNrcEppYkczOStmZURRakkwTW9GRG80T0hSVGM3aHUzVHJ5NHNpUkkyMXNiRHc4UEloZEZpMWFaRzF0VFo3RXRTTWFqZWJrNUJRUUVFQlUvTEpZclBqNGVKbE1ObWpRSU5SV2xzRmdvR01TV1JTTnhhV21wb1l5N2Y3OSt5a1VTbnQ3KyszYnQ2MnRyZCsrZmJ0djN6NGZINStBZ0FCaWhDckM1czJiR1F3R0VhRnhISmRJSkNkUG5rU0xhT2ptZWZQbW9mNjZUQ1p6OWVyVnhDdzdTR1JrcElhR2hwT1RrOUtSeDR3WmMvanc0Ymk0dUMrLy9ESW1KcWF4c2ZHYmI3NGhiNERqT0txTFJpMTRSU0pSVzF1YlhDNlh5K1ZNSmhPOXhzYkd4cnk4dkRsejVtUmxaVEVZaks2R3lGSXlldlJvb1ZBWUhSMGRGQlJrYVdtcG82TWpFb2xLU2txRVFxR3FxdXFpUll2STFhZXhzYkV2WHJ4QWZ3dUZ3dHpjWEpGSUZCZ1lpUHJaS3BrMmJWcE9UczcrL2Z0SGp4N05ZckdTa3BMS3k4dG56WnFGbWlJUEhqelkxdGIyd29VTDlmWDFXbHBhc2JHeE9JNVBtVElGN1R0eTVNaW5UNS91MzcvZng4ZEhJcEU4ZlBpUXcrRVFFMVo1ZW5vbUppWmV1SENocXFySzBOQXdMUzN0MWF0WDMzenpUY2ZaaGdFQTRGTUdvUmNBQUFENGRIbDZla1pIUjFkVVZFeWNPREVrSk1UUHp3L2xydmIyOW12WHJ1bnE2blkvbks4U2EydHJZdFFyWk1pUTk0OVovYzAzWlBySUJnQUFJQUJKUkVGVTN5aGxyZGV2WDErK2ZIbjgrUEZxYW1vbzlDSlNxWFR2M3IxZmYvMjFwYVZsWFYxZFptYm04T0hEVVFhbTArbWxwYVZuenB5UlNDVGZmUE9ObHBiV2xDbFRidCsrL2V6WnM0Q0FBRjlmWDNJdDhiWnQyM1IxZFlrUm14SVNFaUlpSW9qSmZ0RlFXQjE3QWhQejZ3b0VncWFtcHBFalI2SUd2ZVErd0VPR0RKazJiWnF2cnk5NkZRWUdCa3B6NThiRnhjWEZ4UkdMeE9oWkdJWk5uejRkdFl1K2UvZXVqNDhQazhtTWlvcnFkSUN4VGxFb2xJQ0FnQ0ZEaGp4NThxU3dzTENpb29KT3B4c1lHQXdaTXNUSHgwZFZWWlc4Y1U1T0R2RTNtODAyTVRIeDl2WW1EOHBGcHFXbHRXblRwdXZYcjkrOWUxY21reGtiRy8vd3d3L2t3TDlpeFlycjE2OC9mZm9VeDNGemMvUEZpeGVqb2FmUmVGcnIxNisvZnYxNlJFU0Vpb3FLZzRQRGxDbFRpQm1rS0JUSy8vNzN2K2pvNk9UazVHZlBudW5yNnk5ZHV0VFYxYldITHhrQUFENFJFSG9CQUFDQVR4ZU5SaHMzYnR6dDI3ZVhMbDA2ZVBEZ3VMZzRORnRzV0ZnWWo4ZGJ1WElsMFZIeno1UEw1VVRQV3pJaThiYTB0QlFVRkR4Ly92ekZpeGVva3Bib09GcFFVQ0NWU291TGkwdExTeHNhR2l3dExhT2pvK1Z5K1pneFkxcGJXMU5TVXRMVDAxKzllalYwNk5DdnYvNGExVUNPSFR2V3k4c3JNakl5UER3OEl5TmozYnAxTkJvTngzR1pUR1pvYU5oTlcxOHFsY3BtcytWeXVVUWlJUTlsakZwUXkyUXlOVFcxa0pBUW1VeFdYRng4K2ZMbHQyL2ZFaDJicVZUcStQSGowZC9MbGkxRHN4bVJ6NEM3dXp1S3hCM1BERHBJYTJ0cldscmE3dDI3czdPektSUUttbU9wNTh6TXpMcWY1TmJQejgvUHorK0Rqb2xobUlHQlFUY1RCYlBaN0xsejV5cTFBQ2VZbTVzcnRRZ2dZektaZ1lHQmdZR0JIMW9rQUFENGRFRG9CUUFBQUQ1cFhsNWVXVmxaRW9sazRzU0prWkdSYU9XMzMzNmJrWkh4UWRXODd5V1JTTG9mdkxxOXZmM0VpUk1XRmhacjE2NGxlblhxNnVyYTI5dGZ1WEpGb1ZCUXFWUkxTMHRVeDdodzRjTFJvMGZyNit2ak9GNVFVR0JrWkRScjFpdzBQQkpCVlZWMTl1elpycTZ1RFEwTktMMG5KQ1JjdW5TSnlXU1NXMXdyRkFxRlFxRVU2c1Jpc1lxS3ltKy8vVWFzUWFHWDZEeE1vOUhNemMxeEhIZHhjU0dQejB5Z1VDaEtBekxoT0s2aG9hRTBISmVTOHZMeVVhTkdjVGljc3JJeVlucGhBQUFBbnpKS1Y2TlRBdkJ4VWhKZlJWeEwzeEl5V1YyZDNZUE5BUUFBZkU0YUdocGc1RjRBQUFDZmwwNW14Z01BQUFBQTZCUWtYZ0FBQUo4Z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FBQUFBQUFIb3RDTDBBQUFBQUFBQUFBSG90Q0wwQUFBQUFBQUFBQUhvdENMMEFBQURBNTZlK3ZuN0RoZzNQbnovL1o1NnVyS3dzUGo3K2czYXBxYW01ZlBseVRVMU45NXZKWkxLUEtJOUNvV2h0YlZWYW1aR1JFUjBkclZBb3V0ODNQajQrSlNXRldLeXJxN3Q5KzNaalkyTlgyL040dkk0dkpDMHREUjBrTHk4dlBUMjkweExldlh1MzQwUFYxZFhYcmwycnJhM3R2cENkeXNuSlNVNU83dlFoaVVTU241OS8vdno1VGd2ejBkcmIyOXZiMi8vOGNUN3VYVzVvYVBnelQ4cmo4WUtEZ3dzS0N0QmlhbXJxNzcvL1hsWlcxdW5HZkQ0L1B6K2Z6K2NycmErdHJTV084RjZabVpuTnpjM3YzUXlkMHVycTZ1dlhyMHNrRWh6SDBacjI5dmFVbEpTLzVJVDNWbncrWHlxVkVvc3RMUzF2M3J6NTg0Y05Dd3Q3OU9qUmgrNjFjK2ZPYTlldS9mbG5CLzhNK3I5ZEFBQUFBS0NYcTYydDFkYldwdFBwbFpXVnhzYkczVzhjSFIxOTQ4YU56WnMzaDRlSFYxZFhoNFdGZFhOWUNvWHkzbWN2TGk1dWFXbWgwV2lkUGlxVHlkVFYxVzFzYkxvL3lOMjdkL1B5OGp3OFBPajBubDQ1dExXMXhjVEVEQm8weU1EQW9LdHRoRUxoenAwN1BUMDlKMHlZUUtGUWFtcHFtcHViR1F3R2xmci9ic3JMWkRJY3h6VTFOY25IZWZyMDZkV3JWNy84OGtzL1B6K2lTR1ZsWlNrcEtmNysvdDBYTERrNW1jbGt1cnU3bzhXTWpJekl5RWc3T3pzdExhMU90eGNJQkRFeE1SNGVIdVNWYVdscE1wbk0zZDA5T1RtWngrTzV1cm9xN1VXaFVJcUtpcDQrZmVyazVFUSsrUVVGQmZmdTNYTjBkT3pYcjUvU0xqaU9YN3QyemR6Y1hPbTVDTStlUGF1dXJpWS9LcFBKVHB3NFVWVlY5ZmJ0VzdsYzNxOWZ2L2IyZG1kbjV4TW5UcENEUGVIQWdRTjkrL2J0L3Z3UW1wdWI5Ky9mUDJUSWtNREFRS0tFMWRYVmREcWRRcUYwOWRsVEtCUTRqbXRwYWFtcHFhRTFpWW1KdDI3ZDJyUnBFNWZMeFREcytQSGpXVmxabmU2N2E5Y3VUVTFOOUxkRUl0bStmZnNYWDN3UkVCRFF3d0lqb2FHaFFxRnczYnAxR0lhUkUxRm1abVp1YnU2TUdUTTYzYXVpb3VMQWdRTkVJUWxYcmx3cEtTbjUvZmZmdS9vR0Vjckt5c0xDd2dZTUdMQnk1VW9lajZlaG9jRmtNanR1bHBlWGQvTGt5YzJiTjc5NzkrN3UzYnYrL3Y0cEtTbFJVVkY3OSs2dHFLZzRkdXpZNnRXckJ3NGMrRUV2dWZjUkNvVktONGJNemMycFZPck5temVUa3BKMjdOaUJQc1pKU1VrM2I5NDhkdXdZMnViUW9VT1ptWm5FTG5RNlhVdEx5ODNON2NzdnYrejB2U0M4ZVBGQ1ZWWDFRd3ZaMk5oSVR1QWRmWFI1a0xLeXNwQ1FrRGx6NXZqNCtIeG8yZjU4TWRyYTJpSWlJakl5TXRyYjI0Mk5qUU1DQXV6dDdmOU1NZjUxRUhvQkFBQ0F2MUZEUTBOWVdOaXFWYXVLaW9wU1VsSisvUEhIN3Jkbk1CZzBHbzFDb2JEWmJDTDdDWVhDVFpzMnFhcXFvb2VJcXJQdzhQQ29xQ2hpWHh6SCsvZnZ2MkRCQXZJQjQrUGpzN096dXdtOURnNE9TcUczcnE2dXFhbUp2RVpMUzBza0VqMTY5TWpFeEFTdFVTZ1VVcW5VM3Q2K3F5TXpHQXlVL2JwNXNTd1dhOENBQVJFUkVRME5EWFBuem8yTGkzdjA2QkdGUWlFZlV5Nlh5K1h5MGFOSHo1dzVrMWpwN2UxTm9WREN3OE41UE43Y3VYTnpjbktZVEdaRFF3T2RUaTh1TGtiYm1KaVlzRmdzWXBmbTVtYWhVTml2WHorbHE5dWtwS1FoUTRaWVdGaDBWVWdVcXRITElSQnZEWTFHNitvTVRKMDZkZHUyYlNrcEtjT0dEU05XRmhjWFcxcGFXbHRiZDl4ZUpwTVZGUlhGeDhkYldWbnA2T2gwM0lETlppdmRkS0RSYU5iVzF2Mzc5eGNJQkhmdjN0MjllemRhejJBd0Jnd1lNRzNhTkdMTGpJeU1PM2Z1OU9SU0cybHJhOXUzYjUrcHFTazVjelkwTkFRSEIvZGs5NFVMRjNwNmVxSy9kWFIwZUR6ZTBhTkgxNnhaUTZGUVpES1pqbzdPdDk5K1M5NCtMUzN0enAwNzVGZkhaRExYckZsejRNQUJKcE01WWNLRUhoWWJmZVRRbTRYK1JlOE9qdU01T1RuRGhnM3I5TVJpR0lZK0ZTb3FLaGlHdlg3OW1xalk1M0s1N2UzdGQrL2U3ZE9uRDFxam9hSGg0T0NndFB1Yk4yOSsvdmxuTnplM0JRc1dLQlNLMzM3N1RhRlFMRm15eE1qSVNHbExlM3Q3VzF2YjgrZlBqeDQ5R3BYMi92MzdvMGVQcGxLcGI5Njg0WEE0ZG5aMlBYK3h2ZFdyVjY4T0hqekk1WElwRkVwYlcxdmZ2bjMzN05tRFlWaHVicTY5dlQxeDQ0YkJZQ2g5TVRFTTgvTHlvbEtwQ29WQ0lwRlVWRlRjdm4yN3FxcXEreC9lYnI3RmhOMjdkN2UwdERBWURPSTNyYVdsSlRVMXRhaW9pTmhHSnBOUnFkU1FrSkEvV1I3MHUzZjI3Tm4zdGx2cHVROHFCbzdqKy9idHE2MnRIVDE2dExxNitwTW5UMzcrK2VlZ29LQk9mN2crRnhCNkFRQUFnTC9SaXhjdnZMeThORFUxRXhNVHliR3RLK1BHamN2SnllRnl1U3RXck5pNmRTdGF5V0F3eG8wYngrRncyR3cydXVRU0NBUm56cHh4ZDNjM056ZEgyeWdVaXJhMnRvNzFGVXJwb2lmaTR1SmlZMk9WcmlhWlRHWkVSQVN4aUNyMERoOCszRlVOQ2JxSWxFZ2s1RjBhR2hxMHRiWEoyOHlaTTBkRFF5TW5KMGNxbGM2Y09YUFdyRm5rYWw1aVI3bGNUaXkrZnYyYXhXSjVlM3ZiMk5pZ2Vya2pSNDR3R0F5UlNJVCtsc3ZscmEydE8zZnVKRmNPcDZhbVhyOSsvY0NCQStRajUrWGxvYXJMdzRjUEt6M3B3b1VMVVFRaXE2eXNmUDM2dFlxS1NtTmpJMUVuMmRyYW1weWNMSlZLV1N5V201dWJWQ29WaThWME9sMVhWL2U3Nzc0Yk5HaVFTQ1RDY1p4T3A5UHA5TnpjM09uVHA1TmZta3dtUTJGUFJVVmx5WklsVzdkdVBYbnlaRkJRRUVydjVMc0dBb0ZBSXBFVUZSWGhPSzZ0cmEybnA0ZGgyTWlSSTlISGpGeE9LcFdxcXFwS2ZEWXdEQ3N2THlkbjlmYzZkZXFVbnA3ZW9rV0x5QVhvMjdmdnpwMDdtVXdtVWROYlcxdTdmLy8rR1RObUVIWGRjcmxjS3BWcWFHZ1FlMWxiVzgrZVBmdmN1WFBSMGRHVEprMmlVcWxNSnBPNGU0S2dGNnRVUEdOajR6VnIxdXphdGN2YzNMem5VYkRUQUlNcXJGNitmRWtFRXBsTUpwUEppRVh5UFpxMHRMU1ltQmgxZFhYMGtLYW1KdEgyVlNnVVdsdGJrME92WEM2UGo0Ky9mUG55K1BIakoweVlnRjcrd29VTFEwTkR0Mi9mdm1EQkFxVjYrK3pzYkh0N2V3cUZnbXFoYzNOekxTMHRWVlZWNitycUNnb0tCZzRjMlBQM3FCZEQzNGlRa0JBTkRZMTE2OWFoR3lqbDVlWDE5Zlh2L1VHYlBYczIrYmZyNk5HanFhbXA1ZVhsWm1abTNUemRlOXV3akJneFFpYVRjVGdjNGcwNmYvNjhoWVhGOE9IRGlXMUVJbEZiVzl1Zkx3K0dZVEV4TVJVVkZkMFg2WU44VURFZVBuejQ1czJiTld2V29OcmRZY09HclZ1MzdzNmRPeEI2QVFBQUFOQTVnVUR3OE9GRGUzdDdnVUJ3Nk5DaFhidDJkYjk5Wm1hbVFxSFEwZEc1ZE9rUzBRU1h5V1Q2K1Bqd2VEeWlucUdscFFYRE1GMWRYU0k4NERndWs4a01EUTMvZkpscE5KcWhvV0ZJU0VoVlZSV2RUa2NOY1M5ZXZFaWhVR2JObXBXYm01dWFtcnBnd1FJaVd1QTRMaEFJNkhRNmNUbEkvUEh1M1R2aXNMR3hzYmR1M1ZxN2RxMVNHMjkvZjM4L1A3OXVLaUdWNm40ZlBYcVVtSmpvN093Y0dCakk0WEJRME1Vd2JNdVdMWFoyZGw5Ly9mWHIxNi9SNVRMNUlBME5EVnBhV3RYVjFhamZabVptcHJtNStjMmJOeTB0TGZ2MDZaT1ptVGx1M0xqSGp4OGJHQml3V0t6YzNOeWxTNWZHeDhkSFIwZWp2UDNMTDc5Z0dEWmp4b3pIang5VHFkUjM3OTRSb2JlaG9TRTJObGFoVUJnYUdycTV1V1ZsWlhYYUtIM01tREYyZG5ZaWtlalNwVXVYTDE4bVRwMlZsZFdtVFp2UVlyOSsvU1pObXRUYzNDeVR5YzZkTzhmajhjaVpFOGR4aFVMeDg4OC80emcrZWZMa2JocHl5MlF5UHA5ZldGaElyRUdOUlh2WXR6WTdPN3VrcEdUMzd0MUtGZlYwT2wycHNUcTZ4T2R3T0YwMURrZTh2YjNUMHRMSUZlODlaR3hzUEgzNjlQUG56Ky9hdGV2UHBNR25UNTlxYTJ0UG1USUZMU29VQ3BGSWhPNlMxTmZYbDVhV29pOVVibTV1YzNNeitzenYzTGxUSnBNcDVlY2pSNDZndlFqeDhmRm56NTdGTU96bXpaczNiOTVFK1puSlpESVlEQmFMZGZ6NGNiRlkvTVVYWHhEYng4YkdOalEweUdTeSt2cDZ0SmRDb1NncUt2TDM5eThxS3BKSUpJc1hMMFpieXVYeUdUTm1qQm8xNnFOZjllZUwzR2VodnI1KzZOQ2g2SXVQUGhLYk4yOW1NcGswR3EybHBhVzl2VDBrSk1USHg0Y2NQc2s4UER4U1UxTXJLeXVKZExkdTNUcjBkaE1rRWtsY1hOeVRKMC9JSzBlTUdERjc5bXhpY2ZqdzRUVTFOZVNhWGpxZHJxNnVUdndDeTJReXFWU0tia1YxbzJONU9tcHNiTHh4NDhhd1ljTVNFeE83UDlwSDY3NFk4Zkh4OXZiMlJIdG1WVlhWMmJObkszM3lQenNRZWdFQUFJQy9rVnd1RjRsRU1wbE1McGNMaFVKaWZWSlMwb01IRDJwcWFsZ3MxcUJCZ3dJREExSDdTU01qby8vOTczK29OUnE1YldSMWRmWDI3ZHVWRG43NjlHbnlJb2ZENlZoaitSR0lLODc3OSs4M05EU3NYNzhldzdDaW9pTFUxZERRMERBdkwrL2N1WFBmZlBNTjJxeXlzbEtwYktqREdJWmhXVmxaWThhTVFWVnQ0ZUhoVmxaVzVDd2FGUlhsN2UydHFhbXBvcUxTME5CQXZxQWtRN1hLRkFvRm5hTHZ2dnR1eElnUlY2NWNLU3NybzFLcHVycTZxS3F3cXFvSzFhVzN0YlZSS0JTbEt1amEydHEydHJaejU4Nmg2OTBMRnk1WVdGaWdlSnlSa1ZGWFZ6ZDE2dFJIang0NU96dGpHRlphV2txbFVxMnRyV2ZPbk5uYTJucjI3RmwvZjM4dWwrdnM3T3ptNW9iQ0R4RWd6YzNOVVE5U3hNN09Mamc0bUVxbGJ0MjZkZWJNbVFNSERrVGxWMU5UQ3c4UEh6eDRNRG96VlZWVlo4K2VYYjU4dVZKY0pKcnlkcncvY3U3Y3VkTFNVblNxVWJ0SHNWZ2NGQlRFWURBa0VvbEVJbG03ZHExVUt0MjllN2RjTGk4cEtkbTNieDk1ZHdxRjBuMFhSTUw5Ky9mSGpoMkxiaWo4SlNnVXlwbzFhejR1dFhwN2U5KzVjeWN6TXhPOU5SK2hwcWFtb0tCZ3pwdzVscGFXWVdGaGMrZk9KVi9vdjMzNzl1N2R1K2pkZlBic21iVzF0Ym01dWJXMU5lcHdQbUxFaUhIanh1WG41NGVIaDY5WXNjTEV4SVQ4TFViaFFVTkRRME5EbzcyOS9lREJnek5uemlRaUxvN2pNVEV4NkFORFdMTm1qVnd1UDNUb1VGdGJtMUFvbkRkdkhwMU9Oek16eThuSkVZbEVRVUZCcXFxcVFxRnd6NTQ5aXhjdnRyVzEvYmlYL0xramZnZFNVMU5OVFUzMTlQUWFHeHVKYnVxK3ZyN290d0tOUFRaaHdvU09QZVFKNlAwaVdxZWo3NDY5dlQxeEJ3UTFYWFp5Y2tLL1ZNU2FqcjlGUC8zMEU3bnBDcnFaOHZUcFUvS2FrSkNRam0zYXV5OVBSNWN1WGRMVjFmWDE5ZjM3UW04M3hlRHorYlcxdGQ3ZTN1Z3pMQlFLMWRYVmlUdXdueThJdlFBQUFNRGZhT3JVcVZPblRzVXdqTndaOHRhdFc1R1JrZmIyOWpObXpHaHRiWTJOalMwc0xOeTJiWnU2dWpyUjUxQ3BPdFRVMVBUNDhlTm9EQ0ZVRmJCNjllb2ZmL3pSMGRFUmJZRGp1RktrU1U1T2xrZ2tIZnU4ZFlUamVMOSsvWWltYTZqbk1Cb1FlTktrU2FnNnBicTZldno0OFdoTXJKa3paeFlYRjlmVjFhRnFEVjFkM1JVclZxaXFxaktaVEtsVXVtZlBIa3RMUzNTb3dzTEM0dUxpK3ZyNjA2ZFBlM3Q3ejVvMWk2ZzZhMmhvZVBqdzRaTW5ULzczdi8vcDZPaXNXYk9tKzBJYUdCanMzTGtUL1cxalk3TjI3ZHJUcDA4bkpDU3NYYnUycGFYbDVNbVR0cmEyQXdZTVFLUGdxcW1wVVNpVTR1TGk1T1RrZ0lBQURvZFRVbEl5Zi83OG9VT0hvdnNDUzVZczJiNTl1NWVYbDZHaFlYaDR1Sm1aR1dxYXlPVnk2K3ZyVWQ3VDA5UFQwOU9ycXFyQ01Nekt5cXI3YTFrQ2g4UGhjRGdvbEdwcWF1cnI2NlAxOWZYMUdSa1pIaDRlRmhZV0ZBb0ZEZlByNE9DQXFyZ2xFa2xsWlNXTHhhSlNxUXdHQXpVQ3o4cktFZ2dFblZaaG9ZOEJuVTZmTW1VS25VNVBUazR1S0NnSUNBaVFTcVVNQm1QaHdvVUxGeTdzU1drN0VvdkZSVVZGeEIyTnZ3cVJlTWt0MVpWMCtoQ1ZTblYyZHM3SnllbGg2RlVvRk9qa0UvMGhyMSsvcnFXbE5XTEVDTlRPZlBmdTNhdFdyU0w2c1E4YU5HalFvRUZWVlZWYnRteFp0bXdaZXBjbEVzbkJnd2RiV2xwUTdEUXpNMk13R0h2MjdObXdZUU42YXlvcUtvS0RnNG52STlGZStzcVZLMWV1WENHWDUrYk5tektaYk5La1NlaG1SM3Q3Ky9Iang2dXJxNy8rK3V1VEowL201K2ZIeGNWdDNydzVOVFZWb1ZDWW1wcXFxS2lnajV5bHBTWFJtdUMvU2FGUXBLZW5vMkdjSWlJaWlJOFFjVnVocmEwdE96dmJ5Y21wMDkybFVtbDVlWGxVVkpTeHNURzVlVHhxL0UvK09sTW9GQTZIbzdTbVl5UDVRNGNPb2JiOWFISGR1blZPVGs3RTBHZ3ltVXdpa1hUc0UvSGU4aWpKeXNwNjhlTEY1czJiLzZhRzd1OHRSbDFkSGZydHVuTGx5cE1uVHlRU0NaZkxuVFp0Mm9nUkkvNk84dnhqSVBRQ0FBQUEvNmpHeHNhYk4yKzZ1N3NUN1JnOVBEdzJiOTRjSFIxTmJrMUg0UEY0Nzk2OVUrcHlodHJvMXRUVUtOVm5TcVZTb2pQbnMyZlBtcHFhbEM3ZCtIeStTQ1FpRCtlalVDakVZckc3dXpzUmVsRkQ1ZFRVMU9ibTVnc1hMbHk2ZEVrdWx5c1VDbkxGc2t3bWk0dUxPM1BtRElwNVE0WU1RZXRSOCt5QkF3ZWlBR05rWkJRYUdzcm44NmRObXpadTNEaHlTZnIyN2J0dDI3WURCdzRjTzNZc09EZzRKQ1FFamR1OGMrZE9jM1B6V2JObWtVc29sVXJKbDRBbEpTVW5UcHhRS0JRLy92aGpVVkVSR3I3MXUrKytJMDVDVzF0YlNrckt5NWN2RXhJU0FnTURjM056UlNKUi8vNzlpU1BRYUxRdFc3YmdPTjdhMnZyeTVjc1ZLMWFnQ1hLMHRiVXJLaXE2YW9nckVBaXlzckxvZEhwRFF3TzVUMjlLU2dxTzR6WTJOc1NKUlMvLzdkdTN4TUJhang0OW90UHBpWW1KRXlaTTBOZlhiMnBxWXJGWVJLUHUxdGJXSFR0Mm9ML056YzFSZCs2SER4OVdWbGE2dWJsMTFmYWJScU9oSzlFYk4yNVFxVlRVOVJITjU4UmdNTWlmR2RUWGxFNm52N2VOY1gxOVBZUEI2R3JBcHo4RGRXekdjYnkwdEpUNDhDT29vaFhIOFU1M05EUTA3R3F1cG82a1VpbTYrNFArRlFnRUZBcGwyclJwYU5Dajlldlg3OTY5KzlkZmZ3MEtDdXEwWVdkTFN3dWRUajk0OEdCTlRjMmFOV3ZRVjRuRDRheGV2WHJYcmwzNzl1M2JzbVVMbDh2VjA5TkRkZXgwT2wwcWxaNDVjNGJQNXk5ZXZKakw1VW9ra3JxNnVoTW5Ua3llUEJubE1UUkdPdm91Nzltemg4RmdCQVVGb1dUcjUrZFhWbFlXR3h1TDVwcXFxYWt4TnpkSGpSRzZyd3o4TDVESlpLcXFxa1ZGUlVaR1JrbEpTZjcrL3RIUjBhZ3JmbE5UVTFjWmJOR2lSZVJGTHBlN2J0MDY4cS9IaDRaSmtVaFVXbHJhOGU2aFZDcHRibTRtdnVBSWp1Tnl1Wnc4L3ZaN3kwTW1rVWd1WHJ6bzdlMXRhV241MS9icDdYa3hVSitGNk9ob2lVUVNHQmhJcDlOalkyTlBuejdOWURBKzYvcGVDTDBBQUFEQVB5b3pNMU11bDd1N3V4T1Rnbkk0SEhOejgrenM3RTVEYjFaVzFwVXJWOGdCU1NLUm9EckptSmlZbUpnWVlrczBscFdEZzhNUFAveUFZUmhxbHF3a0lpSWlPenU3WTB0cE1wU09QRDA5OWZUMHJLeXNxRlRxb1VPSHhHTHgyclZyeVp0MTJrRTBMUzFOWDEvZndNQUFYZE9QR3pmdTVNbVRmbjUrU29rWDBkWFZYYjE2dFV3bVl6S1pxSnFsdmIyOXBhWEZ5c3FLUE42VmtudjM3bDIvZnQzR3htYnAwcVdYTDE5T1NVbXhzTEQ0N3J2dmlJYlR0cmEyOXZiMjkrN2RvMUFva3lkUDVuQTRGaFlXSFJzUzAyZzBPcDErLy81OURvY3pjT0RBakl3TURNUDA5ZlZGSWxISDZwcU1qSXh6NTg3Tm1qVXJQRHljeFdJSkJBSWk5TDU3OXk0aUlrSW1rODJkTzVmSWlpaS94Y2JHUG43OEdQV3dEUWtKY1hGeE9YMzZkSEZ4c2I2Ky90dTNiNGxLWUhRTElEUTBsRTZubnp4NWtwanJkZEtrU1h2MjdIbnk1SW1mbjE4MzcxZE9UazU5ZlQyVHlVVFRVMWxiVzZNVzhoMEZCQVM4ZDBvbnVWemVrNm13UGxSemMvT3VYYnRXckZneGMrYk1nSUNBUTRjTzJkcmErdm41aFllSG84N1M2RUs4MDMxcE5GclBaL3I5OHNzdjBSMEg5QmJRYUxRVksxWVFqM0k0bkRWcjFvU0hoeXYxdlJTTHhhalZ1cnE2K3BJbFMvcjA2VE4zN2x4eWF3c09oN05xMWFyazVHUTJtNDFHSFVNM2lZcUtpczZkTzhkZ01EWnQydFMzYjkrblQ1Lys4Y2NmUzVZc21UZHYzb1VMRjhSaThhUkprNGh2cnJhMjlvd1pNK3p0N1psTTVzV0xGMmZPbk1sa01wY3VYUm9WRllVYUNMeCsvZHJjM0x5NXVWbExTNnZuMDRQMVZuUTZIUTN0NXVIaE1XUEdES0kvZVZaVzF2UG56N3NLdldpWVl2UUI0UEY0UlVWRmUvYnNXYmR1SGZIZC9OQWhrWGs4M3M4Ly82eWlva0xjTUVKRDViSFo3S0tpSXZMb3pTZ2hVNm5VME5EUW5wZUg3T2JObTJLeG1EenUrbCtsNThWQWQ0dWFtNXQzNzk2TmZsVGQzZDNYcjE4ZkVSRUJvUmNBQUFBQVBZWEdkanA0OEtEUytxNlN4cWhSbzN4OWZZbEZQcCsvYTljdVEwUERHVE5tNU9ibVRwbzBDYTJ2cjY5SFU0TjJ2S1FyS3l2ajgvbURCZzFTV2w5WVdOaHBwMEdVK3RCME9LaTFXMVpXbHArZlgzNStQcm0wcUMweFdWMWRYVnBhR25rcVZHMXQ3VkdqUmlVbEpVMllNS0hUU0tPbnA5ZmUzazR1S3JvcUpRL0NoT2FKSVNLaWk0dExTMHZMdEduVGFEVGFWMTk5WldGaE1YTGt5STBiTnc0YU5BalZEMnRwYWExY3VaSzh1N3E2T3JseDdOdTNiME5EUTFWVVZDWk9uSGpuenAycFU2ZlNhTFNpb2lJZEhSMHVsMHVFM3JxNnVxS2lvclMwTk5SV2ZOaXdZY2JHeHFoMU5MbFByNVdWRmJsUEw0SnFTOUNvWGNYRnhYdjM3alV5TWpJeU1rcEpTY25MeS9QMjlxNnNyQ1NQT2taMFFxWlFLRVQxaTQyTmphR2hZWHA2ZWplaFY2RlFSRVpHc2xnc3VWeGVVRkJ3Ly83OUhUdDJvT3BFR28zMnh4OS9WRmRYLy9qamozSzVITWZ4bmt4R3FxYW1KaGFMK1h4K1Z4SDA0OXkvZjcrNXVWbE5UUTNkTEVBRFVCc1pHYUVnMFgzVDhYZnYzdlc4TUVUOWJiOSsvZEM3ckxTQnBxYm05OTkvVHl5K2VQSGl6cDA3NklQbjR1SXlkdXhZTnB0ZFdGajQ4dVZMcFIxeEhMZTN0MGRaRk1meDNOemMyTmpZb3FLaU1XUEdqQnc1OHNXTEYzRnhjVTFOVFQ0K1B2cjYrbHBhV3N1V0xUdDkrblJpWXVMbzBhUGQzZDM3OXUwcmw4dnBkSHBwYWVtN2QrK3lzckxzN094S1NrcFFwZTZzV2JNS0Nnb0tDd3RIalJwVlVWRmhhbXJhdzlmYnV4a1lHQXdkT2pRK1BuNzkrdlc1dWJsb3BiMjlmVnhjSEdxYTBaSFNNTVVGQlFYNzl1MjdlUEVpOFp1Z1VDZ3lNakpLUzB1SmJkcmEyaElTRXJLenM4bHJpQjlTUTBQRFU2ZE9FYi9QQ29VaUxDeXNxS2hvOWVyVno1NDltekZqQm5vNmtVZ2tGQXI3OXUycjlBdjgzdklRcXFxcUhqeDRNSC8rL0wrd08vMUhGQU45Wlp5ZG5ZbmJpR3cyZStqUW9iR3hzWTJOamQwUFdmY3BnOUFMQUFBQS9CK2hVUENtckV6QTV3c0UvSzVhV3FwcmFMaDdkajVNYUEraGFxanZ2LzllVFUydEo5dVR3M0JOVGMyaFE0ZjRmUDZHRFJ1YW1wcWlvcUxjM056MDlmWDVmUDYrZmZzNEhFNVFVSkJTKzFXRlFuSHUzRGwwMng1VlVpR1ZsWlg3OXUyYlBYczJtdk9HakZ5Tmlab21zY3ZCQUFBZ0FFbEVRVlRPS2hTS2xKUVVZbDZjNXVabUV4T1R6WnMzSysxNC9mcDFMcGVMUmtBaFRKMDY5Y1dMRjcvOTl0dTZkZXM2TnRPVlNxWHIxNitmUG4wNjZybjY2dFVySnBONTY5WXQ4allTaVdUTW1ERW9TK000bnArZmIyeHNuSnFhaWg3bGNEaXBxYW1vK2lJcEtZbThvMHdtMDlUVWRIQndhR3BxZXZueVpYbDVlVWxKU1VWRkJadk43dCsvdjcyOS9XKy8vYWFwcWVucjZ5dVR5WjQvZjQ3bTNXbHZiMGVYZlVsSlNYRnhjYWpYOVBMbHkzdllweGRCVitUb0FoSEhjZUtGRHg0OCtPTEZpd0tCb0t5c3JDZDk1Qll0V3RUTklEMFlodDI1YzZleXNqSWdJT0RXclZzVEowNU1URXhNVFUwZFAzNDhlaFFOY3FzMGtIWDMrdlRwdytWeWk0dUxQM3JncUk3NGZQN2p4NCsvK09JTDlMbVNTQ1ROemMzRWJLdnZWVnhjM1BFT1MxZCsvZlhYbkp5YzkyNjJaY3NXTkRremc4R1F5V1JmZmZWVmVIaTRxNnNyK281ODk5MTNhRnJzNnVycVU2ZE9yVnk1a3N2bG9sbXAwTzVOVFUzWHJsMHpOVFg5NmFlZnpwOC9mL2Z1WFFNREF5OHZyeEVqUnZENS9LTkhqNWFYbDIvY3VISDM3dDNoNGVGLy9QRUhHcUpNS3BXZU9IR0N5V1FLQkFJV2kvWGd3UVAwYlhKMmRsNnlaQW1UeVF3TkRVV3pVaWtOZi9YWHlzeElyeWNOcS82M0d1THNxcU9yKzJlT1lHdHJlKzdjT1hLU0hEQmdnSW1KQ2RGU3Buc0RCZ3d3TlRWOStmS2xRcUVnSmptM3NMQVlPM1lzc1UxWVdKaXRyUzM1aHlzc0xJejRMNEQ4Qzl6ZTNuN3MyTEhzN096VnExY2JHQmlrcDZjYkd4dC84Y1VYQ29YaTJMRmpyMTY5V3I5K2ZmYy9GQjNMUTRpSWlLRFJhS2psQ09yeWdGb0dOVFkyRWdQTENZWEMrUGo0MGFOSHYzZGk0UTg5TFFUVXJsN3BSd010b2dZUm55a0l2UUFBQUFCV1YvdjJVZXpERitscDc5M1MwTmo0VDRaZTFIQlhWVldWbUJBQzlWTHJaczRlbEYwZlAzNTg3ZG8xcVZUYXQyOWZkWFYxZFhWMWREbjQvZmZmLy9ycnIzSzVmTTZjT1IxN2JDWWtKTHg1ODJiNTh1WGt4SXNHeWdvSUNMaDgrYktKaVltVmxSWDVvZHJhV3FJR3VMQ3dNRFUxVlU5UHo4REFBRFVUNWZQNWE5YXNHVDE2dE5JVHhjVEVaR1JrTEZpd1FPbUZzRmlzSlV1VzdOMjc5NWRmZmxtNmRDa3gvU254d3ZsOFBsRUY0ZS92cjlUK3RybTVlZVhLbFVSQXduRThMaTZPeVdRUzFhR3RyYTJvOHJ5eHNURXJLOHZTMHBLNGhwTktwZjM3OTNkd2NNQngvTlNwVTRhR2hrT0hEbFZSVWVGeXVmUG56NzkvLzM1alkyTlFVQkNkVGs5SVNHaHRiVVZENW9oRUluVFo1K2ZuTjJiTW1NYkdSbUlNVmFGUWlEbzhreS9CRlFxRlJDS1J5K1ZvR2srMHNyUzBGRFZZUlJtUGVGOWNYVjB2WGJwMDdOZ3hITWZKSGYrNlFwN1BWaXFWS2wyZVptZG5SMFpHK3ZqNG9KYWZOQm90S0NoSVMwdnIyclZyS1NrcGREcGRJQkRnT0w1dTNUcTVYQzZSU0E0ZE92VGVaNlJRS0s2dXJyR3hzWDloNkwxMzc1NWNMaWVpZUdscHFVS2hVQnFxclN0VlZWV0ZoWVZ6NTg3dDRYTXhHQXdySzZ2Smt5ZWp5VWhkWFYyZG5aMTVQTjdaczJmbno1K3ZyYTJOL2lZYUQ5dloyUTBjT0xDNnVwcDhFS0paQk5FMVhhbUNTMGRIWjhlT0hTaDR6Smd4Zzhsa0dob2FscGFXaG9lSEp5Y245Ky9mZjgyYU5mcjYrbkZ4Y1FzV0xCZzdkaXdLUWlvcUtxR2hvYTJ0cld2WHJsMjJiTm5BZ1FQNWZQN3ExYXRScTFGN2UzdFZWZFhyMTYrL2VmTm13WUlGUFh5OUh5RXo0M2xCZnQ3ZmQzd3lJeE9Uanc2OWFHS253c0pDcFhIZFdTeldUei85aE82UjllUTRWQ3FWUEViYXFGR2o5UFQweUpNdDAyZzBiVzF0OHBvdnYveVMzUHNBZWZueTVkbXpaOUg5TEFNREF3YUQ0ZXZyR3hFUjRlam9lUDM2OWJ5OHZMbHo1L2JrMXBoU2VRZ0NnVUFxbGQ2K2ZadThNamMzTnpjM2Qvanc0ZWpIcEwyOS9ZOC8vcEJJSk8vdHAvRFJ4ZWpYcjUrS2lrcE5UUTE1SlpvKzdiUHVadzZoRndBQXdIL2Q4N1NVcTVjdXFLaXdQRWQ0RFJ6a3FLV2wxVmY3cngvRmgrRG82QmdlSG43NzltMDdPenQwMGZ6MjdkdURCdzhPSGp5WUdFcEtTWFoyZGxSVVZGbFptYSt2TDV2TkpxYnVtRE5uVG5CdzhNYU5HN1cwdERadDJ0U3g0VmxyYSt2MTY5ZWRuSnc2RFRBVEowNTg5ZXJWNGNPSHQyL2ZUbVJSaFVKUlUxUGo0ZUdCTXQ2cFU2ZmMzZDFuejU0ZEhCejg2Tkdqa1NOSFJrUkU2T3ZySzlWRXBhU2toSWVIRHhreXhNdkxxK01UV1ZsWkxWdTJMQ3dzYk92V3JRRUJBUjRlSGtRd2Z2SGlCWjFPSHp4NGNGZW5DOVhuRU5VT0xCWXJKQ1NFL09pdVhidDBkWFhsY3JtcHFXbHVicTZob1dISHdLQ2pvN045KzNaMFBWcGVYbzVXamgwNzFzM05UVXRMU3lBUVJFUkVEQjgrSExVM0ZvbEVxSGpvS3JPeHNSRnRMNVZLbHk5ZlRoeVRPS1dGaFlWb1dDWk5UYzFmZi8wVnJjek56U1hHQnhhSlJFVG9aYkZZN3U3dVQ1OCtIVGh3WU0rdklHTmpZOXZiMjdPenM4a1pHTjFBVVZkWG56eDVNbW9sUzlRdER4Z3dRRnRiVzAxTkxTRWhnY2ZqQlFRRXlPWHludGZTakJzM2J1UEdqUWtKQ1YzTmZmcEJtcHViNCtMaXZMeThpT1lEeWNuSm1wcWFQUW05TXBuc3pKa3pMaTR1SFJOSVYraDBPcGZMUlhlVTBJeTc5dmIyeEhqSVJrWkc2RzhpOUg1MGpSbmFzYVNrcExTMHRMcTZ1ckN3c0xHeDBkSFJjZjM2OVRZMk5xOWZ2dzRPRHE2cnE2UFQ2ZVM1Y05BUVFRcUZvcnk4bk1sa3BxU2s2T3ZybzlZRU5CcHQxS2hSRVJFUjV1Ym1mMnZ6NW04V0xmbjdEdjRYd25GODA2Wk5PSTRIQkFSODlFRUtDZ3JLeTh1dHJhMkoyTnpwK0FKS2lCczBTRlZWVlhSMGRIcDYrb0FCQXdJREE5SEU0T2czSkQwOWZlUEdqV2d5S3VJci8wSGxJUkR6ZFNNVkZSWGJ0bTJiTzNjdXVobUhhR3RyZTNwNlJrZEh1N2k0S0UyYS9VRzZLUWFOUm5OMWRVMU9UcTZzckVSZjB0YlcxdFRVVkh0Nys0K1lhdnZUQWFFWEFBREFmMXJDMDhkUmtYOE1zTE9mT1hjQjYvOWZGL28zMGRQVEd6ZHUzTDE3OTNidTNPbmg0U0VXaTJOall4a01Cbm5lU0RJMFQ2eWFtbHBRVUpDTmpRMGF2eFREc1BUMDlOemMzUG56NXg4L2Z0elkyTGhqMzBXNVhIN2l4QW01WE41VkxSbUZRbG00Y09HV0xWdU9IajI2ZHUxYWRQVlRVbElpRW9tTWpZM0ZZdkdoUTRjWURNYThlZk5ZTE5ieTVjdDM3ZHBWVVZHUmxKUzBaY3NXOHFWU2ZIejg2ZE9uVFV4TWxBWUlKWE4wZEF3S0Nnb05EVDE3OWl5Zno1ODRjU0txQW4zKy9MbWRuVjAzMTFLb2paOVMvVEJTVmxZV0docUs0L2lHRFJzT0h6Nk1vdmpSbzBkYlcxdG56NTZ0MUhxMjB4b1lMUzB0aVVRU0docEtwVksvK3VvcnRMSzl2YjNUOHREcDlDMWJ0cUJLcDJ2WHJoSHJMUzB0NTgrZkw1ZkxpV29UMUpwNjNyeDVhSkhQNXhNMXdES1pESTBUdzJhejVYSzUwdWlwRlJVVkwxKytwRkFvVlZWVjVBSVhGeGVucDZmcjZla1JzL2dpaG9hR3djSEJYQzVYcVJzaFVXZFZWRlRVM3Q2T21tMzNuTGEyOXZUcDB5OWN1S0NycTl2VmpaaWVpNHlNbE1sa1JJcW9xYWxKU2txYU5HbFN4NnZ0SjArZVVDZ1VMeTh2OUJCcW1kL1EwSUFHWnV1aEhvN0M5VmNOMXNYaGNCSVRFODNOelNkUG5qeDQ4R0ExTmJXeXNyTGZmLy85eFlzWGd3Y1BYcng0TVJyL21jemYzOS9LeXVybHk1ZjM3dDFyYTJzek16UEx5OHREYnhuNjRMRllMRFRTOVY5U3dzK1hpb3JLekprenpjek1PcDdEYmx5OGVCRjlyUlFLUldOalkzNStQcFZLN2VyWHRTY1VDa1Y0ZUhoRlJjWDgrZk85dkx5SUcweVZsWldYTDE5ZXZIanh6cDA3ZFhWMXUrcEUwSDE1TWpJeUxsNjhHQkFRME9udHdrNU5tREFoSVNIaDh1WEw3NTNtN2FPTE1YWHExTHk4dkwxNzkvcjUrVEdaekxpNE9MbGNUdnhDZnFZK2o2OVRZME5EbTFEWUxtcHZiMnNUaWRweGFlZjlyUDViS0JRMm02V3F5bUdycW5LNTNENWFQZTBZQXdBQWdOREFxNzhUZmRQSnhmWHJPZlAveWVlZFBuMjZucDdlbzBlUHJsMjd4bWF6cmF5c3BreVpRaDdXaUV4ZFhSMU40VXVNdlNtUlNOQlZ0YU9qSTZxU1BYLytmRVpHaHIyOWZmLysvVTFOVFZFMTE4MmJOL1B5OGhZdFdrUytHbE5LUjJwcWFvc1hMLzd0dDkrcXFxclFUZjJNakF3V2k2V2pvN04zNzE2aFVMaCsvWHAwSWE2aG9XRm9hUGowNlZObloyZWxrVytIRHgvZTF0Ym00ZUZCem9vU2lVUXBXbGhZV096WXNTTWpJNE9vUDB4T1RoYUpSTVIwUjUxQzgzWW9KZGo2K3ZybzZHZ1VObjc0NFFkTlRVMDBxWktibXh1VlNqMTU4dVNHRFJ0Y1hWMkhEaDFxYVdtcE5Db01PV3JXMXRZZU9YS0V4K090WGJzV2RiRnVhbXJpOFhpZFptd0toWUo2Z2FKWVFrUmNZdWhwUW1Sa0pKdk45dkR3a0VxbHFJWVdWY0MydHJZZVAzNjh0TFIweXBRcFVWRlJ2Ly8rKzRJRkM0am5RcjJzaFVJaGhtRzdkdTJhUEhteWo0OFBhdmk5WU1HQ2I3Lzl0dE1wUUZIMUtUbHkveVY4ZlgxNVBONysvZnUvLy81N1ZLZDk5ZXJWbUpnWXBYcFI5SEU2ZCs3Y2hRc1h5T3ZsY2ptSHd6bDQ4R0JsWldWOGZMeTN0emQ2QjF0YVdnNGZQcXlscGRYcDBGeWxwYVVaR1Jub3Nsc21rNFdHaGhZWEY2OWR1L1lmbUs0V2RlQkVId3cwaEJYS25LaVJaMWxaR1kvSFE1WDJJcEdJM016QndNQWdKQ1JFS0JSV1ZGUThmUGd3TXpPenJxN08yZGw1Ky9idFhWVmxxNnVydTdpNE5EWTJpc1hpd01EQXhzYkc4UEJ3S3l1cnUzZnYzcjkvMzkvZi85NjllNGNPSFZxMmJGazNrNzcyYnNUUEZMbVNVMm42WlhRN3FlT2tPOCtlUFVOL1VDZ1VMcGM3ZVBEZzhlUEhLL1hnVUlKK1BicDZsRUtoTEYrK1hDNlhvM0hnMEVjbEtpb3FNVEZSVzF1YnkrV2ltMjRiTm15d3NyS3l0YlUxTkRSMGRYVWx2aW5kbDBjc0ZqYzNONHRFb3A2ZkhEMDl2VUdEQm1WbloyZG5aM2ZUUmtiSkJ4VkRVMU56eTVZdDE2OWZmL0RnZ1V3bXM3S3krdEJCRFQ1Qm4zVG9GWW5hSzhyTEs5NjhhVzl2UTJ2b0RBYUh3NkhUUHVsaS96TVVDbmtEajFmVlhva1dWVlZWalUxTVRVek4vcGxxQ2dBQTZCMXUvSEZOamN1ZCt0WFgvL3hUZTN0N0t3MzQxQTN5Ulg5cGFXbExTMHRsWmVXS0ZTdFFYUFR3OExDenM3dDM3MTVDUWtKV1ZoYWFFd1ZOZUdOa1pFUmNvQ2NtSnZKNHZPVGtaS1VBYVd0cnUyL2ZQalE2THAvUGYvcjBxWWVIaDZhbTV1REJnMGVNR0NFVUNsKytmSm1WbFpXYm0rdmk0akp5NU1qYnQyLy8rT09QZ3djUHRyUzBkSEJ3Nk5ldkg0VkNJVGZnRkFxRnAwK2ZycTZ1cGxBb1NpMnUyV3cydWNVc0duQ280N0RTNkdWR1JFUklwZEt5c2pJdExTMWlCcVBTMHRLTEZ5K1dsNWV6MmV5dnYvNTYxS2hSUlBVRlNuMHVMaTdtNXVhM2J0MUtUazVPU2tveU56ZmZ1SEVqdWRLTWFHeWNrWkVSR2hyYXAwK2ZkZXZXbVppWS9Qenp6elUxTlh3K244MW11N2k0b053VkhSMzk5dTFibEd6SnhaUEpaRVNlVjVwTkp6VTFOU0VoWWZyMDZVd21NelUxOWVqUm94aUd6Wm8xNi96NTh3a0pDWnFhbXBzMmJUSXlNakkyTmo1eTVNaWFOV3U4dkx4bXo1NWRXMXU3Zi85K2hVSVJIQnhNbzlFdVg3NTg1Y3FWeU1oSVcxdGJBd01ETlRVMUdvMG1sOHRGSXBGQUlHaHNiSlRMNWVSaFYxR1BZdlIzVmxZV2pVWkRwNldwcWFtOXZSME51NDNqdUZRcUhUUm9VUGU5eHdrelpzelExdFltMm1DN3VibVptcHBTcWRUMzFwRXFGQW9jeDlGRnY1R1IwZFNwVXowOFBCUUtSVlpXRnByRlovMzY5VVNjWTdQWkJRVUZlWGw1Y3JrY1ZYaWk0OU5vTkRNenMrblRwM2MvamhmWjY5ZXYyOXJhQkFLQlFxRkFHVldoVUFpRlFoNlBoMmFCYW01dVpyRlk2Ty95OHZLYW1ocEhSMGNhalhiKy9QbVVsQlFHZzRFK1psRlJVVFUxTlVTYVVsZFhQMy8rUFBvYngzRUtoVUo4cDNKeWNxNWZ2OTdhMnRyYTJzcmhjR3h0YlgxOWZkM2MzTmhkWEl3cEZJclhyMTluWldVbEpDU2d0aHRXVmxZS2hlTDU4K2NoSVNGOFBuL1ZxbFVEQmd3d056Y1BEUTNkdkhuemdnVUw3T3pzZXZqeWU1Tk94eEZFbjNEMDc4dVhMLy80NDQrS2lncmlQaFNHWWVTNXFUNzA2Ym9hdVJBaDM4NUR3ejZucGFVRkJnYWlBYVUwTkRSMjdkcjE2TkdqdUxpNDI3ZHZPem82b2s3YVBTbVBwNmNubWw2N0l4TVRFelFSZWtmang0KzNzYkhwNGVodUgxY01MUzB0cGNtMFAzZWZhSHFVeVdRNVdabFZsZWptcnJhMXJhMW1IeTBPaC9NblJ5cnJsUVFDZm5OVFUxVmxaVkZoUVZGaGdiNkJnY1BnSWYvWlc0Ti9DYkZZTEJHTHhXS3hyTnRmUUFEQVA0TkdwNm13V0N3VkZxTm5WK285MTlyU1VsVHdjdXBYWHpPWm45TnZwcSt2cjZhbTV0eTVjOGsvOVJvYUdqTm16SmcyYmRxclY2K0lHbU1halVhdWtwSktwVkZSVVphV2x1UXBoUkJpUHBqS3lrbzJtejFtekJncWxZb21RN3A3OTI1bVpxYXJxK3VPSFR2UWpJN0RoZzNMeXNwS1RFeThkZXRXcDEyRk9Sd09rOGswTUREbzJNWll5ZkxseS9QeThqcWRBOFBDd3FLMXRWVlZWWFhVcUZHalJvMGlncGFGaFlXeHNiR1RrOU9vVWFQSUUvQklwVkxVYkJoVkM4K2ZQLytycjc3S3pNdzBOalpXYWlZcUVvblFHbWRuNTNuejVybTR1S0NxWUc5djc1Y3ZYNXFhbWc0Wk1nVFZ2dEpvdElhR2hxeXNyS0ZEaHlyTlppbVZTb25vcUhTNWJHVmw1ZVBqZys0Q0RCNDhlTjY4ZWYzNzl6YzBORHg1OHFTdnIrL2t5WlBSam82T2ppRWhJZUhoNFNnZ01SZ005Q2FpenB6cjFxM0x5c3BLU1VtcHFLZ29LU2tSaThWSzBWcXBYNkpNSmxNb0ZES1pqRWFqblRwMVNpS1JrTk1wbWpVVXpWcTBkKy9lbmcrYlRKNHJ5OXpjL0lOYW1TSVVDZ1UxWlU5TFN6dHk1SWkrdnY3cTFhdkpqUnJRN0UwblQ1NlVTQ1FHQmdiazRYaytkS2llSjArZXhNZkhvNytKT2FXam82T0pIZ0UvLy93enNmSHg0OGZSbVZGVlZSMHlaQWlkVG5kemMwTnZ6WVlORzNyNGpBNE9EclcxdFgzNzlqVXdNRUIzZjdyZm5rS2hwS2VuVjFaV3pwNDkyOG5KQ1cwdmw4dXpzckpzYkd5bVRKbUN2b21Pam81YnQyNk5qSXo4ejA1Y1JIeVh5ZEFYRGYyTCtsOE1IejZjUEFqengwRTNnenA5eGs2NXU3c1hGaGJPbnorZi9KdEFwOVA5L1B6OC9QeXFxcW82Vmo3LzVheXRyZjk4djRQL0dzcUhUdEQ4RDJodmEwdE5TZUszdHZhM3NUVXp0L2lzKzB6L2s2UVNTVlZWWlhGaGdWd3VIK1E0eE5Db1I0TWkvdVZTRWw5RlhFdmZFakpaWGYxenFuT1d5V1N0emMzTnpVMENQdjhUL0ZJQUFOQlZoYnFtcG9hbXBwb2E5eS9wanhkei8yN2N3d2ZiZCs5ai9qZHVGS0tMeGZkMkZQei8yRHZQdUNpdXZZL1BkcFpsNmIxM0JNUXVXTUdHUmxEQmdsRlVFbnZzc1dDTnZhQkdFelgyam1KdldMQWpWUVNVTGlnZ0lMMHRzQXRzbjlsNVhwem56cDI3RkZGTVFITytML2pzbkoxeWRocm5kLzROQ0NmeVZpMXQwclRXeGZjSFNHcjFENHhpZ1VONEcyMnczeWdKQ1FsOSt2VDUrd3dZUXFHUVFxR0FLazJ0MzVrZ3Nsb2tFbWxwYVgzMzl6QUVBdW1NbHQ2cXlzcWtONGtVaERKZ2tMdk9mM3laSUcyQndXUmFXZHVZbUpxbEpyOUpmdk82dEtTNFI2OCszL2UvejY5RnZZQmZXRkNBNHppVHlUUTJOVk5WVmFYUjZhQW9SVWQzRFFLQklFQU1vSEo1dlVEQTQxWFg4bmhNSnRQY3lrcFZsZE9HVFZzakx6Zkh6TUxpWDZKNDJ5SjNBVXFhcEpXdC9nMXE0WitjZWYvdS8yVzd1Ym45cmZ0WEN0NXVCUnFOUnFQUm9Ga0ZBdm4zMExsRWIyTkRROEtybCtycUdxNzlCN1FVRGdGcEhTYVQ2ZHB2UUdsSmNVWmFhbHhzdFB1UVlWQzV0VTVWUlVWRmVSbWRUamN4TTlQUS9JYnJqMEVnM3pGTUpwUEpaS3B5T0FaR1JqVThYa1ZaNllmc2JBTWpJd1BEdGxZeGFaYTZ1bHBMSytzMnJBaUJRQ0FRQ09RYnBuUEpvZFNVSkNhTE5XQ3dPMVM4N2NURTFLemZnRUVOOWZYdjMyVjFkRjg2TlRVOFhrVjVtYW9xeDk3UkNTcGVDS1R6UTZGUWRQWDBISnljVlZVNWxlWGxKVVdGN2RsYlkwT2pHcmVaSkwwUUNBUUNnVUMrSnpxUjZDMHRLYTZycmUzV3ZRZkl6ZzlwSjVwYVdyWjI5bm01T2JVMU5SM2RsMDZLWENZckx5MVI0M0p0SFJ4Z05Ud0k1QnVDd1dEWU9qaG9hbW5WMXRUd3FxdmFzU2NZd0ErQlFDQVF5UGRQSnhLOTd6SXo5UTBNall5YnIxSUkrUUxzdXpqUzZQUjNtVzg3dWlPZGxNS1BCUlFLeFFJNk4wSWczeVptRnBac1ZkV3lrcExXUzAxQUlCQUlCQUw1bDlOWlJHOTFkWlZZTExLeHRldm9qbnhYMEdnMGN3dUwydG9hc1VqVTBYM3BkRFEyTklpRVFqTUxTMWdIQ3dMNVJxRlFLT1lXbGdpQ3RNL1lDNEZBSUJBSTVEdW5zNGplNHNKQ0Zrc0ZwbXYrNmxoWjJTQUlVbHhjMU5FZDZYVFUxZFl3bUV4MURZMk83Z2dFQXZseVdDb3FhbXJjbXVwcVdHa01Bb0ZBSUJCSVMzUUswWXVpYUhsWnFhV1YxYitoK01FL0RFZE5UVmRQdjRiSDYraU9kQzRVQ2dXL3JrNWJXNmVqT3dLQlFOcUxycjQraG1FaW9iQ2pPd0tCUUNBUUNLU1QwaWxFYjExdGpVS2gwTlhUNytpT2ZKL282dW1KaEkwZDNZdk9oVWdveEhGY2pjdnQ2STVBSUpEMkF2dzFwRkpKUjNjRUFvRkFJQkJJSjZWVGlGNmhVSWdnQ0VldHJTWEZJWjhGaThVU2k4VUtoYUtqTzlLSkFPTmpGcXhLRDRGOEY5RG9kS2xVMnRHOWdFQWdFQWdFMGtucEhLSzNzWkZLcGJKWVgxT0J5T1h5dExTMGJ5N0tTeWFUa2RPUXltU3k5b3RWRmtzRngzR0pXTnp1M24wL1NLVlNPcDMrVFpjcCtnZnViUXpET3VyUTM5eVRDK2xZbUF5bVZBSXR2UkFJQkFLQlFKcW5jNGhlWWFPYTJwYzRtbFpWVmExYnQrN2x5NWROdnpweDRzU21UWnNLQ2dxK1JnYy9BWTdqang0OUl1d01hV2xwdi83NmEzRng4U2MzRkl2RjU4NmRFLzBudGJKRUl2SHo4enQyN0JpeHdzbVRKN2RzMlNJUUNOclRQUmFMUlpqVElRQlVqbjVaMHViYTJ0b3ZPMkpEUTBOeWNySlNvMVFxL2ZYWFh4OCtmUGpKemZQeThsYXVYSm1ZbUVpMFpHVmxyVml4SWpZMnRwV3RKQkxKbGkxYm5qeDVRbTRVaVVUNzkrOVBTRWhBRU9USmt5ZFhybHhwZHR1TWpJd2xTNVpVVkZRb3RmUDUvQ1ZMbHR5L2Y3K2xnK0k0M3BKYUJseTlldlg2OWV2TmZzWG44MSsvZm4zMjdOa0ZDeFlVRlJVaENGSlJVVkhXSEh3K3Y1VkR0RVJaV1ZuVFgvVEZ5T1h5TDl0UUtCVG01T1MwdndOMzd0ejU5ZGRmSmY4UmUwVkZSZXZXclh2MTZsVkw2ejkvL3Z6WXNXTk5xL3VrcGFVZFBueTR2THk4amNkOSsvWnRjSEJ3VzZvRThYaThob1lHQkVIQ3c4TzNiZHNHN3NuMzc5K0RieTlmdmh3WEY5ZkdnN1lPblVILzRzc0JnVUFnRUFqa3U2ZFRXTHJrY3BUQlpIekJoaWtwS1ZsWldjN096Z01IRGxUNnFuZnYzcytlUFV0UFQ3ZTJicVlLYTBSRWhGd3VKMlFQanVOZ3dLU2pvM1BzMkRGVlZWVTJtMDNPcWtXbjAzZnQydFZTbnEyVWxKVGp4NCsvZi85KytmTGxDSUpvYTJzWEZCVGN1SEZqeFlvVnJmYy9MUzN0N3QyN2I5KyszYnAxcTVxYUdwUEpKRFFxZ2lDSmlZblBuajJ6dGJXbFV0czFOMEZuTUJBRWtjbWc3eCtaTDdFa3BxV2w3ZHUzYjhLRUNlUEhqMGNRcExDd3NLaW9pRWFqS2VsbkRNTXdETE94c1RFMk5pWWFvNktpTGwrKzdPenNIQkFRWUdabUJocXBWR3BWVlZWYmpQa01CcU84dkp3OHJFOUlTS2lzckxTMHRHeGxLeHFObHBPVDA2TkhEM0lqbFVwTlNrcnEwcVVMZ2lEdjM3OHZLU21aT25WcTAyMk5qWTFGSXRHdFc3Y1dMVnBFYnMvT3pxNnRyUVgzYWxORUl0SHg0OGYxOWZXblQ1L2VVcS9TMHRJUUJKazhlVEs1OGR5NWN3a0pDZlgxOVFpQ2FHaG8yTm5adlh2M3p0emNmTnUyYmMzcVd3OFBqL256NTdmeTI1dVNuNThmRkJUazV1WTJaODRjb3JHb3FLaTJ0cFpPcDdmeWxPRTRybEFvWkRKWmp4NDlpR3NkRmhiMi9QbnpIVHQyY0RnY2NIM1Buei9mMGg0T0hUckVKUVdRUjBaR1hydDJiZW5TcFgzNjlQbXNud0NFNHJObno0NGZQdzdDRm1wcWFsVCs0Nldma3BKU1dGallTanJBZ29LQytQajRCUXNXS0xVTGhjSzR1RGdyS3l0dmIrOVBkcUM2dXZySWtTTVVDbVh3NE1GV1ZsWUpDUWx1Ym00dEhmVDQ4ZU5TcVhUVHBrMTFkWFZnQ3ZMbHk1Y1hMMTQ4ZVBDZ3VycjZreWRQZXZmdVBXREFnTTg4QnkwQW5RTWdFQWdFQW9HMFFLY1F2VjlNWW1JaWw4dWRPSEVpV0l5S2lqcHk1QWo0RE53amc0T0RMMSsrREZwc2JXMTM3ZG9GUGo5OCtMQ3Fxb3JCWU5UVTFEQ1pURTFOVFF6RDZIVDZ1blhyUm93WXdXQXc2SFE2TVl4Ny92dzVoVUpwWlNoNTQ4WU5LcFZLRE9MTnpNdzhQRHlpb3FJOFBUMWRYRnhhNlgrL2Z2MVdybHk1Zi8vKzlldlg3OWl4UTExZEhXZ1NJQzMyN2R0bmFXbTVmZnQyVlZYVnIzRzJJTzNGenM3T3hjWGx4bzBiZkQ3LzU1OS9UazVPdm5IakJvVkNVUks5Q29WQ29WRE1taldMTEhySGpCbGpiVzE5L1BqeEV5ZE9iTnUyTFRNenM2NnVEc2pkOHZKeXd0N1Z0MjlmQnVPL0UwQVloa1ZGUmRuWTJJQjdnUERIbHNsa3IxNjljblYxTlRVMWJhWERZRmRLWHR5Z3Q2Q3hxV0luME5IUkdUSmt5TE5uei96OC9QVDEvNXRrN3QyN2QydzJlK2pRb1MwZHNhNnU3czJiTjkyNmRldldyVnV6NjZpb3FEUTFFdmJ1M1Z0UFQ4L0N3dUwwNmRQOSt2VWpkRGlUeVJ3K2ZEaFpqS0VvdW5yMTZwWlVkMHVVbFpVRkJRWDE3ZHQzMXF4WjVQYkl5TWpIangrM2NTZW5UcDBDRWhkMHJMS3k4c2lSSTRHQmdSUUtoVXFsU3FYUzJiTm5rODhWZUh1OGZ2MWE2Uko0ZTN1aktIcnc0TUcxYTljNk96dC8xZzhCTnhpWUdtTXltZVE5eDhmSDYrcnF1cm01dGJRaGg4TWh6bHQ4ZkR4aGJaYkpaR0Fxc0thbWhsalp5Y21wcVNhdnJLemNzV09IbHBaV1lHQ2dscFpXV2xyYVgzLzk5ZVRKa3lWTGxtaHJhemM5NHBJbFM5YXNXZlAwNlZNNm5VNmowUlFLUlZoWTJNaVJJelUwTklxTGkrVnllYjkrL1Q3MzUwTWdFQWdFQW9GOEx0K3c2QlVJQk1uSnlWT25UbVd6MmFDRndXQklwZEkxYTlZWUdob3FyUndTRWtKT2MvTDc3NzhENzhUSmt5ZVBIVHVXYkpVeU16Tjc5ZXFWdGJXMWtaRVJhSW1PanRiVDAydXBHL0h4OFZsWldTTkhqalF4TVNFYUF3SUNFaElTRGh3NGNPREFBVzZyS1lJSER4NWNYVjJka3BLaThyOUpsY3JLeXJoYzdzYU5Hd25GaStNNExPblVzYWlxcWdZR0JoNDdkcXl3c0ZBbWs0MGJOMjdjdUhITmlrYUZRa0dPU2sxT1RqWTJOblp5Y2dvS0NwSktwVlFxTlM0dUxqazVHVXh3SkNVbFpXUmtpTVZpb1ZDb1pDM2s4WGluVDUvMjgvTWJOR2dRdVQwOFBGd29GT2JsNVczWXNFSHAwSjZlbmtPR0RHbTIvdzhmUGxSVlZTWGZSUlFLUlNnVXhzVEVvQ2dxRkFvOVBUMVpMSlpRS0dReW1WUXExY3ZMcTMvLy9qbzZPaWlLeXVWeUtwWEtZckhldkhuajZ1cXFwRG1KbTVQQllDeGF0R2pObWpVblQ1N2N1M2R2WTJOalEwTURqVVlqSDFRdWw4dmw4b0tDQWd6RFZGUlVnRzRuUkxLU1BxUlNxYXFxcXVRbkdwaTdQOHY5UVM2WC8vSEhIeTR1TG5QbnpsVjZpTWFNR1ROczJEQmc2UVZmQ1lYQzlldlhEeGd3NE1jZmZ5UitIWVpoTXBtTWVOV0E4MXhRVUJBWkdmbnc0VU52YjIvUUgxdGJXd3NMQy9MK1UxSlNpSWtHTWo0K1BqS1o3T0RCZzN2Mzd0WFUxR3o3YjJrcEZyMmtwS1N3c05EUTBQRHMyYk9nQmNNd3VWenU3dTVPVEwyUjUvSnljbktlUG4xSzlOYkt5Z3JNdFh3dkJGOEFBQ0FBU1VSQlZJSEZnb0lDRlJVVnN1akZjVHdoSWVIMDZkTk9UazRMRnk1a01CaHl1ZHpPenU2WFgzNDVlZkxrMnJWcmx5MWJwaVRnNitycUNnc0xKMDZjYUdSa2xKQ1FnT040VmxaVzkrN2RUVTFOaTRxS01qTXphVFJhNjlPQ0VBZ0VBb0ZBSUYrRmIxajBob2VITTVsTUx5OHZoVUlCQnVKZ1pHbGlZcUkwN2tRUVJFMU5yV25FVjJGaG9VS2hzTGUzSnpjMk5EVHMzYnZYMDlOejhlTEZvS1d5c3JJbG0xVkRROFB4NDhkVlZGVDgvZjNKN2JxNnVqTm16RGgxNmxSUVVOQ1dMVnVVRklKTUp2UHo4NlBSYUF3R0E0eVZNUXo3NmFlZndMZVBIajBLRHc4SEZxMGxTNWFBRHlpS1RwdzRzUldYVWNnL0E0VkNXYkJnZ1Vna0lyelFtNFVzeVRBTXUzVHBVa1ZGeGNDQkEvMzgvTUFFQ25ETmpZdUxPM3o0OE9iTm00Mk1qTUxDd203ZXZLbDBxMVJYVndQVDZMdDM3NEFVd1hIY3hjWGwvdjM3am82T0JnWUdrWkdSM3Q3ZU9UazV4Y1hGSTBhTWVQRGdBYmpQdzhQRFEwTkR3Uk54Nzk2OUowK2UrUHI2UG43OHVLbUJ0TDYrL3Y3OSt6aU9TNlZTZDNkM09wMCtkKzdjWm4rVXI2OXZyMTY5YW10clkyTmo0K1BqUWFOQ29VQlJkUHIwNmFOSGp3WXRob2FHRXlkT1RFaElFSWxFa1pHUm9hR2h6ZTROeUhWWFY5ZGZmLzIxbFRQWlVuandaeVY0dTNmdm5rd21tejkvZnROcEkyMXRiU1VUSlpoK1lyUFpyVXgxQVdiTW1KR2FtaG9SRWZIRER6KzBQaUhWN0xlVEprMTY5KzVkU0VnSThhcHBEeEVSRVdET2pnanhsVXFsSXBFSUxNYkd4dUk0RG95cmtaR1IrdnI2TkJwTlZWVjE1ODZkR0lZMTFlUUJBUUZLMHdyaDRlRkFUcWVtcGlwWnkyazBtbEFvREFvS1dycDBxYXVySzlHZWs1Tno4T0JCOFBQQkhOQ2VQWHVBcjdpbnAyZDFkYlZDb1ZpelpnMnh2a3dtVzc5K3ZibTVlZnZQQmdRQ2dVQWdFQWlaYjFYMGlzWGllL2Z1alI0OVdrMU5MVGs1ZWVmT25iTm16UUtPaGNuSnlTQUZEcG1xcXFxbXBpRmdhbE95VG9BQVFpY25KN0FvRW9tRVFxR0JnVUd6M1RoKy9IaGRYZDFQUC8ya3BhV2w5SlczdDNkR1JrWjhmUHpXclZ2WHIxOVBlRVdDTWVLUFAvNm9vcUxDWnJNSkVYTDM3dDNDd2tJRVFaeWRuVDA4UEpLU2tweWNuSUJsQ2RqWmJHeHN2dlJzUWI0Q0Vva2tPanA2NU1pUkZBcUZ3K0cweGZDdVVDaW9WQ3FOUnR1elowOUVSTVRObXpjMU5EUW1USmhBR0F5QkV3SHdLUkNMeFUyZEFrQnVvWnMzYndMTjhPalJJNFZDNGVibVZsOWZ2Mm5UcG95TWpOalkyQ2xUcGh3OWVsUW9GQTRkT3ZUQmd3ZHFhbXJBNU9qcjY4dGlzWTRlUGVyaTR0SzFhMWRyYSt0RGh3NEJzeWN4dzRJZ2lKR1IwZTdkdTRsRkhNZVhMVnZHWUREaTQrTVRFaEpXclZvRkdtVXltWUdCd2RPblQvWDE5UWxQL212WHJtbHFhZzRmUGx3cHROamIyOXZiMjV0R280MGFOY3JkM1YxSmFmLzExMThTaVdUbHlwVWdwZ0EwUmtSRVNDUVNLcFVxRW9rS0Nnb2VQSGpBNFhDR0RoMHFsOHVmUDM5T1RzNEVUa1hic3hiSjVmSkhqeDc5L1BQUHJjOVRmQUZzTm52WnNtV21wcVpmbGhTTlFxRk1telp0MDZaTmt5ZFBWbktLL2x6QS9JS3RyZTN5NWN0alkyTmRYRncwTkRUSUs0U0ZoWWxFSXBGSUpKUEpidDY4MmI5L2Z3ME5EWkR2NEsrLy9tSXdHQ0RPK2NpUkkrYm01cE1tVGJLMXRWVzZHL3YxNjFkYlcydHFhcXFob1hIdjNyMFBIejRFQlFXcHE2dXpXQ3dLaFZKUVVIRGl4QW1sQkFwOSsvYTljT0VDaXFLYk4yOHVLeXRqczlrN2QrNmswV2hhV2xyMTlmV0xGeThlTkdoUTkrN2RRYUJLWm1ibWpCa3ptcjVJSVJBSUJBS0JRTnJQTnlsNkZRckYzcjE3QlFLQnE2dHJZV0ZoYUdnb2s4bDBjWEg1OE9FRFlRRnV1bFZUODI5OGZMeWpveU5aamhLaWx3aVZyS3lzUkJDa1dkSDc5T25UMk5oWUp5Y25YMS9mcHQ5U0tKU1ZLMWZ1MnJVckpTVmwrZkxseTVjdmQzUjBCRi9SYURTeVpSakg4Y3VYTHhjV0ZzNllNZVBpeFl2bTV1Yk96czZIRHgvT3pzNys1WmRmK3ZidCswVW5DZktWZWZUbzBZMGJOOTYvZi8vTEw3OUlwZEw1OCtlRE1NVm1WMVlvRkdDZVl2djI3Y0N0MU5QVDA5WFZOU2twYWVQR2piLy8vanVGUW9tTmpVMVBUeWV5TVFtRlFpQXp5c3JLOHZQemUvYnN5ZUZ3M3I5LzM2VkxsMDJiTmxWWFZ5OWJ0bXpod29WV1ZsWXJWNjRjUG55NG9hSGhyVnUzek16TWFEUWFqOGZUME5BUWk4WEFxUUhjN2VDR1AzcjBxSldWVlVzaHVFMmhVQ2dnS0xTZ29JQktwWks5VHdVQ1FYUjB0SnViVzgrZVBZRnV2M3o1c3FXbHBidTdPMWdCd3pBUTNVcWNGZzBORFM2WCsvTGx5d0VEQmhDTndFRlhWMWVYZk56bzZPakt5a29xbFNvUUNLUlNhVkZSa1pHUjBkQ2hRNzI4dkNUTmxhSnAramkzeE51M2J6RU1heVhTdFQwNE9EaUFENjFibmx2NjFzYkd4c1RFNU0yYk4xNWVYbTA4WXJQRm5PN2R1eWNXaThlUEh5OFdpeTljdUtDbXByWisvWHJ5R1E0S0NrSVE1UHIxNjgrZlB6OTgrREJvSERObXpLTkhqeElURTRjUEh3NW1CUFQwOUc3ZnZxMm1wclpwMHlhd1RubDUrY2VQSDRGUGlxMnRMYmdOZ0pkeVNVa0p1UStUSjA4dUtpckt6OC9YMGRFQk0zUlVLclcrdm43ZnZuMG9pbzRlUFRvaUl1TE9uVHM1T1RtYk4yOSsvZm8xaG1GOSt2UUI3N2ZzN0d3TkRRM2lSb0pBSUJBSUJBTDV1bnlUb3BkS3BmTDVmSVZDc1c3ZE90QXllL1pzYTJ2cjFOUlVCRUUyYmRyVUZyTkpjWEZ4WGw0ZW5VNG5VdVpNbUREQno4OFBPSlFTS3JlcXFncU1CWlUyZi8zNjliRmp4N2hjN3V6WnM2VlNhVXZpWi9YcTFVZVBIbzJKaVZtM2J0MndZY1BtenAxTERnc0VJOGdEQnc0a0p5ZjcrdnBPbUREaDRzV0xHSVlaR2hxdVc3ZnU2TkdqTzNic2NIZDNuejkvUGxBeWtBN0V4OGRITEJZL2VQQkFJQkNzV2JObTl1elpUQ2FUUXFFOGYvNDhKeWRud1lJRjVIc0FpRjd5ZklwTUpydDkrL2F6WjgrR0RoMnFVQ2lTa3BKT25UclZyVnMzWXFBdmtVaUFLMjllWHQ2eFk4ZldyVnZuNE9DUW1wbzZhdFFvY2pmMDlmV0Rnb0swdExSa01sbHljaklRU3p3ZXo5blpHWWhlcFJ1TWpFd21helljRk1Tc1loalcxQllLNnMwQUxsMjZoS0pvYkd4cy8vNzllL2JzcVZBb0JBSUIyVFNYbloyOVk4Y09JSkFvRkFyd2hvMklpRGh6NW94Q29mRHc4R2psOUc3ZXZCbGtrOTYyYlp1bnB5ZnhWSTRaTTZhVnJkcENZV0docGFVbE9UM1kzd0dRdFI4K2ZBQUpxQWxBYXFoV0pMR2RuUjF3OFdnajRFcUJ6eWlLS2hTS3NyS3lzTEF3WjJmbm5qMTdJZ2dTR0JpNGE5ZXVYYnQyYmRteUJlVEdhNG5vNk9pUWtKQStmZm9RN3Nvelpzemc4L2tYTGx6UTF0WUdqc3BaV1ZuQndjRTBHZzNFQTJNWUpoYUxRVlp3a0FlcnNiR1JScU9CdXc3SGNSUkZod3daQWtSdlZGVFVwVXVYZEhSME5tN2NHQkVSZ2FMb2pCa3pObTdjR0J3Y0RBUnpjWEV4RUwxMWRYWE41c0dDUUNBUUNBUUMrU3A4azZJWFFaQlpzMmJSYURRTEM0dWdvQ0FNdzhhT0hVc00wS3VycTVYR25RU2FtcHFFOWVQZXZYdkFseGlJaWovLy9CTjRxMVpXVnJKWUxNSTVzRm5SbTVpWXVHZlBIaXFWdW1qUm9wVXJWN2JlMVhuejV0bloyUVVIQjBza0VuSzJxc2JHeGdjUEhvU0dobUlZdG1qUm9wRWpSNEljcWlDeHJhdXJxNk9qNDdGang2S2pvOSsrZmJ0a3laSmV2WHExKzdSQnZod3FsZXJ2NzYraW90SzllM2VRVWhpMFAzcjBTRTlQYi9EZ3dhMXNtNUdSY2U3Y09SNlBOM2Z1WEd0cjY4T0hEeWNrSlBUcTFXdkpraVdFajdTZW5sNVVWTlNjT1hPa1VpbUh3N0czdHdjZXkwb0Zod2czaE9qb2FMRllQSERnUUtsVXl1ZnpEUTBOZ2VodDFvazNOemRYb1ZDRWhJVGs1ZVVwZlZWVVZEUnQyalNRVTQxY3pFWXVsd09ETmxoa01CaExsaXpSMWRVTkR3L1B6czd1MmJOblZWVVZtS0FoTmpFeU1wbzNieDZkVG8rSmlTRnFzUTRhTk9qR2pSdDM3OTUxZDNmL3BFTjRWRlFVK0FDOHgzazhYa0pDUWxPTE9vaHk5L2IyYmt0cU41RkkxSG95dVhaU1ZsWm1iR3dNTWlxRDZyVmdOZ1RNaGRIcGRCYUxKWmZMVzVxTTRISzVwYVdsYlQ4Y2c4RWdrdHRoR0lhaXFMR3g4WW9WSzRpWlBqczd1NlZMbCs3YnQrLysvZnZneWlxUm1wcGFYVjF0YjI5LzRzUUplM3Y3eFlzWGswL2p2SG56aW91TGI5KyszYWRQSHlxVk9uejRjT0pXYjJobytPT1BQMHBMUzllc1dXTmpZd01DaHFPam8rL2N1VE52M3J5bXFaNE5EQXhjWFYxbnpKZ2hGQW9iR3h1OXZMelliSFpnWUdCV1ZsWmNYSnlob1dGK2ZqNVlrOC9udDkxMEQ0RkFJQkFJQlBLNWZLdWlGM2hkZ3ZIM29VT0h3S0N0ckt3TVFaRGZmdnVOd1dESVpESXFsVXFuMDJVeUdhakxJcFZLSjAyYU5HUEdER0FaaTR5TUJFbDNRSTNmZ3djUGdvRjFaV1dsVkNvbG9oYUJVUVhFUVByNCtJQkJwSU9EZzVPVGs1ZVhWNDhlUFVhUEhzMWtNbEVVRFFzTE16VTFKZWR4eWMvUFQwMU4xZEhSNmRldm42T2pvN0d4TVRHNFBIMzY5TU9IRHpFTTY5Mjc5OXk1YzBGVUo0WmhtcHFhT2pvNllCMHVsN3Q2OWVxYk4yK0doSVNjUG4zNndJRURuMXVtQmZMVm1UQmhBbmtSUmRIaTR1SlB6a2NrSnlmTDVmSXRXN1pZVzF1bnBLUzhmLzkrMnJScFptWm1OMi9lbkRScEVwQ3A0OGVQZDNGeEVRZ0VkRHJkMHRLU3hXS3hXQ3lsMUdWOFBqOGlJb0xMNVRvN08xKzdkcTFidDI2R2hvYVptWms0amx0WldRbUZRaVhSQyt4cGQrN2NFWXZGczJiTjh2SHhBUjdJQnc0Y0lOYlIwOU1MQ0FqQU1Fd3BuRklxbFJvYUdxNWV2UnJVQkg3dzRFR2ZQbjM2OU9uRDQvSFMwOU9uVEprQ2RrNnVtYVNscFFVU1IrZm01b0pZQTlDZkVTTkczTDU5T3prNXVYZnYzcTJjcGRyYTJwY3ZYd0tadW5uelpsOWZYdzZIOC9UcFUxQkNyTDYrbnMvbmd5eEhNcGtNUlZFdkw2KzJpRjRtazluU0xGajdxYW1wV2J0MjdZd1pNMERTN0lpSWlGT25UaDA1Y29URDRmajcrL3Y3K3hQNXZWcENJQkI4MW5QdDUrZm41K2NIUHB1WW1QVHQyeGZIY1dEakplalpzK2VHRFJ0QUtXYUM0dUxpang4L05qWTIvdjc3N3hNblRyU3dzUEQyOXU3WnN5ZUk0Q0JRS0JRVEpreXd0TFFrSjBIQWNmemx5NWNoSVNGYVdscmJ0bTB6TkRUTXlNZzRmZm8walViYnVuV3JVQ2o4ODg4L1I0d1lNV1hLRkxLMnQ3ZTNkM0J3b0ZBb0wxNjhlUHo0OGJadDI0QVN6c3ZMNjlHalIrL2V2YTljdVFLOHRVdExTNVh5azBNZ0VBZ0VBb0Y4UmI1VjBRdUdtMmZPbkNFVUkvQXRSQkJrd0lBQmdZR0JhOWV1dGJlM256VnIxdUxGaTkzZDNTZFBuang5K25UQ3hmSDQ4ZU4wT2wycFNoQmd4SWdSVFRXTVFDQTRlL1lzWWY3VjBOQUFzWm9JZ3Z6eXl5L0FoVElzTEt4djM3N2tGRUhYcjE5UFRVMEZibnRLT2FLSERCbFNVRkF3WmNvVWNzd2ttODNXME5DSWpZMmROR2tTNFlZNmFkSWtTMHRMRXhPVGRpcmVONG41ZDIvbXRtY1BiYVNoUVlJZ2xLS0NHclpxNTVYb0ZFcnpPWUUvaVZBb1BIUG16T1RKazRHRk15OHZEMFhScEtTazJiTm5LNjA1YmRxMFljT0dBY0V3ZmZyMGlSTW5BaC8xbmoxNy92WFhYM1E2L2NHREIyRmhZWk1tVGZwUGx5aDJkbmJnTTlrYlZpcVY1dWZuZzhvM3djSEJMQllySUNEZ3pKa3pmRDRmWkw1TlRVMmxVcWxkdW5TSmpZMGxSTy85Ky9mRHc4T0JuMExYcmwyblQ1OU9lQ3NvcFlCaXM5bk5hbEUrbjYrbnB3ZCtwcXFxS25IN2RlL2VQVFkybHNmalpXZG5zOWxzY2kzaWxoZzhlSEJTVXRJbkMvTmN1M2FOVHFlci9vY3paODdzMjdjUHBQOEZyaG5YcmwwajU5eHFJd1lHQnMrZVBmdmNyZG9JOE5RZ3d2V2J6anQ4a3ZMeWNpSnRYbHZJenM0dUxpNG1GcnQyN1FxU3ZUZUZ6V2FEUWtRU2lXVFZxbFcxdGJVZ04vWGV2WHVCdzh1elo4OGVQSGpRN0xZLy9mUVR1UFJDb1RBeE1mSFJvMGZsNWVWanhvejU0WWNmVWxOVGp4OC9ucE9UNCt6czdPdnJLNVBKdkwyOTlmWDFRMEpDNHVMaVJvd1lNV2pRSUZDL0xTUWs1UEhqeHpRYURjZHhITWQzN05nQmRxNnRyYjEvLy83S3lrcVJTUFR1M1R0MWRYV3hXRXhFUjM4eEdJYkZSTDc0Z3Ewa1lsRTdEdzJCUUNBUUNLU1Q4NjJLM3JxNnVsMjdkbkc1WExsY2Z2YnNXUmFMMWE5ZlB4NlAxL3BXUUVtV2xwYStlZk1tSUNEZ3laTW5UZGRwdGpvUmtOT3RPRWsydFhvQnl4V0NJSVRsbGtBdWw2TW9PbnYyYkJxTnBoVE9WMVZWWldabXB1VHVxSzJ0M2REUVVGOWYzNTV4WWZhN2l1cXF6Nmp5MGs2Q3o4YjhZOGY2QXFiLzVNSlMrWktpeDBsSlNmSHg4VjI2ZEFHU2dNdmxMbHk0VUdtZDkrL2Z2M2p4Z3RCNDZlbnBlL2JzSWNwVEVRQS9kakJwUWtZdWwxdFpXVzNmdmwwa0VtM1pzcVcwdEJUSGNUQjFNbW5TcExGang1NC9mejR1THM3THk4dmMzRnd1bDhmR3h2YnAwNGZOWmdQM1pxQk90YlcxemMzTmx5OWZ2bTdkT2pzN3UwOVczMmxLY1hFeE1WTWpsVW9KSWRlclZ5OFdpeFVURTVPYW11cnM3TnlXZXJrR0JnYTdkdTFxM1NyNyt2WHJtSmlZcVZPbkFoZU1nSUNBVFpzMkZSVVYyZHJhTmhzdzMvYXkxWTZPamcwTkRabVptVXA1MnR0UFpXVmxaR1Rrb0VHRGlBZS90TFJVVzF1NzJjRHBadUh4ZUxtNXVSTW5UbXo3UVlFRUJZY0F3ZGhFR1dRVVJhbFVLcmdpS0lwT25qd1ppRjRWRlJWcmErc3hZOFpVVjFmSHhNUVFJUjVCUVVGcWFtcGdWMHVYTG5WM2Q1ODBhUktvN2t0TUNPYm41MSs4ZUxGbno1Ni8vdnJyeFlzWEZ5NWNxS0tpQXB5V3JhMnRZMk5qLy96elR5Nlh1MlBIRGtkSHgxT25UdDI5ZTFjc0ZzK1lNWU5Hb3cwWk1zVEZ4YVc4dkR3a0pHVG16Sm1HaG9ZNGpoODhlQkJrYkRZd01MQ3dzSWlNakRRME5GUlZWVzEvcFNLWlZIcnZ6cTB2MlBDejNNc2hFQWdFQW9GOGkzeXJvdmZPblR0QWlKNDhlVkpUVTlQRHcrUFdyVnRxYW1yR3hzWU5EUTNaMmRraWthaXVyaTQ3TzFzbWt3R3JGSkg5eGNURVpQMzY5VDE3OW13cWV0KzhlUVB5c2hBdGNybGNMcGNEeTFzcm9qYzlQUjBNcjhtTmRYVjFGQXFsYVJHT3VybzZjblZLSlhKeWNwWXVYZHEwbmN2bGhvU0VmT3JFdElpRG82RWE1d3ZObTU5RlNWbU5YSXFPOWUxdFl2b0p5MTRIUXFIVXkyVFNMOWd3TVRFUlFSQWlmTkhZMkxpcHFWTWdFQUJmWDdCb1lXR3hZc1VLRU9jSldrcEtTaTVldkFqRUJvdkZvdFBwczJmUEpwU1NYQzRIQ2xOVlZkWEJ3YUZyMTY3RGhnMWpzVmpMbGkwek1URmhNQmdEQnc0VWk4VWdBZmlqUjQ4RUFvRzN0emNvZWtTSTNvRURCd0svZllMczdHeHdieXNsVlpKSUpLbXBxU0R6bHFPakkwaDl4T2Z6eThyS0NOZGNpVVJDaUY0Mm16MXc0TUI3OSs1SnBkSng0OGExOGJ5UkJhcElKRktTaFNVbEpVZVBIalUwTkJ3OWVqUVF2Y2JHeGdjUEh1UndPQ3RYcml3dkw2ZlQ2UXFGQXNmeGdJQUFvUFQ4L1B6R2p4L2Zsa1ByNnVvNk96dmZ2My8vcTR2ZTY5ZXZnNWtJb3VYdDI3ZEtaWHRhNStIRGh6bzZPcC9WTVpBMTZzeVpNeUJXUENnb2FNZU9IUllXRmhpR3paZ3hZOGFNR2FOR2pRS2Z5U2Q1eFlvVlJJY0p5UEhZWU05Tm5WOWNYRnlPSGowSzJuMTlmWWNOR3dhQ3pGKy9mbjNxMUttaW9xSStmZm9BejVTU2twS3RXN2VtcGFWMTY5WU5YRzV6YzNOemMvT29xQ2hyYTJ0UFQwK1FNRjhpa1lEUENJSjRlWGtkUDM1Y1hWMTk4T0RCYlp6Q2FBVW1pelZ1L0dkTUh3REM3b1VhbTVpMDg5QVFDQVFDZ1VBNk9kK3E2QVVWVUZ4ZFhXMXNiSmhNNXNlUEg1Y3RXelo1OHVUMzc5Ky9mZnQyeTVZdEVva0VXSFRGWXZHTEZ5OWlZbUpFb3YvNnNCR1J0endlTHprNW1YQW92WHYzYmtaR0JpRjZGUW9GYUI4d1lBQ0NJQzJsUXBWS3BURXhNWWFHaGliL08zaXFyYTNWMHRKcWFnb0QzbjBzRm9zd3l3Q0NnNFBqNCtOeEhCODllclNQancvUkR1cjB0dk9NOVhHMTlwbGcxczZkdElWRCs1OFVGOVVhR0t2WjJMV3I5T2pmU3RGSG9VejIyVnVKeGVLTWpBd2JHNXZXTTgwQzBVdFllalUxTmNrNWZrcEtTbzRmUDI1b2FOaXZYNy9RME5ENTgrZi8vdnZ2RVJFUlM1WXNhWnBobVBDYUJrbkZBVTVPVHNBaHRyQ3c4TTZkTzRNSER3WiswV0t4bUZ3dVNJa0hEeDRrSlNVMWJhK3FxdHE3ZHkvNHZIbnpabkNUdjNuemhseXRXaXdXRThtVEVBUVpPblRvaXhjdk9CeE92Mzc5UG5YTy9rdEpTY216WjgrRVFtRkJRUUU1OUIzRUZldnA2VTJkT3BXczAwRHVhMjl2Ynh6SE9SeE9VbEpTWEZ6Y29rV0xjQnlYeStWbVpwOXhNMCtlUEhuejVzM1BuajBqNUZiNytmRGh3NnRYcnp3OVBRa3JlbnA2ZWsxTkRaRU80Sk5rWkdROGVmTGtsMTkrYVl1MW5LRHRadVF2cXg3Y0ZLQjRlVHdlaG1FQ2dlREVpUk9wcWFsU3FkVE56VzNod29YbTV1WWZQMzdjdkhselVWR1JXQ3hXS280bEZBb2JHaG9LQ3dzWExGalFwVXVYN094c056YzNJaUJsd0lBQmx5OWZGZ2dFUks2czlrQ2owUVlQR2ZhNVd6ME91ODltcTdaaFJRZ0VBb0ZBSU44dzM2cm83ZEtsQzVHbUJVVlJrVWpVcDA4ZmIyL3Y5Ky9mOSsvZlB6QXdjTTJhTlE0T0RyTm16VnE0Y0tHN3UvdVVLVk9VY2dJQjU4Q2twQ1JDQ1dBWXRubno1cVpqU3BDa0tpNHVycW5ORm5EMTZsV2hVTmgwc012bjg1dFZSM1E2SFZTOEpKT2JtNXVZbURoNjlHZ1ZGWlhidDI4N09UbkJxcFdkalpjdlg4cmw4azlXVGhZSUJCUUtwZWtVaVVLaGVQSGl4YVZMbHpRMU5kZXNXUU9FWmJkdTNXYk9uSG51M0xuQXdNQ2ZmLzY1YWE3bWxpZ3JLOXUzYjUrV2x0YlBQLzhNV29SQ1lTdjFpaFl1WEFnbVdUQU1JMHJVQUhQY3pwMDdGUW9GU0RzTW5vdnc4SEFMQ3d0Q25JQTZ3T0N6VENZTERRMEZCdHZYcjErRCtTQXl1Ym01cjE2OWtrZ2tFUkVSWkFsa1lHQVFIUjBOeWhjckdXbFpMTmFHRFJ2QUlVRDhKL0VWaUlzbThxaC9XYmxkT3pzN1gxL2ZpeGN2NnVqb2tDUDIyKzRqcmJRSmp1UG56NTluTXBuRUQ1RktwU0RQVS8vKy9adHVGUm9hMnREUU1ISGlSR0x1b0tDZzRQRGh3NjZ1cnEzbi9lNDhsSmFXN3Rtemg4UGhPRGc0VEpreXhjM05qY3ZsVmxSVUhEdDJMRFkyVmxkWGQrN2N1VTFmV1J3T1orUEdqYUM4MXRHalJ6RU1pNCtQRjR2RmMrZk8xZGJXZnY3OE9aZ2h1bjM3OXFKRmk3NldTb2RBSUJBSUJBSlI0bHNWdlVCU1ptWm1KaVFrdkg3OVdrVkY1Y1NKRStSVVQ4QVprZ2lnYlhZUEdJWjVlbnJPbXpjUFFaRHAwNmVqS05xc0ZZVk9wL040UENhVDJheUNqWStQdjNQbmpvbUppVkpCVVlWQ1VWdGJDMkxxUGtsbVptWlFVSkNob1dGQVFJQ0tpa3A5ZmYzKy9mc3pNakptenB4SnRyQkJPaEFjeDRFL2ZPdTVtZ1VDUVdabXBxNnVMbmtFTHhhTGs1S1NRa05EeThyS3VuWHJ0bmp4WWpVMU5YQi9LaFFLVDA5UERvZHo1c3ladlh2M0doZ1lEQnc0RUtTOUplZERBcVorc0FtTzQ3R3hzZWZQbjJlejJhdFhyOFp4WENhVENRU0NyS3dzcFFCeXNub2s5REM1RVFEU214TjI1c2pJU0dDYUk2eVg2ZW5wSTBlT0JEN1NwMCtmNXZQNUd6WnNpSXFLT256NGNFNU96cVJKazRnNjBoa1pHWC84OFFlTzQycHFhcWRPblhyOStyV1BqNCs5dlQyRlFtRXdHTUJqdVZsdFE0aHF3cjNpNitMbjU4Zm44L2Z2M3o5bnpod2d4UnNhR3ViUG45KzBIaElnSWlJQ0pBWWpVQ2dVSUdmVmhnMGI0dUxpOHZQeng0MGJCK3o1VXFuMDRNR0RKU1VsSzFhc0lMOURpQjlTV2xvYUZ4ZEh4TzZDczJSblowZXVFZlVQQUhMYWc4OXYzcndCYWJHQjdNY3dyS2FtSmlzckMwenppY1ZpQm9OQnZ0VzdkKzkrOE9CQlhWMWRDb1VpRUFqUzA5TmpZMlBUMDlPTmpJem16NTgvY09EQWxpU3JRcUZJU1VtNWN1V0tvYUhocWxXcnFxdXJZMk5qS1JUSzRjT0hYNzE2QmZ6VkwxNjhLSlBKRml4WVFDNXREWUZBSUJBSUJQSzErQ1pGYjNGeDhlYk5tMnRxYWtEczM3Qmh3MERwVktMQ0VGSEJraXg2bTQ3MXdSQVFiT2puNTlkS21xaXNyQ3h6YzNNbG94QlFRYWRPblZKVlZWMi9mcjJTWUg3ejVnMG9vZG5LRDhGeC9PM2J0MCtlUEltSmliRzF0ZDJ3WVFOUUprdVdMTEd3c0RoMzdseENRc0xJa1NOSGpScjFCWW1JSUYrWCt2cDZGb3VscTZ1cmxLNE1nT1A0bGkxYkNnb0t3TTNtNWVWRmZQWHc0Y09yVjYraUtLcXBxYmw0OFdMQ05Bb1VFZUUvMzdWcjE3Q3dzTWpJeU51M2I5dlkyR3pldkptOGY0bEVRdHplMTY5ZnYzdjNycVdsNVlvVkszUjFkUzljdVBENDhXTlFTWGpxMUtuRXpvSGpLT0dlU2tBOEl3Q2xLYUdLaW9yejU4L2IyTmlBa09DNHVMam82R2hRSkdubnpwMlptWm5tNXVaYnQyNDFOamJ1MHFVTGk4VjYrdlJwVkZUVTlPblRodzhmbnBhVzlzY2ZmN0RaN0MxYnR1am82SVNGaFlXR2hxYW1wbkk0SEJzYkcwMU5UU0JwRkFxRlZDb1ZpVVFDZ2FDMnRuYkhqaDNrYUhrVVJVRVA2K3ZyNCtQamlRUmdvS1lyS09RTElwQzF0YldiMW9adENRcUZNbmZ1WEgxOWZlSlJZaktaa3lkUEJsRUdiZGtENkJpWStSb3dZRUI5ZmIySGh3ZU80OG5KeVpjdVhhcW9xSmc4ZVRLNVAydzJPeUVoUVVORFF5NlhnNlJmeEFTV2pvN08wS0ZEL2YzOTIrNnJqQ0JJV2xvYWlMVldLQlM1dWJsRWtiYWlvaUtaVEFadUpKQVpDM3d1S2lxS2pJdzBOVFcxdGJXdHFxcmF0V3NYZVJvdUpDU2t1cnFhU3FVU3I3WEV4RVFRc2c2aXBtMXNiQWpSKy83OSs4TENRb0ZBVUZaV1ZsSlNVbFpXcHFxcTJxdFhyN1ZyMTNidDJyVWxhem5vUUVKQ2drUWk4Zkx5R2pkdUhJUEIwTkhSeWNuSkNRd01wTlBwSzFhc0FKbkRwVkxwalJzM1ZxeFlzWEhqeG1hZkx3Z0VBb0ZBSUpEMjhFMktYbE5UVXpVMXRVR0RCZzBmUHR6Q3dvTDhsVkFvQkU3SW8wZVBCc1BUbVROblloaDIvLzc5eHNaR3BVeFV3S1FHUGhPbEw4bmN2bjI3dHJhMnZMejh3NGNQaEp3QXZIbno1dEtsUy9uNStkcmEybHUyYkNFR2FqaU9iOTI2dGJDd3NMYTJsa2FqTmV1N0tCUUtYN3g0a1p1Ym01V1ZWVjFkcmFhbTl0TlBQNDBiTjQ0OEFoNDNicHl6cy9QWnMyZHYzTGh4NDhZTkt5dXJBUU1HdEQxY0VQTFYwZERRMkxGakI1QVpUYUZRS0o2ZW5wR1JrY2JHeGs1T1RtUXYzRkdqUm1WbFpmWG8wY1BEdzRNY3RRdlVKb3Fpd0tLcnJxNCtkZXBVUHorL2pJd01IUjBkSlRrRWtsVEpaRElRb1dwZ1lEQm8wQ0N3em9nUkl6QU1zN0N3Nk5HakIrR01RS1ZTVVJTTmo0OTNkSFJVVW9heS80MW1WbG8wTkRTY1BuMjZvNk1qa0lLK3ZyNURodzYxc2JHaDArbXBxYWt1TGk3ZTN0N0Fwa2VqMFdiUG50MjdkKzlidDI0UitYaDFkWFhuelpzSE1pVDUrdnE2dTd0SFJrWm1aV1dWbFpYbDV1YktaRElseWUzaTRxTDBWS0lvQ3M1TVhWMWRTRWdJRUwxQVZuRTRuRXVYTG9HbkRFVlJaMmZudG90ZWNJMThmWDJKUlJhTFJWNzhMQ2dVQ3NqeWxaNmV2bi8vZmphYnZYRGhRcVZLcytQSGo0K0lpTGg0OFNLR1lhYW1waUR4R01EWTJEZ2dJT0J6RHhvYkd3dnFHSVBvYTZMOTJMRmp4T2V3c0xDd3NERHdPU29xS2lvcXlzL1B6OWJXVmw5ZjM5VFUxTm5aZWRTb1VlRGIvZnYzdCtKT0RNNHdzYWlscGJWbnp4NGRIUjBURXhOM2QzZG5aMmRyYSt0UGVvWWJHQmhVVkZSNGVYa05HVEtFTU9IU2FEUTFOVFVQRDQ4SkV5WVFqYjYrdm5aMmRvV0ZoVkR4UWlBUUNBUUMrVHVnTkxWLy92TzhKZS9mdXdBQUlBQkpSRUZVakltbVVKQUJnejRqaExXbFlMeDU4K2JaMmRrRkJnYVNHeXNyS3hjdVhOaTFhOWRWcTFhMWtvRzVLVmV1WExsNjlTcVZTblZ6YzF1MmJCblpRZlRpeFl1M2J0M3EyN2Z2a2lWTENNOU13T1BIajY5ZHUrYmc0T0RqNDZPVXp4bUFZZGlpUllzcUt5dWRuWjNkM2QwOVBEeGFLZXlabkp6OCtQSGpOMi9lckY2OStyUHlCaEUwTmpaR1BIL2FxMDlmRTlOL0xwSFZuSVVlRGc2ZnJ1RGFVUlI5TEJDSlJGMmN2bkk2MzA0RjhGRDlMRnRpK3lFWE4vcVhFQjBkM2JObno4OTZzWHdaQW9HQVNxV3FxS2pRYUxSUFdxZUJxd3U0Qjc2S3ovQVh4RC8va3hUa2ZVRGxxTjEvRWoyMG5RMkJ5L3NOSER6V2Q4TGYweThJQkFLQlFDQ2RnbS9TMHF0VUFZWE15Wk1ubXpZYUdCaGN1blNwYVRXT1QrTGw1ZFd2WHo5alkyT2xjVHlGUWdrSUNIQnpjMnZXSS9xSEgzNzQ0WWNmV3RrdGpVYmJ1blVybDh0dFM3eHVyMTY5ZXZYcTFkRFE4QStNcWlIZkU2MGt0ZnI3K0xjcFhnUkIvckdFYzBxVGE2MEQ0clMvNHVYb3pJb1hBb0ZBSUJBSXBIVytWZEg3dVh5QjRnV2p6RllHbXEzRUFIOFNBd09EejFvZktsNElCQUtCUUNBUUNBUUMrUUkrb3o0a0JBS0JRQ0FRQ0FRQ2dVQWczeGFkUXZReUdQU1dxZ3BCMm85Y0xrTVFoTUZndG1IZGZ3L1FWeE1DK2I2QXp6UUVBb0ZBSUpBVzZCU2lWMFdGTFJHTE83b1gzeTFpa1FoQkVGVllBSk1FZzhIQTREd0xCUEs5Z01wUk9wM1JoaFVoRUFnRUFvSDhHK2tjb3BmTmxrcWxvTFlrNUtzakVncEJ1WmVPN2tnbmdzbGlZUmpXR1ZLWFF5Q1E5aU9UU1ZrczZNd0NnVUFnRUFpa2VUcUY2R1dyc0JFRWtVb2xIZDJSN3hPUlNNUmlxY0RrcTJSQVZsdjUvNWFvaFVBZzN5STRqbU1ZeG1UKzZ6S0hReUFRQ0FRQ2FTT2RRdlNxc0ZVUUJLbmg4VHE2STk4blZaVVZ1bnA2SGQyTHpnVVF2WTJOalIzZEVRZ0UwbDdxQlFJRVFkVFVZWXA3Q0FRQ2dVQWd6ZE1wUksrbWxqYU5SaXN1S3V6b2pueUg4S3FyeFdLeHVhVmxSM2VrYzhGZ01sWFk3TG9hT004Q2dYenoxUENxMmFxcUtpb2RVSmdhQW9GQUlCRElOMEduRUwwTUJzUE0zSUpYWFEzVFdYMTFDajhXc05sc1hWMW82VlhHeU5oRUtCUktKZENwSGdMNWhwRktKSTBORFRxNnVoM2RFUWdFQW9GQUlKMlhUaUY2RVFTeHRyRkZFS1FJR251L0tzTEd4ckxTRWt0cm00N3VTR2VFcTY3T1lEQ0tpd3BoT2lzSTVOdWw2T05ISnBPcHBhM1QwUjJCUUNBUUNBVFNlZWtzb3BlanBtWnRZNXVYbTlQUVVOL1JmZmxPd0hFODZYV2lxaXJIQ29yZUZyQ3dzaFlKaGNXRkh6dTZJeEFJNUV1b3JDZ1hpMFVXVnRiL3prUjkxZFhWNjlhdGUvUG16VDl6dUlLQ2dwaVltTGFzdVcvZnZ0dTNiN2Q5enhpR2ZVRi9jQnl2cjFjZU1DUWxKZDI3ZCsrVFU1a3hNVEh4OGZIRVltVmw1WU1IRDJwcmExdGFuOGZqWGI1OHVheXNqTnlZbUpnSWR2TDI3ZHZYcjE4MzI4T0hEeDgyL2FxMHRQVDY5ZXNWRlJXdGQ3SlowdFBUWDcxNjFleFhNcGtzTXpQendvVUx6WGJtaXhHTHhlS3Y0WVgzWlZlNXBxYW1QUWZsOFhoYnRteDU5KzRkV0V4SVNQanJyNzhLQ2dxYVhibWhvU0V6TTdPaG9VR3B2YUtpZ3RqREowbEpTZUh6K1o5Y0RaelMwdExTR3pkdXlHUXlGRVZCaTFnc2pvK1AveW9uL0h1bG9hRkJMcGNUaXdLQm9MRHdLeGpNamg0OSt1TEZpOC9kYXVmT25kZXZYMi8vMFNIL0RQU083c0IvY1hUdVdsUERpMzhaTzNqSU1CVVZsWTd1empmUGg1eHNnWUEvZU1oUUdvM1cwWDNwcEtoeU9PYVdWa1VmQytSeXVibUZKWU1KUzU1QUlOOE0xWldWbGVYbCtvYUdiRlhWZHV6bUgxTExGUlVWdXJxNmREcTl1TGpZek15czlaWHYzYnQzNTg2ZDMzNzc3ZXJWcTZXbHBVZVBIbTFsdDIwUi9EazVPUUtCb0tYL0JSaUdxYXVyT3pnNHRMNlRodzhmdm4zN3RuLy8vblI2YXlPSDR1TGl6TXhNRnhlWGxsWUFpcFRvdGxBbzNMbHo1NEFCQTd5OXZTa1VTbGxaR1ovUFp6QVlWT3AvSitVeERFTlJWRk5UMDlqWW1HaU1pb3E2ZHUzYTJMRmpSNDRjU1hTcG9LQWdQajUrM0xoeHJmK1dWNjllTVpuTWZ2MzZnY1drcEtUYnQyODdPVGxwYTJzM3UzNWpZK096WjgvNjkrOVBia3hNVE1Rd3JGKy9mcTlldmVMeGVIMzc5bFhhaWtLaFpHZG5SMFZGOWVyVmkzenkzNzE3OStqUm94NDllaGdhR2lwdGdxTG85ZXZYcmF5c2xJNUZFQjBkWFZwYVN2NFd3N0JUcDA2VmxKU1VsNWNyRkFwRFEwT3hXTnk3ZCs5VHAwNlJoVDNCdm4zN2RIVGE2aG5CNS9OLy8vMzNuajE3VHBvMGllaGhhV2twblU2blVDZ3QzWHM0anFNb3FxMnRyYWFtQmxwZXZueDUvLzc5RFJzMmNMbGNCRUZPbmp5Wm1wcmE3TGE3ZHUzUzFOUUVuMlV5MmJadDI0WU1HVEorL1BnMmRoaHc1TWdSb1ZDNGV2VnFCRUhJaWlnbEpTVWpJMlBLbENuTmJsVlVWTFJ2M3o2aWt3UlhybHpKemMzOTY2Ky9Qam1hS2lnb09IcjBxS09qNC9MbHkzazhub2FHQnJPNWNjWGJ0MjlQbno3OTIyKy9WVlZWUFh6NGNOeTRjZkh4OFhmdjN0MnpaMDlSVWRHSkV5ZFdybHpadFd2WHovckozeDlDb1ZCcFlzakt5b3BLcFlhR2hzYkZ4ZTNZc1FQY3huRnhjYUdob1NkT25BRHJIRHAwS0NVbGhkaUVUcWRyYTJ1N3VycU9IVHUyMld0QmtKeWNyUHI1LzBwcWEydkpDcndwWDlhZnpaczNGeFVWa1Z0Njl1eTVkT25TeiszZUYzZWpzckp5N2RxMXplNXE2OWF0NXVibVg5eVRqcVVUaVY0cWxkclhyWC9VaS9DWXFJZytmZDIwV3ZqZkEya0xCWGw1Nzk5bDJUbDAwZFRVNnVpK2RHbzB0YlJvTkZwaFFmNzdyRXg5QTBOdEhSMG9mU0dRVGc2R1lXVWx4WFcxdGZxR2hvWkd4bTNZb2tXNFhHN2ozKzllVkZOVGMvVG8wUlVyVm1Sblo4Zkh4eTlidHF6MTlSa01CbzFHbzFBb2JEYWIwSDVDb1hERGhnMnFxcXJnSzhKMGR2WHExYnQzN3hMYm9paHFaMmMzYytaTThnNWpZbUxTMHRKYUViMHVMaTVLb3JleXNyS3Vybzdjb3EydExaRklYcng0UVl4NGNCeVh5K1hPenM3a1BZUE8zTDU5dTFsakw0WmhHSWI5OXR0dk5qYi83NEtrb3FMaTZPaDQ2OWF0bXBxYWdJQ0E4UER3Rnk5ZVVDZ1U4ajRWQ29WQ29mRDA5UFQzOXljYVBUdzhLQlRLMWF0WGVUeGVRRUJBZW5vNms4bXNxYW1oMCtrNU9UbGdIWE56Yy9JY09wL1BGd3FGaG9hR1NxUGJ1TGk0bmoxN1dsdGJOM3Qrd0JnUlhCZHlJM0ZwYURSYVMrZDI0c1NKbXpkdmpvK1BIemh3SU5HWWs1TmpZMk5qYjIvZjdQbkp6czZPaVlteHRiWFZhNjdzQXB2TlZwcDBvTkZvOXZiMmRuWjJqWTJORHg4K0RBb0tBdTBNQnNQUjBkSFB6NDlZTXlrcEtTd3NyUFdoUHhtUlNMUjM3MTRMQ3d1eTVxeXBxZG15WlV0Yk5wODdkKzZBQVFQQVp6MDlQUjZQZC96NDhWV3JWbEVvRkF6RDlQVDBacytlVFY0L01URXhMQ3lNL091WVRPYXFWYXYyN2R2SFpESzl2YjNiMkcwdzNRQXVGdmdMcmc2S291bnA2UU1IRG16MnhDSUlBdTRLVU53aFB6K2ZNT3h6dVZ5eFdQenc0VU10cmY4ZlVHbG9hRFNkMWlrc0xOeS9mNytycSt2TW1UTnhIRDk0OENDTzR3c1dMREExTlZWYTA5blp1VXVYTGhjdVhQRDA5QVM5ZmZ6NHNhZW5KNVZLTFN3czVIQTRUazVPYmYreDN5c2ZQbnc0Y09BQWw4dWxVQ2dpa1VoSFIyZjM3dDBJZ21Sa1pEZzdPeE1UTnd3R1ErbkJSQkRFM2QyZFNxWGlPQzZUeVlxS2loNDhlRkJTVXRMNmk3ZVZwNWdnS0NoSUlCQXdHQXhpdWtjZ0VDUWtKR1JuWnhQcllCaEdwVkszYjkvK3hmM0JjYnk4dk56UzBwTDhSdm9xT3JQdDNWQlZWUjB5WkloU3IySmlZdGhzTnZFVWZJdDBJdEVMM3VhRGh3eDVrNUR3TWlhcWk1T3pyVjB6L3hJZ3JZUGplRnBLY25GUm9aV05UUmRIK043OE5GeDFkUWRIcDQ4RitaVVY1WlVWNWFvY2pvYUdwZ3FicmNKbU4zMlRRaUNRRGtFdWw2TW9LcE5LNjJwcjZnVUNHbzFtWldQTFZWZHY1MjYxZEhUcVduWnEvVm9rSnllN3U3dHJhbXErZlBtU0xOdGFZdlRvMGVucDZWd3VkK25TcFpzMmJRS05EQVpqOU9qUkhBNkh6V2FESVZkalkrTzVjK2Y2OWV0blpXVUYxc0Z4WENRU05iVlhLS21MdGhBZUh2NzgrWE9sZHlDVHlieDE2eGF4Q0F4Nmh3OGZKbzVZVUZDUWxKUTBkZXJVbGtidFFQU1NEYlkwR20zR2pCa2FHaHJwNmVseXVkemYzMy9hdEdsa015OXhMSVZDUVN6bTUrZXJxS2g0ZUhnNE9EZ0F1OXl4WThjWURJWkVJZ0dmRlFwRmZYMzl6cDA3eWNkS1NFaTRjZVBHdm4zN3lIdCsrL1l0TUYwZVBueFk2YUJ6NTg0RkVvaE1jWEZ4Zm40K2k4V3FyYTBsYkpMMTlmV3ZYcjJTeStVcUtpcXVycTV5dVZ3cWxkTHBkSDE5L1RsejVuVHIxazBpa2FBb1NxZlQ2WFI2UmtiRzVNbVR5VDhOd3pBZzlsZ3Mxb0lGQ3padDJuVDY5T20xYTljQzlVNDJxRFkyTnNwa3N1enNiQlJGZFhWMURRd01FQVFaTm13WXVNM0kvYVJTcWFxcXFzUzlnU0RJeDQ4ZnlWcjlrNXc1YzhiQXdHRGV2SG5rRHVqbzZPemN1WlBKWkJLVzNvcUtpdDkvLzMzS2xDbUVyVnVoVU1qbGNnME5EV0lyZTN2NzZkT25Cd2NIMzd0M3o4ZkhoMHFsTXBsTXBYRTgrTEZLM1RNek0xdTFhdFd1WGJ1c3JLemFMZ1diRlRCSlNVbGlzVGdySzRzUUpPQnVKQmJCM1E1K1ZHSmk0ck5uejlULzg0YlIxTlFrZkYrRlFxRzl2VDFaOUNvVWlwaVltTXVYTDN0NWVYbDdlNE9mUDNmdTNDTkhqbXpidG0zbXpKbEtkdnUwdERSbloyY0toUUtzMEJrWkdUWTJOcXFxcXBXVmxlL2V2ZXZhdFd2YnI5RjNESGdpdG0vZnJxR2hzWHIxYWpDQjh2SGp4K3JxNmsrKzBLWlBuMDUrZHgwL2Zqd2hJZUhqeDQrV0xaY3lBYzltNjdzZFBIZ3dobUVjRG9lNFFCY3VYTEMydGg0MGFCQ3hqa1FpRVlsRTdlbFBWVldWWEM0Zk9uU291N3Q3Ni8zNVhOcmVEUzZYKzlOUFA1RmJ3c0xDRkFyRnpKa3psZndndmkwNmwraEZFSVREVWZNWU5qd3pJLzFkNXR2cXFrcGJPd2M5ZmYyTzd0UTNBNGFpcnhNVHFxc3F1L2ZzWlc0Qnl4UzFGUWFUYWVmUXBhRyt2b1pYWFM4UWlJVENqdTRSQkFKcEhqVXUxOHpDVWtOVDg2dU1DMjFzN2NLZlBwWkpwY3dtMnVZcjB0alkrUFRwVTJkbjU4Ykd4a09IRHUzYXRhdjE5Vk5TVW5BYzE5UFR1M1RwRXVHQ3kyUXlodzRkeXVQeENEdURRQ0JBRUVSZlg1OFFEeWlLWWhobVltTFMvajdUYURRVEU1UHQyN2VYbEpUUTZYVGdpQnNTRWtLaFVLWk5tNWFSa1pHUWtEQno1a3l5dE1BdzdQejU4NmFtcHVRaElCa013eFFLQlZrTEVZd2JOMjdreUpHdEdDR1ZiTDh2WHJ4NCtmSmw3OTY5SjAyYXhPRndnTkJGRUdUanhvMU9UazVUcDA3Tno4OEh3Mlh5VG1wcWFyUzF0VXRMUzBIY1prcEtpcFdWVldob3FJMk5qWmFXVmtwS3l1alJveU1pSW95TmpWVlVWREl5TWhZdVhCZ1RFM1B2M2oyZ3QvLzQ0dzhFUWFaTW1SSVJFVUdsVXF1cXFnalJXMU5UOC96NWN4ekhUVXhNWEYxZFUxTlRtM1ZLSHpWcWxKT1RrMFFpdVhUcDB1WExsMEVqaXFLMnRyWWJObXdBaTRhR2hqNCtQbncrSDhPdzRPQmdIbzlIMXB3b2l1STR2bi8vZmhSRmZYMTlXM0hreGpDc29hSGgvZnYzUkF0d0ZtMWpiRzFhV2xwdWJtNVFVSkNTRHpPZFRpZlBJd0NETUlJZ0hBNm5KZWR3Z0llSFIySmk0aGNFcjVtWm1VMmVQUG5DaFF1N2R1MXF6MU1mRlJXbHE2czdZY0lFc0lqanVFUWlBYk1rMWRYVmVYbDU0SUhLeU1qZzgvbmdudCs1Y3llR1lVcjYrZGl4WTVML3Jmc1FFeE56L3Z4NUJFRkNRME5EUTBPQmZtWXltUXdHUTBWRjVlVEprMUtwbEd3M2UvNzhlVTFORFlaaDFkWFZZQ3NjeDdPenM4ZU5HNWVkblMyVHllYlBudy9XVkNnVVU2Wk1HVDU4K0JmLzZtOFhjc3hDZFhXMW01c2JlUERCTGZIYmI3OHhtVXdhalNZUUNNUmk4ZmJ0MjRjT0hkclNtNmQvLy80SkNRbkZ4Y1dFdWx1OWVqVzQzQVF5bVN3OFBEd3lNcExjT0hqdzRPblRweE9MZ3dZTktpc3JJMXQ2NlhTNnVybzY4UWJHTUV3dWw0T3BxRlpvMmg4eXdNV2dxWVBBVjZmMWJwQ3ByS3k4YytkT3IxNjlldmZ1L1hmMzZtK2wwNGxlZ0xOTE4zMERnN1RVbFBpNFdCYUxaV3hpYW1oc3JLYkdoYkcrTFZGZFhWVlNYRlJSVmthaFVBWU1kdGZSZ1FVOFBodXV1anBYWFIyVnkwVWlFWWFocUJ3bEd4WWdFRWhIUWFQUm1Dd1drOFZpc1ZoZk4yZFZIN2QrVHg0K1NFbCs0OVovWUJ0Vy8wSVVDb1ZFSWdHU1QvaWZPVFdRNVNncUtvclA1NXVabWZuNyt4ODZkTWpOemMzZjM5L1UxUFRYWDM4RjNtamtvVTlwYWVtMmJkdVVkbjcyN0ZueUlvZkRhV3F4L0FLSUVlZmp4NDlyYW1yV3JGbURJRWgyZGpZSU5UUXhNWG43OW0xd2NQQ3NXYk9JVGE1ZnYxNVVWTFJ1M2JxZE8zY3E1WHdpME5IUlVUSzAzcjE3MThQRFExTlRrOFZpMWRUVWtBZVVaSUJWbVVLaEFPZTZPWFBtREI0OCtNcVZLd1VGQlZRcVZWOWZINWdLUzBwS2dDMWRKQkpSS0JRbG8zZEZSWVZJSkFvT0RnYmozWXNYTDFwYld3TjVuSlNVVkZsWk9YSGl4QmN2WG9DQlhWNWVIcFZLdGJlMzkvZjNyNit2UDMvKy9MaHg0N2hjYnUvZXZWMWRYWUg0SVFTa2xaVVZpQ0FGT0RrNWJkbXloVXFsYnRxMHlkL2Z2MnZYcnFEL2FtcHFWNjllN2Q2OSs5aXhZeEVFS1NrcE9YLysvT0xGaTVYa0l1SEsyM1IrSkRnNE9DOHZEOXdHSURwYUtwV3VYYnVXd1dESVpES1pUQllZR0NpWHk0T0NnaFFLUlc1dTd0NjllOG1iVXlpVTFrTVFDUjQvZnZ6RER6K0FDWVd2QW9WQ1diVnExWmVwVmc4UGo3Q3dzSlNVbEM4ZWM1ZVZsYjE3OTI3R2pCazJOalpIang0TkNBZ2dEL1RMeThzZlBud0lybVowZExTOXZiMlZsWlc5dlQwSU9CODhlUERvMGFNek16T3ZYcjI2ZE9sU2MzTno0Zi9PalBmdjMxOURRME5EUTBNc0ZoODRjTURmMzUrUXVDaUtQbnYyRE53d0JLdFdyVklvRkljT0hSS0pSRUtoOEtlZmZxTFQ2WmFXbHVucDZSS0paTzNhdGFxcXFrS2hjUGZ1M2ZQbnorL1NwY3VYL2VSdkhlSTlrSkNRWUdGaFlXQmdVRnRiUzRTcGp4Z3hBcndyUU80eGIyL3ZwaEh5Qk9CNmtmMXljUngzZG5ZbVprQ0E2M0t2WHIxR2pScEZibW42THRxNmRhdE1KaU8zUkVWRlJVVkZrVnUyYjkvZXVtUnQyaDh5cGFXbENJSVlHeHVqS05yUTBLQ2hvZkUzV2Y1Yjd3WVo0T0JEOWsvNVJ1bWtvaGRCRUQxOWd4RWpmNml1cmlvdUxDekl6eXZJendOK0wycGNMb01PblU0UkJFSGtxQnlWL3o4SWdtanI2RGk3ZERNMk1mMmtod2FrRmVnTWhucHpoZ2dJQlBMOW9hbXAxY1hKK2ZtVFJ6MTc5MkV5L3k1ajc4U0pFeWRPbklnZ0NEa1k4dUxGaXhFUkViMTY5ZkwwOUh6Mzd0M2V2WHVKbk1ORXpLRlN5aXNMQzR1VEowK0NIRUlnaDhyS2xTdVhMVnZXbzBjUHNBS0tva3FTNXRXclZ6S1pyQzJSR2lpS0dob2FFb0dtSUhJWUpBVDI4ZkVCNXBUUzBsSXZMeStRRTh2ZjN6OG5KNmV5c2hLWU5WQVVaYkZZbzBlUHRyZTNEd3dNSklJcXljamxjaVV6WTAxTnpkT25UeU1qSTMvOTlWYzlQYjFWcTFhMTNrbGpZK09kTzNlQ3p3NE9Eb0dCZ1dmUG5vMk5qUTBNREJRSUJLZFBuKzdTcFl1am95UElncXVtcGthaFVISnljbDY5ZWpWKy9IZ09oNU9ibS92enp6Kzd1Ym1CZVlFRkN4WnMyN2JOM2QzZHhNVGs2dFdybHBhV3dEV1J5K1ZXVjFjRHZXZGdZR0JnWUZCU1VvSWdpSzJ0YlJ2Tkx4d09oOFBoZ0F1cXFhbHBaR1FFMnF1cnE1T1NrdnIzNzI5dGJVMmhVRUNhWHhjWEYyRGlsc2xreGNYRktpb3FWQ3FWd1dEbzZ1b2lDSkthbXRyWTJOaXNDUXZjQm5RNmZjS0VDWFE2L2RXclYrL2V2UnMvZnJ4Y0xtY3dHSFBuenAwN2QyNWJldHNVcVZTYW5aMU5udEg0S2hCajkxWW1sSnY5aWtxbDl1N2RPejA5dlkyaUY4ZHhjUEtKWityR2pSdmEydHFEQnc4R2Z1WkJRVUVyVnF3ZzR0aTdkZXZXclZ1M2twS1NqUnMzTGxxMENGeGxtVXgyNE1BQmdVQUFaS2VscFNXRHdkaTllL2U2ZGV2QXBTa3FLdHF5WlF2eFBCTCswbGV1WExseTVRcTVQNkdob1JpRytmajRnTWtPc1ZoODh1VEowdExTcVZPbm5qNTlPak16TXp3OC9MZmZma3RJU01CeDNNTENnc1ZpZ1Z2T3hzYUc4Q2I0ZDRMaitPdlhyNGNPSFFxa0YzRUxFZE1LSXBFb0xTMnRWNjllelc0dWw4cy9mdng0OSs1ZE16TXpzbnM4Y1A0blA4NFVDb1hENFNpMU5IV1NQM1RvRVBEdEI0dXJWNi91MWFzWGtSb053ekNaVE5ZMEp1S1QvU0ZUV2xyS1pyT0RnNE1URXhNVkNvV2FtcHFQajgrSUVTTStkYW8rZzdaMGc2Q2twT1QxNjljZUhoNmZ0R0IzZmpxN090TFQwOWZUMCsvV3ZVZE5EVThvRklwRVFyRlExTVo1eXU4Y0NrVk5qY3RtczFYWWJEYWJyYW1wMWI0VXBoQUlCUEp2Wk5LUC9udDNicnQxN2NyVUdULy9Zd2N0S3l1TGlJaHdkM2NIR2FjOFBUM1BuajNiU2tFZ0hvOVhWVldsTktFSmZIVEx5c3FVN0pseXVad0k1b3lPanE2cnExTWF1alUwTkVna0VuSTZIeHpIcFZKcHYzNzlDTkZMcDlPcFZHcENRZ0tmejc5NDhlS2xTNWNVQ2dXTzQyVERNb1poNGVIaDU4NmRJNlRYeDQ4ZkN3b0tXdEhZNnY4YmhxMmpvN041OCtaOSsvYWRPSEZpeTVZdDI3ZHZCM21iZCs3Y2FXVmxOVzNhTkhJUDVYSTUyZUtSbTV0NzZ0UXBITWVYTFZ1V25aME4wcmZPbVRPSE9Ba2lrU2crUGo0ckt5czJObmJTcEVrWkdSa1NpY1RPem83WUE0MUcyN2h4STRxaTlmWDFXVmxaUzVjdUJRVnlkSFYxaTRxS1d2SXNhMnhzVEUxTnBkUHBOVFUxNUpqZStQaDRGRVVkSEJ5SUV3djBXM2w1T1pGWTY4V0xGM1E2L2VYTGw5N2Uza1pHUm5WMWRTb3FLb1JUZDMxOS9ZNGRPOEJuS3lzckVNNzk5T25UNHVKaVYxZlhsbnkvYVRUYTRNR0RFUVM1YytjT2xVb0ZvWStnbmhPRHdTRGZNeURXbEU2bmY5SnBycnE2bXNGZ3RKVHdxVDJBd0dZVVJmUHk4Z2duWGdDWUVFRlJ0TmtOVFV4TVdxclYxQlRDR0FEK05qWTJVaWdVUHo4L2tQUm96Wm8xUVVGQmYvNzU1OXExYTV0MTdCUUlCSFE2L2NDQkEyVmxaYXRXclFLUEVvZkRXYmx5NWE1ZHUvYnUzYnR4NDBZdWwydGdZQUJzN0hRNlhTNlhuenQzcnFHaFlmNzgrVnd1VnlhVFZWWlduanAxeXRmWEYrZ3hrQ01kUE11N2QrOW1NQmhyMTY0RnluYmt5SkVGQlFYUG56OEh0YWJLeXNxc3JLeUFNOEkzblRUb3E0QmhtS3FxYW5aMnRxbXBhVnhjM0xoeDQrN2R1d2RDOGV2cTZzQ2QzNVI1OCthUkY3bGM3dXJWcThsdmo4KzFuVW9ra3J5OHZHWW44dmg4UHZHQUExQVVWU2dVNVB6Ym4rd1BtZExTVXJGWUxCUUtaODZjS1JRS1g3eDRjZW5TSlF6RHlGYm9MK096dWtIdy9QbHpjSmUyOCtpZGdjNHVlZ0YwQnNQQTBLaWpld0dCUUNDUTd3ME5UVTJmQ1pOdVhMMGtGQXFuL3p6N253bWlBVG1IUm84ZVRiU01HVE9tRmRHYm1wcDY1Y29Wc2tDU3lXVEFKdm5zMmJObno1NFJhNEpjVmk0dUxrdVdMRUVRQkxnbEszSHIxcTIwdExTbW50SmtnRG9hTUdDQWdZR0JyYTB0bFVvOWRPaVFWQ29OREF3a3I2Wmt1VDEyN0JpUHgydkoyMGdtay9uNit2cjQrSkFiOWZYMVY2NWNpV0VZazhrRVpoYXhXQ3dRQ0d4dGJZRTlyVmtlUFhwMDQ4WU5Cd2VIaFFzWFhyNThPVDQrM3RyYWVzNmNPVVFRYjVjdVhaeWRuUjg5ZWtTaFVIeDlmVGtjanJXMWRWTkhZaHFOUnFmVEh6OSt6T0Z3dW5idG1wU1VoQ0NJa1pHUlJDSnBhcTVKU2tvS0RnNmVObTNhMWF0WFZWUlVHaHNiQ2RGYlZWVjE2OVl0RE1NQ0FnSUlyUWowMi9Qbnp5TWlJa0NFN2ZidDIvdjA2WFAyN05tY25Cd2pJNlB5OG5MQ0NBeW1BSTRjT1VLbjAwK2ZQazNVZXZYeDhkbTllM2RrWkdUcmc4NzA5UFRxNm1vbWt3bktVOW5iMndNUCthYU1Iei8ra3lXZEZBckYzMUg3bXMvbjc5cTFhK25TcGY3Ky91UEhqejkwNkZDWExsMUdqaHg1OWVwVkVDd05CdUxOYmt1ajBkcGU2WGZzMkxGZ3hnRmNBaHFOUmk3M3d1RndWcTFhZGZYcVZTWExsVlFxQmZld3VycjZnZ1VMdExTMEFnSUN5TjRXSEE1bnhZb1ZyMTY5WXJQWklPc1ltQ1RLenM0T0RnNW1NQmdiTm16UTBkR0ppb3E2ZWZQbWdnVUxmdnJwcDRzWEwwcWxVaDhmSCtMSjFkWFZuVEpsaXJPek01UEpEQWtKOGZmM1p6S1pDeGN1dkh2M0xuQVF5TS9QdDdLeTR2UDUydHJhMEhHUFRxZUQxRzc5Ky9lZk1tVUtFVStlbXByNjVzMmJsa1F2U0ZNTWJnQWVqNWVkbmIxNzkrN1ZxMWNUeitZblMza3J3ZVB4OXUvZnoyS3hpSDhRSUZVZW04M096czRtWjI4R0NwbEtwUjQ1Y3FUdC9TSFR2My8vL3YzN0UvOGQzTjNkMTY5Zkh4b2FPblRvMExhblhtK1d6K29HOFZ0ZXZYcmw1T1NrRk1uL2pmSnZmNXdnRUFnRThpL0h0ZjhBRkVYdjNMeTJjL09HN3IxNjkralpXMHRiVzBmMzY1dTVDQ29yS3lrVUNubW9vYWVuMTByQmpPSERoNVBkMnhvYUduYnQybVZpWWpKbHlwU01qQXhDUmxaWFY0UFNvRTJIZEFVRkJRME5EZDI2ZFZOcWYvLytmYk5CZzBEMWdYSTRvTU9wcWFralI0N016TXdrMXFGUUtNQ1htR0QzN3QydGlLVTVjK1kwTzZkZ1lHQWdGb3ZKWFFXalVuSVNKbEFuaHBDSWZmcjBFUWdFZm41K05CcnR4eDkvdExhMkhqWnMyUHIxNjd0MTZ3YnN3OXJhMnN1WEx5ZHZycTZ1VG5hT0xTOHZQM0xrQ0l2RkdqTm1URmhZMk1TSkUyazBXbloydHA2ZUhwZkxKVVJ2WldWbGRuWjJZbUlpOEJVZk9IQ2dtWmtaOEk0bXgvVGEydHFTWTNvQklNTlRZR0NnbVpsWlRrN09uajE3VEUxTlRVMU40K1BqMzc1OTYrSGhVVnhjVE00NlJnUWhVeWdVd3Z6aTRPQmdZbUx5K3ZYclZrUXZqdU8zYjk5V1VWRlJLQlR2M3IxNy9QanhqaDA3Z0RtUlJxUGR2SG16dExSMDJiSmxDb1VDUmRHMkZDTlZVMU9UU3FVTkRRMWZOMVByNDhlUCtYeSttcG9hbUN3QUNhaE5UVTNCWGRHNjYzaFZWVlhiTzBQWWJ3ME5EY0ZWVmxwQlUxUHpsMTkrSVJhVGs1UER3c0xBamRlblQ1OGZmdmlCeldhL2YvOCtLeXRMYVVNVVJaMmRuWUVXUlZFMEl5UGorZlBuMmRuWm8wYU5HalpzV0hKeWNuaDRlRjFkM2RDaFE0Mk1qTFMxdFJjdFduVDI3Tm1YTDE5NmVucjI2OWRQUjBkSG9WRFE2ZlM4dkx5cXFxclUxRlFuSjZmYzNGeGcxSjAyYmRxN2QrL2V2MzgvZlBqd29xSWlDd3VMTnY3ZTd4dGpZMk0zTjdlWW1KZzFhOVprWkdTQVJtZG41L0R3Y09DYTBSU2xOTVVnZmlRa0pJUjRKK0E0bnBTVWxKZVhSNndqRW9saVkyUFQwdExJTGNTTDFNVEU1TXlaTThUTERjZnhvMGVQWm1kbnIxeTVNam82ZXNxVUtlQndFb2xFS0JUcTZPZ292WUUvMlI4eTVNbFFVTmRtNE1DQllXRmhSVVZGdHJhMm4zUG1QdnUwTk9YdDI3Y3ltVXdwS1AzYkJZcGVDQVFDZ2Z6YkdURFkzZGJlL25WQ2ZIcHFja0xjeTlaWE5qRXorM1hWMnZZY0RrVlJLcFZLVnJrVUNxVVZxdzVaU1phVmxSMDZkS2lob1dIZHVuVjFkWFYzNzk1MWRYVTFNakpxYUdqWXUzY3ZoOE5adTNhdGtyYkVjVHc0T0pqUDV3Y0ZCUUVqRmFDNHVIanYzcjNUcDA4SE5XL0lrTTJZd0hVV3gvSDQrSGlpTGc2Znp6YzNOLy90dDk5YTZtZFRtaWJDQmNqbDhqVnIxa3llUEJsRXJuNzQ4SUhKWk42L2Y1Kzhqa3dtR3pWcUZEQUdvaWlhbVpscFptYVdrSkFBdnVWd09Ba0pDY0I4RVJjWHAzUlFUVTFORnhlWHVycTZyS3lzangrUWZQdlFBQUFnQUVsRVFWUS81dWJtRmhVVnNkbHNPenM3WjJmbmd3Y1BhbXBxamhneEFzT3dOMi9lZ0xvN1lyRVlLS1c0dUxqdzhIQVFOYjE0OGVMUFNxa0tSdVRBdG95aUtHR2w2ZDY5ZTBoSVNHTmpZMEZCUVV1bUtqTHo1czFySlVrUHFDWlNYRnc4ZnZ6NCsvZnZqeGt6NXVYTGx3a0pDVjVlWHVCYmtPUzIyYVRaTGFHbHBjWGxjbk55Y3I1aXN0YUdob2FJaUlnaFE0YUErMG9tay9INWZLTGE2aWZKeWNsUm1tRnBoVC8vL0RNOVBmMlRxMjNjdUJHVVFtVXdHQmlHL2ZqamoxZXZYdTNidHk5NFJ1Yk1tUVBLWXBlV2xwNDVjMmI1OHVWY0xoZFVwUUtiMTlYVlhiOSszY0xDWXV2V3JSY3VYSGo0OFAvWXUrK3dLSzYyZitDemxhVXRSUVFCNlNoTkJCVVVGREgySGpXYUJHTlBlWXpSUjJPc3NjU3VpWW5SR0kzZDJEV0tKcUt4bDRoWUVCV0lpSWpTRVpDeTFHWDd6dStQODc3enptL3BpS0xMOTNONWViSER6T3paM1pubDNLZmM1NXlkblYxb2FHalBuajNMeTh1M2I5K2VucDYrYU5HaWRldldIVHQyTER3OG5LUW9VNmxVdTNidEVncUZGUlVWSXBIbzRzV0w1RzdxMHFYTHRHblRoRUxoMXExYnlhcFVyelhTMkx0ejI1UEhDYS92L0d4VC92T2x0NC91c3NZTjR1bnB1WC8vZm5ZazZlWGw1ZWpvU0taNDFNbkx5OHZKeVNreE1aR21hV2FSYzFkWDEwR0RCakg3L1BiYmI1NmVucjE2OVdKdllRYmJzNy9aWkRMWmpoMDc0dVBqNTh5WlkyZG5GeE1UNCtEZzhONTc3OUUwdldQSGp1ZlBueTlZc0tEMkw0cXE1YWtkdVhuSlNBU1NnT3Jtelp2OSsvZXZjMkhoMnRXbkdQSHg4UndPcDFPblRxL3lSRzhQQkwwQUFBQ1V0VTJib2UrUEhQcit5TEt5MHJ5Y25MemNISjJGU1Jpdm51dk8ydHFhTEZqQ2RQYVdscFl5ZFpxYTBEUjkvZnIxNDhlUHExU3FWcTFhaWNWaXNWaE1xb05mZnZubHhvMGJ0VnJ0aEFrVHF2YW1Sa1ZGWldSa3pKZ3hneDN4a2tSWm8wYU5PbkxraUtPam8wNGZRbDVlSHRNRG5KU1VGQjBkYldOalkyZG5SNGFKbHBlWHo1MDd0My8vL2cxNjFUd2VyOW9abXdrSkNlWGw1VXdYeFB2dnY2OHovcmFrcEdUMjdObE1nS1JXcTY5ZXZTb1VDcG51MExLeXN2ejhmSkxjS3k0dXpzM05qYW5EcVZTcWR1M2ErZnI2cXRYcVBYdjIyTnZiZCt2V3pjREF3TlRVZFBMa3lSY3VYSkJJSkFzWEx1VHorVkZSVVdWbFpTUmxqbHd1SjlNcEJ3d1lNSERnUUlsRWN1dlcvelNGU0tWU011R1pYUVduYVZxcFZHcTFXcktNSjltWWtwSkNCcXlTR0kvNVhBSURBdzhmUHJ4anh3NjFXczJlK0ZjVDlucTJLcFZLcDNvYUh4OS82dFNwM3IxN2svR0hQQjV2NGNLRmxwYVd4NDhmdjN2M0xwL1ByNmlvVUt2VjgrZlAxMnExU3FWeTgrYk5kVDRqaDhNSkRBeThjdVZLRXdhOTU4K2YxMnExVENpZWtwSkMwN1JPcXJhYVpHZG5KeVVsVFp3NHNaN1BKUkFJM04zZFI0NGNTUllqRFF3TTdOS2xTMkZoNGI1OSt5WlBubXhsWlVWK1pwcVp2TDI5TzNUb1FMTG1NcGhoRVdTa2ROdTJiWFhHeHJkdTNYcjE2dFVrOEFnTEN4TUtoZmIyOWlrcEtjZU9IYnR6NTA2N2R1M216cDFyYTJ0NzllclZLVk9tREJvMGlBUkNCZ1lHVzdkdUxTc3JtemR2M3ZUcDB6dDA2RkJlWGo1bnpoeXlPSm1QajQrUmtkR0pFeWN5TWpMSWhQL1hwRk9YZ0xZT2p2WFlzUW0wYnQzNEJFamtleklwS1VrbnI3dElKRnF4WWdWcEk2dlBlYmhjTGp0SFd0KytmVzFzYk5pTExmTjRQQ3NySy9hVzRjT0hzMmNmRUltSmlmdjI3U1B0V1haMmRnS0JvRisvZmlkUG52VDM5ejl4NGtSQ1FzTEVpUlByMHpTbVV4NUdVVkVSU2VQUDNDbk1ZbVBXLzd1QXEwd21DdzhQVnlxVmRjNVRhSFF4R0UrZlBuVjBkTlRKeGZEdVF0QUxBQUR3ZjhSaU03SFlyTDFuZmJ1VkdxRno1ODRSRVJGWHJsd1pPM1lzMmNLZWwxdXQrUGo0MDZkUHA2V2w5ZXZYejlEUWtGbTZZOEtFQ2N1WEwxKzBhSkdscGVYaXhZdXJycFZhVmxaMjRzU0ptcFpZSERaczJQUG56N2RzMmJKeTVVcW1aa1BUZEU1T1RuQndNSW54OXV6WkV4UVVOSDc4K09YTGwxKzdkcTFQbno0blQ1NjB0YlZ0YUUrVWlZa0pxU3ptNStjekZUZ3l1SlRQNS92NStkVjBJT25QWWZvcVJTTFJxbFdyMkw5ZHUzYXR0YlcxVnF0MWNuSjY5T2lSdmIxOTFZQ2hkZXZXSzFldUpQWFI5UFIwc25IUW9FRmR1M2ExdExTc3FLZzRlZkprU0VnSUdXOHNsOHRKeHl3SldTVVNDZGxmcFZMTm1ER0RPU2Z6bGlZbEpaRzBUT2JtNWhzM2JpUWJIejE2eE9RSGxzdmxUTkFyRW9tQ2dvSnUzTGpSb1VPSCttY3F1bkxsaWt3bWk0K1BaOGZBWkk2b1dDd2VPWElrR1NYTDlDMTdlWGxaV1ZtWm1KaEVSVVVWRmhhT0dqVktxOVhXMmJEQ0dEeDQ4S0pGaTZLaW9tcGErN1JCU2twS3JsNjlHaG9heWd3ZnVIUG5qcm01ZVgyQ1hvMUc4L3Z2dndjRUJGU05RR3JDNS9OTlRVMTlmSHpJejIzYXRQSHg4V0h5SWJkdDI1Yjh6QVM5amU0eEl3YytlL1lzSlNYbHhZc1hTVWxKRW9uRTM5OS93WUlGSGg0ZXFhbXB5NWN2Zi9ueUpaL1AxOGxDRkJFUlFkTjBlbnE2VUNpOGUvZXVyYTB0R1UzQTQvSDY5dTE3OHVSSkZ4ZVgxenE4dVZPWHdOZDM4aWFrVnFzWEwxNnNWcXRIalJyVjZKTThlZklrUFQyOWZmdjJUTmlzTTRTNFd1eXdrN1M4UkVSRXhNVEVlSGw1alJremhpd01UcjVEWW1KaUZpMWFSQmFqWW03NUJwV0hZV2xwV1Z4Y2ZQMzY5YjU5KzVMQkprVkZSYmR1M1hKemMyTmFTSzJzckxwMzd4NFJFUkVRRVBBcVUyMXJLUVloazhrS0NncElPNkIrUU5BTEFBRHdSams1T1lXRWhGeTZkRWtpa1hoNGVEeC8vancyTnJhVzRjRmtuVmdURTVPRkN4ZDZlSGlRL0tVVVJjWEV4RHg2OUdqeTVNazdkKzUwY0hDb09uZFJxOVh1MnJWTHE5WFcxRXZHNFhDKytPS0xwVXVYYnQrK25TdzFSQ3J4Y3JuY3djRkJvVkJzM3J4WklCQk1talJKSkJMTm1ERmo3ZHExbVptWnQyL2ZYcnAwYVVOekhUazVPWkVwd1h2MjdQSHk4aUlkY1VxbDh2NzkrOTdlM3JXa0VDc3JLNnVhK1psSVMwdmJ1bldyV3EzKzl0dHZ0MnpaUWtMeDdkdTNsNVdWalI4L1htZjBiTFU5TUphV2xrcWxjdXZXclZ3dTkrT1BQeVliWlRKWnRlWGg4L2xMbHk0bG5VN0hqeDludHJ1NXVVMmVQRm1yMVRMZEptUTA5YVJKazhqRDh2SnlwZ2RZbzlHUXJNS0dob1phclZZbmUycG1abVppWWlLSHc4bk96bVlYT0RrNU9TWW14c2JHaGxuRmw3QzN0MSsrZkxtcHFhbk9ORUtteitycDA2Y3ltWXdNMjY0L0t5dXJqejc2Nk9EQmc5Ylcxa3hPNzBZN2RlcVVScU5ob29pY25KemJ0MitQR0RHaTZpWDB6ei8vY0RpYzBOQlE4aXN5TXIrb3FJZ2tacXVuZWw2WlRaV3N5OWpZK05hdFd5NHVMaU5IanZUejh6TXhNVWxMUy92MTExOGZQbnpvNStjM2RlcFVrditaN2YzMzMzZDNkMDlNVER4Ly9ueGxaYVd6czNOQ1FnTDV5TWlGSnhLSlNLYnJKaW5odTh2QXdPQ1RUejV4ZG5hdStoN1c0dENoUStTMm9tbGFJcEU4ZnZ5WXkrV3lWK1Z0S0pxbWp4MDdscG1aT1hueTVORFFVS2FCS1NzcjY4aVJJMU9uVGwyelpvMjF0WFZOa3docUw4K0RCdzhPSFRvMGF0UW9jdG1QSHo5KzI3WnRxMWV2RGcwTmxjbGtWNjllNVhBNHpEY0pNWFRvMEtpb3FDTkhqdFM1ekZ2amlrRzI1T2Jta3NSK2pYclAza1l0L1hZQ0FBQjQ4eVpObW1SdWJoNFZGUlVYRitmczdEeHIxcXdmZi95eHBqcXVXQ3hldG15WldDeG1jbThxbFVwU3EvYjM5eWRkc2djT0hIanc0SUdQajArN2R1MmNuSnhJTjlkZmYvMlZrSkR3bi8vOGgxMGIwNG1PVEV4TXBrNmQrc3N2djJSblo1T2V0d2NQSG9oRW90YXRXLy93d3c5U3FYVEJnZ1drSW01bVptWnZiMy9qeG8wdVhibzBZczNHVHAwNjdkKy8vL3o1ODgrZVBXTkNzanQzN3NqbDh0cm5qR1ZtWnBMa3h1eU5CUVVGRVJFUkpOajQ3My8vYTI1dVRoWlY2dHExSzVmTDNiMTc5N2ZmZmhzWUdOaXRXemMzTnpjbTRDVFlvV1plWGg1Sk9qMXYzandURXhNU3J4WVdGbFliWTNNNEhESUxsSVFsVElqTHBKNW1uRHAxeXREUU1EZzRXS1ZTa1I1YTBnRmJWbGEyYytmT2xKU1VEejc0NFBUcDA3LysrdXVVS1ZPWTV5S3pyS1ZTS1VWUmE5ZXVIVGx5Wk8vZXZjbkE3eWxUcG56MjJXZlZMZ0ZLdWsvWklYZVQ2TmV2WDJGaDRZOC8vdmpsbDErU1B1MC8vdmpqOHVYTE92Mmk1SExhdjMvL3dZTUgyZHUxV3EyeHNmR21UWnV5c3JKdTNyelpxMWN2OGdtV2xwWnUyYkxGMHRLeTJ0UmNLU2twRHg0OElOVnVqVWF6ZGV2VzVPVGtlZlBtdllIbGFzblllM0poa0JSVzVIN015Y2toelN1RmhZV2swMTR1bDdPSE9kaloyYTFhdFVvcWxXWm1abDY2ZENrMk52Ymx5NWRkdW5SWnVYSmxUVjNaWXJFNElDQkFJcEVvRklveFk4WklKSkpqeDQ2NXU3dWZPM2Z1d29VTDc3Ly8vdm56NXpkdjNqeDkrdlJhRm4zVmI4elhGTHVuVVdmNVpkS2NWSFhSbmNqSVNQSURoOE14TlRYMTgvTWJNbVJJN1ZtZ3lMZEhUYi9sY0RnelpzelFhclVrRHh5NVZFNmZQbjNyMWkwckt5dFRVMVBTNlBidHQ5KzZ1N3Q3ZW5yYTI5c0hCZ1l5ZDBydDVWRW9GQ1VsSmN4c0d2SU5kdTdjdWVQSGp3c0VBZzhQanc4Ly9GQ25SOWZHeHFaang0N3g4Zkh4OGZHMWpKRnAwTnVpVXd5bXRWR2ZWb3BHMEFzQUFQQkdrV1RGbzBlUEhqMTZOTmxDNnRPMVRKMWkxenhTVWxKS1MwdXpzckptenB4SndzWGc0R0J2YisvejU4K1RLSnFzaVVJV3ZHbmJ0aTFUUWI5MTYxWmhZZUdkTzNkMEFraFBUOC8xNjllVDdMamw1ZVUzYnR3SURnNDJOemYzOC9QcjJiT25WQ3BOVEV5TWk0dDc5T2hSUUVCQW56NTl6cDQ5TzJ2V0xEOC9QemMzTjE5ZjM5clRMREY2OU9oeDVzeVo0OGVQR3hrWk1SVlprbkNvYWxwcDhqSlBuanlwVXFuUzB0SXNMUzJaRll4U1VsSU9IVHFVbnA1dWFHZzRkdXpZdm4zN010MFhKT29MQ0Fod2NYRTVjK2JNblR0M2J0Kys3ZUxpc21qUkluYURBalBZK01HREIxdTNicld3c0pnL2Y3NmpvK09HRFJ0eWNuTEt5OHNORFEwREFnSkkzQlVSRVVGNlBIVFdDOUZvTkV4WG9jNXFPdEhSMFZGUlVSOTk5SkZRS0l5T2p0NitmVHRGVWVQR2pUdHc0RUJVVkpTNXVmbml4WXZidG0zcjRPQ3diZHUydVhQbmhvYUdqaDgvUGk4djc4Y2ZmNlJwZXZueTVUd2U3OGlSSTBlUEhqMTE2cFNucDZlZG5aMkppUW1QeDlOcXRYSzV2S0tpUWlLUmFMVmFkdHBWTXFPWS9Cd1hGOGZqOGNqYlVseGNMSlBKU0IrN1dxMVdxVlFkTzNhczU5b25ZV0ZoVmxaV3pCanNybDI3T2prNWNibmNPdnRJYVpwV3E5V2swdCsyYmR2Um8wY0hCd2ZUTkIwWEYwZFc4Vm13WUFFVHpoa2FHajU1OGlRaElVR3IxWklPVDNKK0hvL243T3o4MFVjZjFmTUNveWdxTlRXMXNyS3lvcUtDcG1seVQ5RTBMWlZLQ3dzTHlTcFFKU1VsSXBHSS9KeWVucDZUaytQdjc4L2o4UTRjT0hEMzdsMkJRRUF1czlPblQrZms1RERSbEZnc1BuRGdBUGxaclZaek9Cem1udnIzMzM5UG5EaFJWbFpXVmxabWJHenM2ZW5acjErL3JsMjc2c3lmWjc4enFhbXBjWEZ4VVZGUlpPeUd1N3M3VGRQMzc5OWZ0V3BWZVhuNU45OTg0K1hsNWVMaXNuWHIxaVZMbGt5Wk1zWGIyN3VlTDErZlZEdi9uMXpoNVAvRXhNVHc4UERNekV5bUhZcWlLUGJhVkExOXVwcldpQ2JZUXo5STJ1ZDc5KzZOR1RPR0pKUXlNek5idTNidHRXdlhybDY5ZXZic1dYOS9mekpKdXo3bDZkNjlPMWxlbXhFUUVFQytmMm94Wk1nUUR3K1BlbVozYTF3eC9QMzl5VExzZWdOQkx3QUF3QnVWbkp5OGFkT202ZE9uTXpVYmtvaTRua1A0K3ZYcloyNXVQbkhpUkhZdmtKbVpXVmhZMkljZmZ2ajgrWE5tSVJ3ZWo4ZnVrbEtwVktkUG4zWnpjeU5wa05tWTlXQ3lzcklNRFEwSERoekk1WExKWWtqbnpwMkxqWTBOREF4Y3ZYbzFtVmZXbzBlUHVMaTRXN2R1blRsenB2NjVqZ1FDd2RkZmYzM2h3b1ZldlhveFhhOHpac3hJU0Vpb09oV1pvaWhYVjlleXNqSWpJNk8rZmZ2MjdkdVhDYlJjWFYwZEhCdzZkKzdjdDI5ZjlnSThLcFdLREJzbTNjS1RKMC8rK09PUFkyTmpIUndjZExyUTVYSTUyZEtsUzVkSmt5WUZCQVNROHZUcTFTc3hNZEhKeWFsVHAwNmtBWUxINHhVVkZjWEZ4WFhyMWsxbk5VdVZTc1dFampyVlpYZDM5OTY5ZTVOcG5INStmcE1tVFdyWHJwMjl2ZjN1M2J2NzllczNjdVJJY3FDL3YvK3FWYXVPSFR0R0FpU0JRRUErUkRLWmMvNzgrWEZ4Y1hmdjNzM016SHoyN0psQ29kQUpyWFhtSldvMEdwcW1TWXJzUFh2MktKVktkblJLVmcwbHF4Yjk4TU1QOVUrYnpGNHJ5OFhGcFVHalRBa09oek5zMkRBU0pHemJ0czNXMW5iT25EbnN0WnJJNmsyN2QrOVdLcFYyZG5iczlEd05UZFh6enovL01PdGRNMnRLUjBSRU1ETUNObXpZd095OGMrZE84czRZR1JsMTZ0U0p6K2QzN2RxVmZEVGZmdnR0UFovUjE5YzNMeSt2VmF0V2RuWjJiZHEwcWJNNWdNUGh4TVRFWkdWbGpSOC92blBuem1SL3JWWWJGeGZuNGVIeHdRY2ZrRHZSMzkvL3UrKytPM1hxVkl0ZHVJaTVsOW5JalViK0ovTXZRa0pDMkVtWUc0YzBCbFg3ak5VS0NncEtTa3FhUEhreSt6dUJ6K2NQR0RCZ3dJQUIyZG5aVlR1Zm0xejc5dTFmZmQ1QlM4TnA2QUxOQUxYYnZPRmlWcWJrODY5NmVYam93MHJXQUFCTlRxRlFMRnk0VUtWUzllblR4OExDSWlNajQrYk5tNzYrdmw5Ly9mVnJmVjVTV2F4em9xRE8ya0sxekMyczU1SWI3elNTMU9vTjFHTEpET2Q2OXNHK282S2pvd01DQWw1eHFaVmFTS1ZTRG9kRFZtbXFjd0V0bFVwVldWbHBZV0doOTljd0FDRG9oYWFIb0JjQW9FNkZoWVYvL3ZsblltSmlSVVdGcGFWbGNIRHdzR0hEa0xjR0FBRGdkY0RmVndBQWdEZk55c3JxaXkrK2FPNVNBQUFBdEFodllyZ09BQUFBQUFBQVFMTkEwQXNBQUFBQUFBQjZDMEV2QUFBQUFBQUE2QzBFdlFBQUFBQUFBS0MzRVBRQ0FBQUFBQUNBM2tMUUN3QUFBQUFBQUhvTFFTOEFBQUFBQUFEb0xRUzlBQUFBQUFBQW9MY1E5QUlBQUFBQUFJRGVRdEFMQUFBQUFBQUFlZ3RCTHdBQUFBQUFBT2d0QkwwQUFBQUFBQUNndHhEMEFnQUFBQUFBZ041QzBBc0FBQUFBQUFCNkMwRXZBQUFBQUFBQTZDMEV2UUFBQUFBQUFLQzNFUFFDQUFBQUFBQ0Eza0xRQ3dBQUFBQUFBSG9MUVM4QUFBQUFBQURvTFFTOUFBQUFBQUFBb0xjUTlBSUFBQUFBQUlEZVF0QUxBQUFBQUFBQWVndEJMd0FBQUFBQUFPZ3RCTDBBQUFBQUFBQ2d0eEQwQWdBQUFBQUFnTjVDMEFzQUFBQUFBQUI2QzBFdkFBQUFBQUFBNkMwRXZRQUFBQUFBQUtDM0VQUUNBQUFBQUFDQTNrTFFDd0FBQUFBQUFIb0xRUzhBQUFBQUFBRG9MUVM5QUFBQUFBQUFvTGNROUFJQUFBQUFBSURlUXRBTEFBQUFBQUFBZWd0Qkx3QUFBQUFBQU9ndEJMMEFBQUFBQUFDZ3R4RDBBZ0FBQUFBQWdONUMwQXNBQUFBQUFBQjZDMEV2QUFBQUFBQUE2QzBFdlFBQUFBQUFBS0MzRVBRQ0FBQUFBQUNBM2tMUUN3QUFBQUFBQUhxTDM5d0ZBSGpyS0JRS3BVS2hVQ2cwYW5Wemx3V2dwZUpRUXFHQlNDUXlFSW00WExUUEFnQUFRT01oNkFXZ0tJclNhRFJsSlNVbEpjVVY1ZVUwVFRkM2NRRGcveGdaRzV1Wm01dVpXd2lGd3VZdUN3QUFBTHg3RVBRQ1VHV2xKUmxwYVRSTkM0VkN1N1lPUmtaR1BENmZ6K2VqZndtZ0dhblZhclZhclZUSUN3c0tjbCs4eUgzeHdyS1ZsYjJEQTRmRGFlNmlBUUFBd0xzRVFTKzBkUGw1ZVhtNU9YdyszOTdCd2N6Y29ybUxBd0QvZzgvbjgvbDhrVWdrTmpOWHlPVzVPVG1Tb3NLS2luSm5GMWVSb1dGemx3NEFBQURlR2VqSWdoYXRxTEF3THpmSHlNaTR2WmMzSWw2QXQ1YUJTT1RzNnRyVzBVbXRVajE3bWlTWHlacTdSQUFBQVBET1FOQUxMWmRLcWN4OWtXMWlhdXJ1NGNIblk5UUR3TnZPc2xXcmRoNmVIQTRuTGVXNUdubm1BQUFBb0g0UTlFTExsWkdleHVGd25GeGNtN3NnQUZCZkJpS1JzNXViU3FYS2ZmR2l1Y3NDQUFBQTd3WUV2ZEJDVlpTWFYwcWxEazdPUEI2dnVjc0NBQTFnWW1KcVlkbXFwRmlDemw0QUFBQ29Ed1M5MEVJVlM0b0VRcUhZekt5NUN3SUFEV1p0WTBQVGRGRkJRWE1YQkFBQUFONEJDSHFoSmRKcXRTWEZ4WmFXclpxN0lBRFFHQVlpa2JHSlNWbFphWE1YQkFBQUFONEJDSHFoSmFxVVNtbWFOakUxYmU2Q0FFQWptWnFLRlhKNWM1Y0NBQUFBM2dFSWVxRWxVaWprcExPb3VRc0NBSTBrRUFxMVdpMm05UUlBQUVDZEVQUkNFK05RSElxaWFHMXpsNk5XQ29XQ3orZGptU0pvUWxLcHRMbUwwTElJaFVLbUFRc0FBQUNnRmdoNm9Za0poVHlLb2lvcTN1cWFxRnFsUnRMbXQxQktTa3BFUkFRVFBTWWtKRHgrL0RncEtlbHBGUnFOaG4yZ1JDSzVmUGt5ZTB0RlJZVlNxYVFvNnZqeDQ5T21UU01iRlFwRlJVVkYxZWVOam80K2QrNmNRcUZndHBTV2xtN2J0aTBsSmFXZUpaZEtwVjk4OGNXMmJkc2EvcUtoa2ZnQ0FVVlJLcVdxdVF2eUpodzlldlNISDM1bzdsTDhmeW9yS3g4OWVsUlpXVWtlU2lTUzh2THl5aXAwYnRXeXNyS3NyS3lxWjh2SnlkbTRjZVBMbHk5cmVyb1hMMTdFeHNheU8vWWxFc25GaXhmclUxU2FwaGN2WHZ6bm4zODI1UFhwcy9MeWNwWHEvMjZjMHRMU2pJeU01aXJNbWpWcmpoOC8zbHpQRGdBdEIzcTZvSWtKRFFRVVJaV1d2TlZCTDBYUmRIT1hRUCtvVkNxSlJHSmdZTUJzVVNxVkZoWVdmL3p4eC8zNzk2dnV6K0Z3Tm03Y3lONlNscFoyN05peGtKQVFZMk5qaXFLMmJ0MWFXbHA5cHFJZE8zYVlzcVprLy9QUFArSGg0ZTNidDNkeWNpSmJsaXhaTW5EZ3dNR0RCd3VGUWhMOWtnQTRLaXBxeDQ0ZE9tZTdjdVZLVGs3T3dJRURtUzFpc2ZqWnMyY3FsV3JtekpuMWVlMnBxYWtVUmZYdTNicytPME9MUXROMFRrNk92YjI5VkNwVktCU1dscGJIamgyN2VQSGl6cDA3QlFMQnA1OSs2dVBqTTJqUW9KOSsrbW5zMkxFREJneW85aVFWRlJYVnR0Zm9rTWxrOGZIeEFvR0F3K0ZVV3hLVlN0V3hZMGNqSXlPeVJhMVdxOVZxZ1VCQUhtcTFXcHFtS3lvcWZ2Lzk5NnFIKy9yNnNvdVhuNS8vODg4L0wxdTJ6Tm5aV2FQUnpKa3pwOW9pZmZQTk43Nit2c3pEQXdjT1pHZG5yMW16aGpRN2J0KyszZEhSY2NpUUlUd2U3OTkvLy8zb280OG9pdHEyYlp1eHNmSEVpUlBaNTRtTWpMeDY5ZXIzMzM5dlpXVkZ0aWlWeW1QSGpybTR1TFJ2Mzc3MnR5VTNOemNuSjZmTzNmU1BWQ3JOeTh0amIzRnhjZUZ5dVgvOTlkZnQyN2RYcjE3ZHFsVXJpcUp1Mzc3OTExOS9zYjhZaTR1TEZ5eFlJQktKREF3TXFyMldLSXJ5OC9NYk4yNGM4M0R6NXMyeHNiSE1RejZmYjJscDJiVnIxK0hEaDVOQkdUV1JTQ1RzQ0x5cXhwMDVMUzN0eElrVEtTa3BYQzdYMjlzN0xDeXNkZXZXdFR4TG5ScFhqT1RrNVBEdzhQVDBkR05qNDRDQWdKRWpSNUsvYm0rNEdJeTllL2VXbHBiT25qMmJ2Ykdnb09DUFAvNUlTa3FpYWJwang0NWp4NDRWaThXdlVraUF0eE9DWG1oaVFpR2ZvcWljbk9MbUxnaThhVmxaV1V1V0xOSFp1RzdkT3RKek8yYk1HUGIyUjQ4ZTNibHpSMmRuVXZsbWhwMnZXcldLeStYeStYeFNQNzUzNzk2dVhidGNYVjBuVEpoZyt2OG5JUnMrZlBpVksxZU9IajI2Y09GQ3NrVW9GSkx6TUlkVEZDVVNpWmo2UGFPaW91TEpreWNqUm93b0xDeGt3bU9Lb3JwMzcxNVpXYW5USzJWbFpXVm9hTWc4L1B6enowbEhGdm0vMnI2NDd0MjdmL0hGRjNXOWVhQzNqaHc1WW1GaDBhWk5tdzBiTm9TRmhWbGFXaG9hR29yRlloSkxHQm9hY2pnY1BwL1BqbFNQSHo5Ky8vNTlnVURBWExvU2lVU3BWSDczM1hmTWFVa0VPMlBHakxadDJ6SWJTMHRMRHg0OFdIdlF1M2p4WWlib2ZmRGd3ZmJ0MjluNzlPL2ZmK0RBZ1FrSkNlKy8vNzY1dVRtei9kcTFhenJoRTNOL1VSVEY0L0ZXckZoQjVveHd1VnlaVExaMTYxYVpUUGJSUng5NWVucXlqeG96WnN5U0pVdHUzNzdkczJkUEVuV1Q3ZVRHNUhLNTVHN1NhblZueU1UR3hnWUZCWEc1M096c2JHWmoxNjVkYzNKeW1KZERtcXVZK3ZyZXZYdEpjeHU1UGJkdTNWcjFQVm00Y0tHam8yUFY3ZnJoK2ZQbm16WnRNalUxNVhBNGxaV1ZyVnExK3Y3Nzc4blhyNCtQRDRsNHladXY4OFZvYkd3OGRlclVXaVlCN2R5NXM5cnRvYUdoWEM2WHBtbWxVcG1abVhuMjdObnM3T3haczJZeE82eGJ0NjYwdEpSOWlaYVdsa1pIUno5OStwVFpSNlBSY0xuY1ZhdFdOZWpNYkVWRlJldlhyemN3TUJnNWNxUmFyYjV3NGNMYXRXdFhyVnBsWW1KUzd6ZXZlZzBxeHRPblQzLzg4VWRqWStQaHc0ZHpPSnlMRnk4K2VmSmt5Wklsb2xmT0o5S2dZakFpSXlOdjNyelpzV05IOXNhS2lvb2ZmdmhCclZZUEhqeVlwdWx6NTg1bFpXVXRYNzRjODc5QS8rQ2FoaWJHNFZJVVJUMUx5cU5wdXFZV1l0Qkx0cmEyUzVjdUZRZ0V1M2Z2dHJLeUdqNTh1RXFsc3JhMjVuSzVwcWFtSVNFaDdKMmxVbW0xM2Ira0I1ajh3SFRwVUJSMS8vNzl2WHYzOXVqUjR6Ly8rVS9Wd0ZVZ0VFeWVQRm1uQmIzcTVjZmhjRWl0bXUzS2xTdGFyYlo3OSs0Yk4yN016TXpVK2UyRkN4ZllEK2ZPbmR1NWMyZm1vVWFqQ1EwTkhURmlSQTF2Q2NXT1VxQmxldlRvMGZmZmY1K2FtbXB0YlUwNkcwZU1HTUZjTXpObnpveU1qUFR3OEJnMGFCRFRsT1BqNDJObFpXVmlZc0xVTzY5ZXZWcFFVREJ5NUVqbXRDcVZxcnk4WEtmMXAwMmJOdFdHZGpYeDl2WmV1blNwVENiNzZhZWZwazJiWm1scEtSYUxTYVFkR0Job2IyL1AzRVJ4Y1hHMVY0S1owTEdzckd6TGxpMG1KaWFMRmkycTJsL1VwazJiZGV2V01YMXVHbzFHTHBkTEpCSXlwcU9zck16QXdLQnF2OS9qeDQ4TENnbysvL3p6STBlT1BIandnTWZqY2Y1WFhGd2MvYjgwR3Myd1ljTkdqeDVOanFKcDJzbkpxYVpJZ0hRNFYvMUMwQ2ZrSTF1MWFwV1ptZG44K2ZPN2QrOU9VVlI2ZW5wQlFjRm5uMzFXeTRGQ29kRGYzNS9MNWRiMFIxeXBWSnBWdDhyOStQSGoyZC9QMjdkdmo0Nk9UazlQZDNaMkpsdDY5dXlwMFdpTWpZMlpkLzdBZ1FPdXJxN3NQeEJ5dVp3Wk5sLy9NN05kdW5SSkxwY3ZYcnlZTkFtNXVycis5Tk5QMTY1ZGUvLzk5MnQ1MWZYUm9HSWNPblNJeCtNdFhyelkydHFhb3FoT25Ub3RYYnIwNzcvL1ppN1JOMU1NTW9qajdObXoxWTd3djNqeG9rUWlXYjE2dFoyZEhVVlI3dTd1UC96d1EyUmtaSjgrZlY2eGtBQnZHd1M5OEZwSUsrVXB6L1BkMjlrMGQwSGd6VEUwTlBUeThpSWRxbUt4Mk1QRGcyeG5LamRaV1ZtYk4yOGVPSEJndjM3OUduVG11M2Z2YnRteXBYZnYzcDkrK3FsT0pTd3pNL1BwMDZla1IwSW1rMTI5ZXJWVnExYisvdjRLaFNJcUtpbzFOVFVySzBzdWw1TitpYlMwTkoxa3Z5cVZpa3dMdExhMlhyeDRNU2t0cVV5VElKbW1hVko3cG1sYXJWYXorNVRJemxxdFZtZldJaHROMDVnOTNwTFJOSjJmbjc5bno1N0F3TUNIRHgvZXVuV3JSNDhlekc4MUdrMTRlUGpJa1NQejh2SWVQbnpJREI3MjhmR3hzYkhSYURUTXhXTmlZbEpXVnNZRWxxU0hSeXdXbTc3YXVtdW1wcWFtcHFZazRMU3pzeU1SQWpPbklEYzNkL255NVJNbVRDQzlzdldSbDVmMzg4OC8yOXZiVDVzMlRXZXc1Y1dMRjArZE9pVVFDTGhjcmthalVhbFV5NVl0NC9GNFY2NWN1WExsQ3ZrQytlV1hYOGpPWGJ0MjFUbVd0SUo5OWRWWHRZZXA3SHZhcG9rQUFDQUFTVVJCVkM1aUxwZGJXVmxaMDh6OGdvSUM5cmVUWG1MYUtkTFMwZ29LQ3JwMTYwWTY3U21LY25Cd1dMSmtpVkFvNVBGNHBhV2xNcGxzMWFwVnZYdjNab0xQQ3hjdWhJZUhrL2FGcW1kV3E5WDF1ZmFDZzRPam82T3pzcktZWUN3a0pDUW5KNGZkMDh2bjg4VmlNWE50azJ2RHhxYU95a1BWTTdQbDV1YWFtWmt4Z3lDOHZiMTVQTjZMRnkvcUxIQkQxVktNb3FLaTdPenMzcjE3azRpWG9paDdlM3RmWDkrb3FLaFhEM3JyWHd6eVlhMWN1VElySzZ0NzkrNkppWWs2djQyT2p2YjA5Q1FSTDBWUm5wNmViZHUydlhQbkRvSmUwRDhJZXVHMU1ESVNSVjVMUXRBTGJDcVY2c1dMRjFYN2FkVnE5ZW5UcHdVQ0FVbW1jdm55WlM2WDYrUGowNjVkTzlKbXYzLy8va0dEQmsyWU1LSHFPVE16TXk5ZXZFaUNYbzFHbzlGb2ZIeDgvUDM5ZS9YcUpaUEp5Sjl3Wm9CbGh3NGRkQ3JpbHk1ZFlxcjRwcWFtejU0OUt5OHY1L0Y0N0tvd1RkTmthUndmSHgrZHduTzUzQnMzYnR5K2ZidW1seXlUeVREZW9TVWpzMlJsTXBsV3ExV3BWR1Q4UEh0Tzc4U0pFeDBjSEdReTJkZGZmODBlZTNudzRNRi8vLzFYNTJ6ejVzMWpQeHczYmx4RDI0OGFXbmlWU21WcGFhbXovY0NCQS9mdjN5ZjN5STgvL3FqVmFpZE5tdFNsUzVmYnQyOGZQbnk0UzVjdVU2Wk1xUnBNQmdVRmVYcDZrcUNYekNWdTNicjFqQmt6Nml4R2FtcnFvMGVQeU05Y0x2ZnAwNmY1K2Zsa0hEWFpTTzVRalViajdPenM0T0RBSE1qbGNvdUtpblFHYXpEa2NubTE0MEgwQ2ZQcW9xT2puWnljYkd4c0pCTEozYnQzeWNaKy9mcVI0UFB4NDhmbDVlVkRodzV0MDZZTmMyeVBIajEwaHFZektpc3JmLzc1NS9vRXZXUnVpNFdGQlh2amloVXIyQk5KS0lxNmNlUEdqUnMzMkZ0V3JWckZIcmRmenpNeldyZHUvZmp4WTZsVVNvYi9TQ1FTalViREhxN2ZWR29wUm5GeE1RbDAyUnV0cmEzLy9mZmZxbU0wWGw4eHlGOVlxVlQ2NVpkZmR1dldiZTdjdVRvSEZoUVVCQVFFc0RjNk96dEhSMGRqc0I3b0h3Uzk4Rm9NSE5MaGRQakRCL2ZTdW5SMWFlNnl3TnVDZE1Jd0U4a1lHbzNtNXMyYlFxR1FER203ZmZ1MlZxczFOemZYYXJVUkVSR3hzYkZPVGs1dWJtNDZzYVdmbjUreHNYRklTRWlQSGozSTMrYnM3T3kwdERSL2YvL2k0dUp1M2JwVjI4V3ExV29MQ3d2SndPbVNraExTOWNRTXA3eDgrWEo4ZkR3SmVrbC9MK25qSmJYL2xTdFhzaWYwa2pybDRNR0R4NDRkVzlOTHJtY2VMTkJYUEI2UFNRcFZiWFlvRXFRWkdocnFYRnJUcDAvbjhYak1OYngzNzk3TXpNemx5NWVUaHpSTmszWFhtUDFmdm56NStQRmo5alRnbXBCalEwTkQ2NXl6UjRZNVZLMUo5Ky9mdjBlUEhvV0ZoZHUzYi8va2swOHNMUzFidDI2OWFORWlNdW4zd1lNSER4NDgwSGt0UGo0K1ptWm1RcUdRdk15VEowOWFXVm0xYnQzNjZkT243TlIzREpWSzVlRGdJQmFMYVpvK2ZQaXdzYkV4azlUOStmUG5DUWtKekUzS0hvZ2hFQWpZUVM5TjB3NE9EdE9uVDYvMjFaSGh6YlcvQS9xQnB1bVltQmlTWnUva3laTk1ZOEY3NzcxSGZxaXNySXlQajJjbWJqeCsvSmpNTTYvcGhPU3pLQ29xZXZMa2lWcXQ5dkx5cXJxelNxVktUMDgvZmZxMGc0T0R0N2MzKzFlYk4yOFdDb1ZNUURWLy92ek9uVHVIaFlXUmh4cU5ScWxVVm50VjFIbG14cEFoUStMaTRyWnQyeFlXRmtiVDlNR0RCMFVpVWRNbUdxeXpHS1NGbExTOU1rZzZ1dExTMHFZS2V1dnpiaGdZR0t4ZnY3N2Fid1lTbWV2YzQrYm01bVQyQk5KWmdaNUIwQXV2aFl0cjYwNWRuUDRNdisvdVlXTm1abFNQSStDZFYxbFplZW5TSmFGUVdGSlNRdFAwMzMvL3plUHhCZzBheE94QWd0NnFmMGNOREF3MmJkcEUydnQzN05peGJOa3lVaUZZc21SSmFtb3FoOFBKeU1qWXVYTW42VzRWQ29Ya2g1OS8vdG5ZMlBqUm8wZWJOMjllc1dLRm5aMWRYRnpja1NOSGZ2NzU1K3ZYcjU4NWM2YW1jdmJvMFdQNjlPazBUZS9hdFV1aFVJd1lNWUtaNmZUVlYxODE2Q1ZydGRwejU4NWR1blNwcGgwVUNnV05UT0hRRUUrZVBLazZsN0tzckV5aFVDUW5KN00za29HZzdkcTFNelEwek1uSnVYRGhBcC9QMXprd0p5ZkgwdEtTblRoSG85RlVWRlFFQndmeitmeEhqeDV0M0xpUlJDd3JWcXpRYURTelo4OW1CcHJXZE1QYTJ0cVMyNVowWkpFZXVUNTkraGdaR1owOWU5YlMwbkw0OE9FYk4yN3MwYU9IbTV2Yjd0Mjd5WjZ4c2JHLy92cnJsaTFiakl5TVltSmlQRDA5SFIwZGQrellRV0lEcFZKWldWbko5TVdwVktxcFU2ZjYrdnFlUDM4K05UVjEzTGh4aHc4ZkpyOEtDUWtKREF6VUdYWkxXcVowWmg5b3Rkcms1T1J2dnZtbTJ2ZVp2THFXY0h0cU5Cb2pJNk9uVDUrMmJkdjI5dTNiNzcvL2ZrUkVCRmtUcnJpNHVPclk5ZDI3ZDZ0VUtwMXJTU2FUc2VmeG1wdWJuenQzVHExV0s1WEtIMy84a2JsSS92T2YvN0JQWldwcU9uLytmQkpteStYeWxKU1VxaU45VkNwVlNVbUp6cld0VnF1MVdtMkhEaDJZTGJXY3VhcFdyVm9OSHo3ODRNR0RTNWN1SlcxUFgzLzlOYnNmdTlIcVh3eDdlM3VoVUJnVEV6TjA2RkR5VHNwa01qSm1vZlpzMVUxYkROSTRXMU5iR0Judm9ETUFpbnhHN0RYOEFQUURnbDU0WFQ3NEtERDVhZDdXVFZlbWZCRnFhOWYwdzRyZ2JWTlpXWG4yN0ZtaFVGaFJVVkZhV3BxZm4yOXNiTXdPZWtsSGJyWHBUNnIxMldlZmljWGlpeGN2bmo5L2Z0ZXVYWmN1WFRwOCtQRFdyVnZ2M3IyN1o4OGUwbVZFVm9KSlRrNjJzN1BMemMyMXNiRnAwNmJOc0dIREJnMGFSS3J5bXpadE1qWTJadkluSzVWS3NsMHVsNWVWbFEwYk5vdzkvR3pMbGkyeHNiSHNUaVQyNE1uVnExZVQ2ajZEcHVrK2ZmclVuc2lxSmRTcW9Rbjk5dHR2U3FWU0pCSXhWZGpTMGxJK24yOXNiS3l6RUxSU3FaVEpaTXVYTDNkMGRPelVxVk9uVHAxMFRxWFJhRDcvL1BOeDQ4YXhzNit4T1RrNWZmMzExd3FGNHJmZmZwc3dZWUs1dWJtVGt4TXpMYmFrcElUSDQ5VnpoWlgrL2Z2TFpMTGZmLys5YjkrKzF0YldTcVd5VTZkT0pCWWlJVGVaclpDY25OeWhRNGY4L1B3UFAvelF4Y1ZseTVZdDVQQ0lpSWlZbUJpZGhMMmtoRDE3OXZUeDhXRzJuRHg1TWlvcXF1b2NCSTFHTTJiTW1NR0RCN00zZW5oNHpKOC92OW9DWjJabUxsdTJySllKK1hxRHorZFBtemJ0dSsrK0N3NE9EZ3NMWTJadnhzWEYzYjkvdjJyUVMxYVNlL0hpQmZ1NzhkaXhZMUZSVWN3aWN6Uk5WMVpXVnIwMlNGWmhFclVXRmhZK2ZmcjArKysvbno5L2Z1dldyUXNMQ3pkczJHQmdZTUEwd1dpMTJyS3lNa05EUTdMNk92czhjcm1jeStXeXM3TFZjdWFxTHprOFBQenZ2Ly8yOVBUczFhdVhScU81ZXZYcUw3LzhNbXZXTEhZVTNUajFMd2FmeisvWHI5KzVjK2UyYk5reWNPQkFqVWJ6NTU5L2ttTmZmU1o1Zzk2TldwQS9UOVVPWThiWVp0QS9DSHJoZFJHSkJQK2RQZUR3L2xzLy8zQiswTkNPM1lMZFRFeGZOVTAvdk0yc3JLeDI3OTVOVWRUeTVjdnQ3T3lZcG1pbURsMVFVQ0FRQ0pnK2dUcWpRUmNYRjVxbTQrTGkycmR2THhBSVNQNWJZMk5qMGpoTmFrNldscGJXMXRiSnljbnZ2ZmRlVGs0T0dkOWxZbUxDUEdsaFlXRkFRQURUQldSa1pFVHFDb2FHaG5QbnpqVXhNWW1Pam1hZWNjaVFJYUdob1RVTmI2NDZ6cFBNbGRKWnlvVk5vOUhvcE00Q3FOM216WnZaMWMzTGx5OGZQWHAweG93WnFhbXBuVHQzWnJwaG1aaWs2bjEwN2RxMXdNQkFuZkdUSlNVbENvVkNKeitRV0N6dTJMRWptZGJ1NnVwSytteUxpb3JJYjErK2ZHbGxaY1VVcHM3NDhOS2xTMXd1dDJ2WHJtUjhyS3VySzBrZFJOcW5URXhNMnJadG01U1VaR2xwU2RPMHA2ZG5YbDdlcmwyN3lMSDUrZmxrSmlkenRubno1b2xFSWg4ZkgyOXZiL1l0Tm1YS2xFOC8vYlErNzZSU3FYenk1RW50TzdlUTI5UE96cTVidDI0M2I5NWNzR0FCTTBIYXg4Zm42dFdyek1mTlZsSlNzbno1OGg0OWVvd2ZQNTRadXF4VUtzdkt5c1Jpc1VxbDJyTm56L1BueitmTm02ZHpSZWxrRlg3eTVNbjY5ZXNQSFRvMGUvWnNlM3Y3UFh2MnNCc1RmL3Z0dDZkUG44NlpNeWN5TWpJc0xJd2NLSmZMcFZKcHExYXRkQzdzV3M2c1UzaXBWSHJod2dWWFY5ZjU4K2VUcCt2V3Jkdnk1Y3QvLy8zM21rYjUxbC85aTBGUjFBY2ZmRkJhV25ycjFxMkhEeDlTRk5XbFN4ZGZYOTlUcDA2OStzcEpEU3BHTGNpZlVaMHAxcVFqK3RYWFZRSjQyeURvaGRlb2xaWEp6RGtETC96OUwvblgzck9ObTd1TnNiR0JzWW1Cb1dIZHE2aS9QaHlPL3JmdXZ6MllhbVZxYXFxdHJTMVQ2YW5QRUsvNzkrOW5aMmRQbXphTnB1a25UNTZRQlFZVkNnV0h3MkVtZmJtNnVwS2hjVmxaV2N5OHRWT25UakVuT1hqdzRNR0RCNW1IVTZkTzdkV3JWN1Y5enE2dXJnMTZhZmIyOXRuWjJRY09IS2hwQnpNenM5ZVJQUVVZcFNVbFJZVUZiK2E1Yk5yWW1qUnArcGxxc2FPQ3YvNzZLeUlpWXVqUW9SMDdkcngrL1hwZVh0NlhYMzVKVWRUNTgrZkR3OE0vKyt5ejd0Mjc2M1RJUEh6NDhPREJnd3FGZ3QzblNWSFU0Y09IczdLeXZ2dnVPNTB4d0ZYeGVMeWdvQ0FqSTZQRXhFUURBNFByMTYvMzZOR2pjK2ZPTlZXQ1UxSlNaREtabVpuWnVYUG4rdmZ2THhhTEh6eDQwSzVkTzUzMktZcWkzTnpja3BLU3lJaG9ZMlBqMHRMU2pJeU1XYk5tWGJod3dkN2VmdWpRb2R1M2IvL3d3dzhyS3l0UG5EakJCQ2M2TDdDMHRMVGFPSTJzaDhUdWU1dzJiZHEwYWROcWY3R3ZJak1qWGZYL1J3dXZqNk96UzlXQndRM2k2ZW01Zi85K2RpVHA1ZVhsNk9oWVhsNWVkV2R6Yy9PNWMrZisrdXV2TDE2OG1EZHZIaG4rcWxLcGR1L2UvZkhISCsvY3VWTWlrWXdlUGJyT2ZrVXZMeThuSjZmRXhFU2RyRWd5bVd6SGpoM3g4ZkZ6NXN5eHM3T0xpWWx4Y0hCNDc3MzNhSnJlc1dQSDgrZlBGeXhZVUhzaXE1ck9URkkzYXpTYW9LQWdkb0xvb0tDZ2t5ZFBGaFFVa0VIT1VxbjA1czJiL2Z2M2Y4VVl1Slppa0Z2cDg4OC9IejU4T0JtRlpHdHJlL1RvVVI2UHgveFJlRFBGcUFWSnNjRmtjeVJLU2txRVFtRTloM2dBdkVNUTlNSnJOMmhveHg2aDdaTVNjeExpczZOdlA1ZElwTTFkSW1yOFpGOERBd3pkZVVPR0RoMUtaZ2ZGeDhjYkdSbDk5dGxuQ3hjdURBNE9Kc01kcTVXYW12cnk1VXR2YisvOSsvYzdPRGowNk5Fak9UbTVwS1NFRE9DVXkrWHNyRCt1cnE1Mzc5NU5UVTJ0ckt3azZVYUZRcUdGaGNYeTVjczNiOTRjRWhKaWIyKy9kdTNhcFV1WGtvbFB0ZFFkSXlJaXFsM0prRlNibUY0cHh0cTFheHYxbGtDVGVmUnYvSTFybDkvTWMzMHljVXFuTGdIMTJMRUo1T2ZuNzl1M0x5a3BpWFRUVVJRMWVQRGdkZXZXOWVyVkt6YzM5OFNKRTMzNjlORloxNGQweGg0L2Z0elIwWkZaL1lneFljS0VaY3VXN2R5NWM5YXNXYlZVaTBrT3VhbFRwMHFsMGlkUG52ajUrUjA0Y0NBNE9KaTBFN0dSM3FITm16ZExKSkxldlh2SHhzYmEyZG1OR2pVcVB6Ly80Y09Ia3lkUFpxWUZNa0h2Z0FFRHlGaFRiMjl2Wmx5bHI2OXZkSFMwU3FYeTlmWGw4L251N3U0azJVOU5RMENqbzZQLytPTVBOemMzbmUzUG56K2ZNMmRPTGVOWE5Sck45ZXZYMmZtdUt5c3JPUnlPVGdxeCtqdDZjSDloUVg3amptMm8rWXVYdGY3ZmxXOGFTcVBSRkJRVUpDVWxzUmNLSXAvTGloVXJ5RnRYOVNnUEQ0OUZpeGJkdTNjdkxTMHRQRHpjMGRIUndNQWdMeTl2eVpJbGdZR0JjK2ZPcldjcUpyS3VHM3RMWW1MaXZuMzdTTXVGbloyZFFDRG8xNi9meVpNbi9mMzlUNXc0a1pDUU1ISGl4Tm9qM3ByT1RKQnZlSjFma1lmTVJwbE1GaDRlcmxRcVgzM2wzcHFLUVpLNm1abVp1YnU3TS8zaFQ1OCtkWE56WTBMY04xT01XaGdaR1ZsWldaRjFFeGpwNmVsT1RrNFkzZ3o2QjBFdnZBbW1wcUxBYnE2QjNmNm5HNjJvc0tLMHRKSnU4UGR6aytGd3lwUktKR2w0N2ZMeThveU1qTWlBekxpNHVKS1Nrbjc5K29XSGg1T0ZHYXNteUNGL3MxZXZYcDJWbGRXclY2OExGeTVJcFZLU24rUHZ2LzgyTVRFaFV4TVZDZ1c3MHlra0pDUWdJQ0ExTlpVTWRWYXBWRnd1bDhmanRXN2RXaWdVbXBxYWtqVlhMQ3dzU1B0NkxXM3FIQTVIb1ZBdzh3d1oxNjlmUDNmdVhFMUgzYmh4dzlMUzB0ZlhOek16Yy9mdTNYUG16R0g2a0JVS3hZMGJONnBHSU5CVWZEdjZlZFdRczdUSjJiU3hyY2RlcjZxc3JPeml4WXVYTDE4Mk56ZGZ0R2dSMDdEU3ZuMzduajE3L3ZycnJ6S1pMQ3dzYk9EQWdWV1BQWFBtVEVGQndYZmZmVmYxSWhlTHhWOTk5ZFgzMzM5LzVzeVphbXZZTjIvZXpNek10TFcxblRoeEloa2p6ZWZ6TzNmdUhCTVRvM08ybXpkdnhzVEVQSDc4Mk56Y1BEZzQyTnZiKytlZmY3YXhzZm5tbTI5NFBONitmZnNzTEN5Q2dvSklZTXhPS0cxalk1T2JtMHNpK1Z1M2J0VnpsTElPUHA4dkVvbklxdG9NTW51WlhjNWJ0MjdaMnRxNnVycXVXN2VPeitmUG16ZnY3dDI3aHc4Zk5qTXpDd3dNSk44MjY5ZXZiOVdxMVgvLys5OUdGSU9pcUxFVEpyMnhubDd6R2xhanFRKzFXcjE0OFdLMVdqMXExS2dHSFNpVlNsTlNVczZjT2RPN2QyK2Fwdmw4L2pmZmZMTm16WnJLeXNvNlUzOFRUNTQ4U1U5UGI5KytQWk5nbjB6ZTl2THlHak5tREROSGZkQ2dRVEV4TVlzV0xhSW9hdTdjdWN3YTcvVS9NMXZidG0zRlluRlVWRlRmdm4xSk9aVks1ZTNidDgzTnpabWtERlpXVnQyN2Q0K0lpQWdJQ0dBbU9UZENMY1VncmFnMFRhOVlzWUw4TmlZbUppTWpnejM2NE0wVW8zWUJBUUdYTGwzS3pjMGxiMDVTVWxKMmRuYTFDd1FDdk9zUTlFSXphR1ZsMHNycVZlZTB2SXJNZE9tYnFxdTBPQXFGZ2t5bG16dDNiazVPenNxVks4bTZJMy8rK2Flam95UHAzZFhwdzVGS3BmZnYzNzkzNzk2Ly8vNHJFQWljbloxSGpScDE0TUFCcVZRNlo4NGNSMGZIK1BqNCsvZnZqeDQ5bXBuMHhlNmNNVGMzTHlrcGVmandvVXFsbWpObmpvT0RnN3U3ZStNS1R3cFdkV0ZTSXlNam5Yby9TU2c5ZGVwVVIwZkhJMGVPK1BuNStmcjZhalNhbEpTVTQ4ZVBNM216VHAwNmRlYk1HWUZBMExTclpRRER6Tno4VmVLQnQ5Q05HemN1WHJ6WXYzLy9FU05HTUkwNzVlWGxaTFhxOVBSMGlVU2lzL2duOGZUcFV6SVcyc25KcWRvenQydlhidlRvMGVIaDRlM2J0eWRqSW03Y3VKR1FrSkNhbWtwUjFMMTc5enAwNkJBY0hFeWFxLzcrKys4eFk4YXcwN3BtWkdRNE9qcHlPSnppNHVMaTR1SXZ2dmlDWkZFbWFjL0pHcno3OXUxNzh1VEp6Smt6eVlHVmxaWE1hT3JmZnZzdFBqNmVwSnYyOC9Qejh2SmlKelJpSmd6WE9kV2Z6TFFuV2ZFWXBMMk1QZjM0OE9IREkwYU1jSFYxSll0NFV4VFZ2WHYzeTVjdlIwVkZrYUNYeStXR2hvWWVQSGp3NzcvL0hqcDBhTDAvbi8vajZPVGNpS1BlUEFNRGcwOCsrY1RaMmRuRnBWNHJDSkl2NUJzM2JxU25wd2NGQmExZHU5Ykd4dWJZc1dOa0FQbVNKVXMyYnR5NGFOR2lrU05IZHV2V1RXZlErNkZEaDhpM0tFM1RFb25rOGVQSFhDNzNndzgrSUZ1T0hUdVdtWms1ZWZMazBORFFaOCtla1VPeXNyS09IRGt5ZGVyVU5XdldXRnRiMTVUcHNKWXprejdWUTRjT2pSbzFpaVJsR0RkdTNMWnQyMWF1WE5telowK05SaE1aR1ptZm4vL1ZWMSt4WThLaFE0ZEdSVVVkT1hKRVorbmEydFcvR0NSSnhQYnQyemR0MnRTNWMrZVhMMTlldW5USjM5K2ZYSDV2c2hpMUd6Smt5SzFidDM3NDRZZkJnd2VyVktyejU4ODdPanFHaElUVXZ6QUE3d29FdlFEUU5DNWN1SERseXBYYzNGeWFwcTJzckRwMjdCZ1dGa2JxM3hFUkVjK2VQVnUyYkJrN1ljYXpaOC9VYXJXSGg0ZEtwVHB3NElDUmtkSEhIMy9jdTNkdk1wV29zTERReTh2THpjMHRLeXZydDk5K2E5MjY5YkJodzhpQkNvV0NDWHAzNzk0ZEd4dGJYRnhzWUdEUXNXTkhmMzkvWDE5ZlprVmZyVmJib0JGZnBFcFVOVEZWMVdsdnNiR3hXVmxaWkVvYmo4Y2p0V29YRjVlUWtCQ3lZaE01MVpneFk1S1NrbjcvL1hkSFI4ZXFBeklCcWhvK2ZIaVBIajFJeTR0R295RzUzSTRlUGFyVmF2djI3YnRnd1lKdDI3WnQyTERCeHNiRzE5ZlgwZEhSejg5UExCYVhsWlg5K3V1dnRyYTI3RnppVlFQSXdZTUhKeVFrUkVaR2txQ1hWSmVEZzRPRGdvTGMzZDNKUlZ0WVdQakxMNzg0T2pyMjZkTW5MaTZPT2MvdTNidXRyS3htelpvMWRPalE0Y09IcytNSFB6OC9rcFVxTlRWMTlPalJuVHAxU2s1T0xpc3JpNHFLWXFZdnVycTZ0bXZYTGlnb2lCa1dtNXViUzM0d01qSWlkeEJKUVZmMW50VkpOeVdYeTZ0ZGZaZDV2WEZ4Y1hLNW5CbitUY0lERG9jemJkbzBNb254M3IxN1pKbWx0TFMwa3lkUHVydTcxNmQzOFozRHZDSHNSamV5a1gxdGxKZVhNdzJSTkUxdjJyVHArZlBublRwMVdyMTZOZFA5eUh4MTI5allMRnUyN0k4Ly90aTNiOStoUTRjNmRPZ3dZOFlNcGswd01qS1MvTURoY0V4TlRmMzgvSVlNR1VKYUlUa2N6b3daTTVpVnBjaG5ldnIwNlZ1M2JsbFpXWm1hbW43NzdiZGJ0bXo1OXR0djNkM2RQVDA5N2UzdG1WYVYyczlNL2lpVWxKU1FPZVFVUlhYdDJ0WEl5Q2dpSXVMRWlSTWNEc2ZGeFdYOCtQRTZ5OWphMk5oMDdOZ3hQajQrUGo3ZXo4K3ZubTlwZzRyUnJWczNzbnJma1NOSHpNek1oZzhmUG1USUVKM08yRGRRak5xWm1wb3VXclRvNk5HanAwNmRNakF3OFBmMy8vampqM1VXTVFMUUR3aDZBYUJwV0ZoWWxKYVdEaGd3SURRMGxOMmxjT0hDaGVQSGp3OGRPdFREdzRNa0RpV1Yydmo0K0ZPblRxMWJ0ODdKeVduSmtpVU9EZzdzSVhNa3hJMktpdHEzYng5TjA3Tm56eFlLaFRSTmt4RjNURjhXajhkcjE2NWRhR2lvcjY5djFjbTZwTnVaK2JuYVRpU1NUNHU5YUdlMUMzdXk4MjNTTkIwWkdkbXBVeWNTZTlNMHpWUVpQL3ZzTTFKZGVQVG8wYzJiTjhlTUdUTnIxcXdGQ3hiODhzc3ZQLy84Y3ozSEJJSitDd3NMQ3dzTHEyVUhacXdCNllPTmlZbDU3NzMzUHZqZ0F4SXV6cDA3OThHREI1Y3VYYnB5NVlxWm1WbTNidDNJNk9WRml4WnBOQnB5alJVVUZFUkhSK2ZrNU9oa1llVndPTk9uVDJkNlgzdjM3ajE0OEdCbUI3VmFmZjM2OVQvLy9OUGUzbjdXckZsY0xwZGMySkdSa1FLQklEczd1MGVQSHRWT0VLQnArdmZmZjgvT3p2Nzg4OC9KUHBtWm1ZY1BIeFlJQkpNbVRTTDdzRmN2STVqZTNmSGp4NU1mMXF4WjgrREJnL1Buend1RlF2YXprSnVVN0svVmFrVWkwZnIxNjNVS01HdldMQ2FjTzN2MnJKZVhGMG0zenVQeEpCSkphV21wUUNBd05UVlZLcFVLaGVMV3JWdEZSVVZkdTNZZE4yNGNqOGR6Y0hCb3lBZjR6cWcyTnpWNUc4bi9pWW1KNGVIaG1abVpUQTQvRG9jemRlclUvUHg4SmtUTXlNZzRlUEJnUmtZR003N0EwTkNROU5iKytlZWZucDZlNUpPYU9YTm1uZVZoWDRvcEtTbWs5V0hNbURFa2s1T1ptZG5hdFd1dlhidDI5ZXJWczJmUCt2djdrMEh5OVRsejkrN2R1M2Z2enQ3U29VT0hPaGNvR2pKa2lJZUhoNWVYVjUzbmIzUXhnb0tDeUt0bzNtSXdmdnJwcDZvYjI3UnAwOUMwendEdkl0VEFBS0JwK1B2Ny8vcnJyenJWbXFOSGp5WW1KZzRaTXVTVFR6NGg4L0ZJSFRvbkp5Y3lNdExLeW9yTStLMTIzTjJPSFR2SWROazVjK1k0T3p0THBkS1pNMmZLWkRJeUpJenNNM255NUtxem1KaXEzdUxGaTRWQ0lZZkQrZW1ubjRxS2lxNWR1NllUdmpLNWR0aEI3NDRkTzNST2VQWHExVE5uempBUDc5MjdsNWVYTjI3Y09QSlFJQkJrWldWbFpXV3hvKzdZMk5pb3FLaXdzREJMUzh1cFU2Y0toVUpFdk5CUUxpNHVmbjUrL2Z2M1p5OVVTOVkrNmRLbFMzRnhjV0ZoSWRNbnc1NFQyS3BWcSt2WHI2dFVxc0dEQit2MFliS1RzdXFrRnI5Njllcng0OGNIRGh6NHdRY2ZrTXZWMWRYVjF0YjI4T0hEWEM3WDE5ZTNham9yZ2tSS1dxM1d5c3FLYkFrT0RuWnljbkp3Y0tobDRaTnE4N2Z6ZUx5MHREU2R0YTlKZGxteXYxcXRKcjFiN0IxSUNFZDI0SEE0WDM3NUpmTWxRTklqZmYzMTF6cHZBb20wUlNJUnlibWxsNnA5aDhrN1EvNTNjSEJRS0JRaElTSHNKZ2tyS3l2bWM2UW9pb3hwNzlPbmowNXVBbGRYMXpsejVqUjZIZktnb0tDa3BLVEpreWV6VTBEeitmd0JBd1lNR0RBZ096djcxUmV6clZQNzl1M2J0Mi8vdXAvbFhTa0dnTjdqTlBvTEM2QmFSdzdjam4yUThmWDhnZmIydWhNajN4Nlo2V21WbFpXZTNqNzEyQmNhcWJTMGROMjZkYVdscFZPbVRHSEdHY3JsOGpWcjFxU21wdEkwYldOak0yWEtGTElLVWJXZVBYdDI4ZUxGU1pNbU1SWGNZOGVPRlJVVmRlalFJVFEwdEphTUhjZVBINCtLaXRxOGVUTjc0K1BIajllc1dlUG41emRuemh4Mi9IbnMyTEdJaUlodDI3YVptWm1kUEhueTVNbVRSNDRjMFRuaCtmUG5qeHc1d3F4N1JOTjBjbkp5dTNidFNMWHMwS0ZERnk5ZTFGbkZWQ2dVOXU3ZG0rbm1naWFuVUNpZUpqNTJkSGJSc3ptOVRVVXVsemRpcGMyU2twTG1YV1JMcVZUSzVmS3FXZTRBQUFCZUJZSmVhR0lJZW9GUlVWSEI0L0VhdlNKSTB5THJkcEJGR2tFUElPZ0ZBQUNBZXNKd093QjRYWFFHRWpjdkhvK0hpQmNBQUFDZ0JYcnRVeVlBQUFBQUFBQUFtZ3VDWGdBQUFBQUFBTkJiQ0hxaFphb3hCeElBQUFBQUFPZ1RCTDNRRWdrRUFrMTFDeGdDd0x0Q3JWS1JlN201Q3dJQUFBQnZPd1M5MEJJSkRRdzBHZzFTbHdPOHU1UktCVmthcXJrTEFnQUFBRzg3QkwzUUVoa1lHRkFVcFZJcW03c2dBTkJJU29XU29pZ0JnbDRBQUFDb0M0SmVhSWxJMEZ0UlVkSGNCUUdBUmlvdkx6TXhOVzN1VWdBQUFNQTdBRUV2dEVRQ29WQmthRmhjVk5qY0JRR0F4cERMNVpWU3FXVXJxK1l1Q0FBQUFMd0RFUFJDQzJWclp5K1ZTaFZ5ZVhNWEJBQWFyREQvSlkvSE03ZXdhTzZDQUFBQXdEc0FRUyswVUtaaXNVQWd5TXJNUURvcmdIZUx0S0pDVWxSa1kydlgzQVVCQUFDQWR3T0NYbWk1bkZ4Y0s2WFNySXowNWk0SUFOU1hWcXZOU0VzMU1qYTJhdDI2dWNzQ0FBQUE3d1lFdmRCeUdSa2JPenE3bEJRWHB6eExSaVpuZ0xlZldxVjZudnhVcTlVNk9iczBkMWtBQUFEZ25ZR2dGMW8wY3dzTEZ6ZDNXV1ZsVXVMamw3bTVDSDBCM2xvVjVlWEpTVSswR28xN2V3K3NWQVFBQUFEMXgyL3VBZ0EwTTFPeDJNUExPejB0OVdWZTdzdThYQ05qWXpNemM1R2hvY2pRVUNBUU5IZnBBRm91alVhalZxdlZhblZGZVZseFVaRlNxUlNibVRrNk9YTjV2T1l1R2dBQUFMeExFUFFDVUFLaHNKMkhaM2xaV1ZGaFFWbHBhYVZVMnR3bEFvRC93K2Z6elMwc3pTMHRqWXlNbXJzc0FBQUE4TzVCMEF2d1AwekZZbE94V0sxU1ZWWldhalJxdFVxdDFXcWJ1MUFBTFJXSEVncUVRZ01Eb1lFQnhsd0FBQURBcTBEUUMvRC80UXNFWWpPejVpNEZBQUFBQUFBMERTU3lBZ0FBQUFBQUFMMkZvQmNBQUFBQUFBRDBGb0plQUFBQUFBQUEwRnNJZWdFQUFBQUFBRUJ2SWVnRkFBQUFBQUFBdllXZ0Z3QUFBQUFBQVBRV2dsNEFBQUFBQUFEUVd3aDZBUUFBQUFBQVFHOGg2QVVBQUFBQUFBQzloYUFYQUFBQUFBQUE5QmFDWGdBQUFBQUFBTkJiQ0hvQkFBQUFBQUJBYnlIb0JRQUFBQUFBQUwyRm9CY0FBQUFBQUFEMEZvSmVBQUFBQUFBQTBGc0llZ0VBQUFBQUFFQnZJZWdGQUFBQUFBQUF2WVdnRndBQUFBQUFBUFFXZ2w0QUFBQUFBQURRV3doNkFRQUFBQUFBUUc4aDZBVUFBQUFBQUFDOWhhQVhBQUFBQUFBQTlCYUNYZ0FBQUFBQWZMeDN4d0FBSUFCSlJFRlVBTkJiQ0hvQkFBQUFBQUJBYnlIb0JRQUFBQUFBQUwyRm9CY0FBQUFBQUFEMEZvSmVBQUFBQUFBQTBGc0llZ0VBQUFBQUFFQnY4WnU3QUFCdkhZVkNvVlFvRkFxRlJxMXU3cklBdEZRY1NpZzBFSWxFQmlJUmw0djJXUUFBQUdnOEJMMEFGRVZSR28ybXJLU2twS1M0b3J5Y3B1bm1MZzRBL0I4alkyTXpjM016Y3d1aFVOamNaUUVBQUlCM0Q0SmVBS3FzdENRakxZMm1hYUZRYU5mV3djaklpTWZuOC9sODlDOEJOQ08xV3ExV3E1VUtlV0ZCUWU2TEY3a3ZYbGkyc3JKM2NPQndPTTFkTkFBQUFIaVhJT2lGbGk0L0x5OHZONGZQNTlzN09KaVpXelIzY1FEZ2YvRDVmRDZmTHhLSnhHYm1Dcms4TnlkSFVsUllVVkh1N09JcU1qUnM3dElCQUFEQU93TWRXZENpRlJVVzV1WG1HQmtadC9meVJzUUw4Tll5RUltY1hWM2JPanFwVmFwblQ1UGtNbGx6bHdnQUFBRGVHUWg2b2VWU0taVzVMN0pOVEUzZFBUejRmSXg2QUhqYldiWnExYzdEazhQaHBLVThWeVBQSEFBQUFOUVBnbDVvdVRMUzB6Z2NqcE9MYTNNWEJBRHF5MEFrY25aelU2bFV1UzllTkhkWkFBQUE0TjJBb0JkYXFJcnk4a3FwMU1ISm1jZmpOWGRaQUtBQlRFeE1MU3hibFJSTDBOa0xBQUFBOVlHZ0YxcW9Za21SUUNnVW01azFkMEVBb01Hc2JXeG9taTRxS0dqdWdnQUFBTUE3QUVFdnRFUmFyYmFrdU5qU3NsVnpGd1FBR3NOQUpESTJNU2tySzIzdWdnQUFBTUE3QUVFdnRFU1ZVaWxOMHlhbXBzMWRFQUJvSkZOVHNVSXViKzVTQUFBQXdEc0FRUyswUkFxRm5IUVdOWGRCQUtDUkJFS2hWcXZGdEY0QUFBQ29FNEplYUdKY0RwZWlLRnJiM09Xb2xVS2g0UFA1V0tZSTROMGxGQXFaQml3QUFBQ0FXaURvaFNabWFDaWdLS3FzVE5iY0JhbU5XcVZHMHVabUlaUEp5dXVob3FLaTl2UGs1dVp1MjdZdE1UR3hFV1g0NjYrL2J0eTRVWjg5TXpJeWFKcW1LR3JQbmowSERoeWdLQ292THk4dkw0KzhrRjI3ZGoxNzlxd1JCWUFtd1JjSUtJcFNLVlhOWFpEbWNmVG8wUjkrK0tHNVMxR2p2THk4YjcvOU5pRWhvZjZIaEllSGI5dTJqWG40MDA4L25UNTltdHlBT3VUMUc5YWVuSnljbloxZDAyL2xjdm1kTzNmcVBJbE1KaU5sdUh6NWNseGNIRVZSWldWbDVGY0pDUWtaR1JuMUtZbStVaXFWNWVYbHpFT0ZRcEdXbHFaUUtKcWxNRy81SFFFQXpRNDlYZERFakV3TUtJb3FLWDZyZzE2S3FxNG1CYS9mcmwyNzd0NjlXK2R1cHFhbU8zYnNxR1VIbVV4MjgrYk5EaDA2TkxRQXNiR3hKMDZjY0hOejY5eTVNMFZScWFtcGZuNSsxZTRwbFVyWHJGa1RFaEl5Y2VMRUZ5OWVpRVFpVWkvUHpjMWRzMlpOZG5iMjlldlhuWjJkMjdWcjE5QXlRSXRDMDNST1RvNjl2YjFVS2xVb0ZKYVdsbFgzMmJ0M2IzUjBOTG5tUC8zMFV4OGZuMEdEQnYzMDAwOWp4NDRkTUdCQXRhZXRxS2lvczIySTNDbng4ZkVDZ1lERDRWUmJOcFZLMWJGalJ5TWpJL2IyWmN1V2tjYWRXdmo2K3M2WU1hT20zM0k0bkx5OHZEb0huMmRrWkt4ZHUzYldyRm5lM3Q0bEpTVWxKU1ZrZTE1ZTN1UEhqMXUzYmwyMTJQZnYzejl3NE1Dbm4zN3E3KytmbFpWVlZGVEUvcTJ6czdPNXVUbjUrZkRodzI1dWJoTW5UcXoyaGUvWnN5YzJOdGJDd3NMVDB6TW5KOGZPenE3YUVtN2N1TEZkdTNZZmZ2aGhWRlNVdDdlM241L2ZxbFdyM24vLy9aNDllLzc5OTk4cWxXckpraVcxdjBZOW9OVnEwOUxTMkZ2YXRHbGpiR3djSHgrL2JkdTJhZE9tQlFZR1VoU1ZrNU96Y3VYSzc3Nzd6c1hGaGRsejBhSkZwYVdsSXBHb3BvWm1VMVBUcFV1WE1nOHZYYnAwOU9oUjVpR0h3eEdMeFQ0K1BxTkhqNjcyM21IVWVVYzArc3pFN2R1MzkrL2ZYL1VQazBhaldicDBhYytlUFFjUEhsem5TV3EzZWZQbTJOaFk1aUdmejdlMHRPemF0ZXZ3NGNQSndKYmE3ZDI3dDdTMGRQYnMyZXlOang4L2pvaUlTRTlQcDJuYXhjWGxndzgrOFBEd2VNVnlBcnlqRVBSQ0V6TTJOcUFvS2l1cmlLTGNtN3NzOE5ZUkNBVFcxdFlMRnk1a3RtemR1bFd0VnMrYU5ZdlpzbS9mdnF5c3JOclBRK3BQRGUydWYvanc0YVpObTBKQ1FyNzQ0Z3MrbjMvczJMR0lpSWkrZmZ0T25EaFJJQkRvN0d4c2JEeHIxcXkxYTllR2hJU1F3ZkQ1K2ZsMzc5NmRPM2N1aVpZNUhFNVFVRkNEQ2dBdDBKRWpSeXdzTE5xMGFiTmh3NGF3c0xBNnE5ZUdob1ljRG9mUDU3TWoxZVBIajkrL2YxOGdFRERYdkVRaVVTcVYzMzMzSFhNZ2lXQm56SmpSdG0xYlptTnBhZW5CZ3dkckQzb1hMMTZzRS9ScU5KcXVYYnNPSERpUVBQenJyNzl5YzNPblRadkc3TEJuejU1cSsyQVpYQzYzUG5lb1FDQlFLcFdHaG9ia1oyYi9odzhmY2ppYzRjT0hWejNFeTh2TDJkbjVsMTkrbVRScFVtWm01dDI3ZHkwc0xNaXZjbkp5WnM2YzZlL3ZyMWFyK1h3K2o4ZXJkZzRMVGRPLy8vNzdreWRQNXMrZjM3NTkrM3YzN20zZnZuMzQ4T0VqUm93Z3hXYWJNR0hDcWxXcnVuVHBRazRZRXhPalZDcURnb0pvbXM3TXpCd3hZa1R0TDFBL3FGU3ExYXRYR3hvYWtzOUxvVkJzMkxEQjJOajQwYU5IWXJHNFU2ZE9aRGZ5TGFyelhmckpKNStRajZQYUsvRDgrZk9scGRYa1lPL1lzU081VTlScWRXRmg0ZTNidDU4K2ZicHk1VXJtUW0zMEhWSG5tYXVWbVpsNThPREJxdHRwbXQ2N2QyOXVibTVkYjJFRGhJYUdjcmxjbXFhVlNtVm1adWJaczJlenM3UFpmeUtyRlJrWmVmUG16WTRkTzdJM0ppY25iOWl3d2RiV2R1VElrUndPNTU5Ly9sbS9mdjNjdVhPOXZMeWFzTUFBN3dvRXZkREV1RndPUlZGUEhyMmd3K2hxLzhoQlM4Ymo4WGc4WHBzMmJaZ3RwQUdidmFWcW40QkVJb21KaVdGdktTNHVwaWpxMGFOSDdNRjFGRVc1dTd1N3VibFZmVjZWU25YNjlPbS8vdnByOU9qUkkwZU8xR3ExU3FWeStQRGhTcVh5d29VTHo1OC9uek5uanBXVkZmdVF6TXhNdFZvOWNlSkV1Vnd1azhuVWFuVldWbGJQbmozSnN5Y2tKTGk1dVpraUFUalU1ZEdqUjk5Ly8zMXFhcXExdFhYNzl1M3IzSC9tekptUmtaRWVIaDZEQmcxaUxqQWZIeDhyS3lzVEV4TW1pcnQ2OVdwQlFjSElrU09aQTFVcVZYbDV1YzQxMmFaTm02MWJ0emEwekR3ZXo5alltQWtWakl5TUJBSUJPM0l3TUREUXVVazNiTmpBSGt0TVF1S2RPM2ZxaEowLy92Z2plMHROclZkUlVWRjhQcDhwT1lsZSt2YnQrOTU3N3hrYkc4K2VQZnY4K2ZPZE9uWEt5OHZ6OC9PYk9uVXEyZTNUVHovbDhYZ1pHUmtyVnF6NC92dnZxLzBEVkZoWXVIZnYzdUxpNHNXTEYxdFpXY25sY205djc2RkRoMFpFUkNRbkowK2ZQdDNFeElTOWMxNWUzdWpSbzh2S3l1UnllWDUrdnFXbFpWQlFVRUpDZ3FXbFpXVmxwVTZNb2EvSVJ6WnAwcVJ1M2JydDNidTNzTERRd3NKQ3JWYkh4c2IyNjlldjl1d1lQajQrTkUxWGJVMGdybHk1WW1abVZuVjd2Mzc5ZkgxOW1ZZi8vUFBQL3YzN0l5TWpCdzBheEp5MmNYZEVuV2V1S2pZMmR1Zk9uWEs1WEtlN3RiS3ljcytlUFE4ZlBxemw1VGZDK1BIajJRMEgyN2R2ajQ2T1RrOVBkM1oycm5aL3JWWjc5dXpaUC8vOHMrcXZqaDA3Wm1abXRuVHBVakpTcVdmUG5vc1dMVHArL1BpeVpjdWF0c3dBN3dRRXZmQmFWRWpsS2MvejNkdlpOSGRCNE8xU3ozWVFuUnBTUVVIQi92MzdqWXlNbU1aNE1tenk0Y09Iang4L0psdTBXcTFFSXZuNDQ0K3JEWHEzYmR0R2hsV2ZPblhxeElrVDdGK1JXdktTSlV1V0wxL09qcjJ2WHIxNitmSmxEb2REcXU4Y0R1ZlpzMmRhcmZiR2pSc3pac3hJVEV6VWFyVXpaODVrbnAzUDUyL2F0S25oYndub001cW04L1B6OSt6WkV4Z1krUERodzF1M2J2WG8wYU9XL1RVYVRYaDQrTWlSSS9QeThoNCtmTWlNYmZieDhiR3hzZEZvTkV4OGFHSmlVbFpXNXVqb3lEeVJVcWtVaThWTjBoQlRuL3RVWngrcFZDb1VDc2VPSFVzZWxwZVg3OTI3dDErL2ZrNU9UbVRMdi8vK2UvMzY5ZnFNemtoT1RzN056UjA4ZURCenJFcWxrc2xrVE5UTjRYQ0dEQm5DN0orVmxmWFBQLzhNSFRxVS9JcEVKbFhIYnBCM2FkMjZkUktKaEF5N0pmc2JHQmdJQkFKTFM4dms1T1RWcTFjdlg3NWM5TCtKL2JPenM4UER3L2w4Zm1GaG9WS3ByS2lveU0zTjFXcTFxYW1wWkg0RU8zZ3dNRERZdkhsem5hL3VYY1RqOGNqSHJkRm9Iang0OFBISEgxTVVkZS9ldllxS0NnY0hoejE3OW1SblovUDVmS1ZTU1ZvNjJyZHZQMzc4ZUhKc2FtcnE2dFdybVRQbzBHZzAzYnAxcTdNQXdjSEIrL2Z2WjQ4QWFxbzdvdXFaZFJ3NGNPRDY5ZXRPVGs0bUppYnNKQTdaMmRucjE2K1hTcVdEQmcyNmNPRkNuUytoMFlLRGc2T2pvN095c3FvTmV0VnE5Y3FWSzdPeXNycDM3NjZUNUVJdWw2ZW5wL2Z0MjVlNW5vMk5qWDE4Zk83Y3VjTiszd0JhRGdTOThGb1lHNHNpcnlVaDZBVWRIQTZub0tDQVBiejU1Y3VYTkUyenR4UVVGT2hVVTBoYi90Q2hRMGVOR2tXMlpHVmxMVml3WU5La1NkMjdkeWRieXN2THAwNmRXdE1mOHNHREJ6czdPN2RwMDhiRXhHVHo1czIydHJhelo4OFdpVVJrMk9mMTY5ZWpvNk5idFdyRlBtVENoQWtUSjA3TXpjMWR1blNwV3EzdTBxWExzR0hEWEZ4Y3VGenVnd2NQWkRMWjJMRmp5U0duVHAweU1USDVmK3pkZDF3VVI5ZzQ4T3NISEwxTEZaQXVpbUpYUUVVRVJMRWJZKy9HYU5UWVk0bEVZNG5SMkV2VW9JaUYyQUVWRlJCRWl0Z0FBUUVCajE0UE9MZ0NWL2YzeDd5L2ZmYzlpb2hFRko3dko1OTg3cGE5dWJuMWRtK2VuWmxueG93WjA2R0hDblFGY3JrY3c3Q0doZ2E1WEM2UlNGQlVRQ0tSOHZQemI5NjhtWnVicTZ5c1RJemZxRlRxdkhuelRFMU5HeG9hMXE1ZFMreDFEQW9LZXZ2MnJVTDVHemR1SkQ2ZFBYdDJSMzBQSXlNam82T2owV09wVklwaEdONmhpcUpRTkkyVFdITmxaV1ZuWjJmMGxNUGhrRWdrUzB0THZGY05iV2xMT1Aza3lSTXRMYTJwVTZlR2hJVHcrZnc1YytZUTc0SmR2WHJWM3Q0ZUgxS0xHdmRQbmp6QlAzZ3JiMEVtazFldFdpVVdpOVhVMUVKQ1F2THo4M2Z0MnNWa010RmY4L0x5YW10cmxRaEwyVGs3T3pzN083OS8vLzdBZ1FNcUtpcXVycTU2ZW5wdWJtNWtNbm5YcmwxRGh3NUYvM1poWVdGY0xuZldyRmtmL1dqZnVyUzBOSkZJNU9MaWdtRlllSGc0MnRpL2YzOWJXMXNLaFZKYlcxdFlXT2ptNW1acWFvcS94TmpZdUpWcHoyZk9uR25MYlJxQlFFQWlrZkJ4N0VpSG5CSE5sa3hVVmxZMmFkSWtYMS9maXhjdkVyZHpPQndEQTRQWnMyZXJxcXIrcDBGdjZ6V1VTcVVDZ2VDSEgzNFlQSGd3bW5xRFUxSlNPbnIwcU1MK2ZENmZScU8xMVBFT1FOY0dRUy80VDB5YzB1OWEwUFBYTDlndWd5emFzRHZvTHNoa3NxcXFLaDY3b3RSUU1wbU11T1grL2Z0NGZsVDhWVzBzWCtHM1BEczdtOHZsVXFsVUNvV0N1b2t5TXpQcjYrdEhqeDZkbTV1TDc2YWhvVEYyN05pM2I5OUtKSkpldlhxaGNjNDBHaTBuSitmZ3dZUE96czVvZVBPcFU2Y3NMQ3hXclZxVmtKQkFJcEZHang3TllyRklKTktkTzNmTXpNeEdqQmp4R1FjR2RFMVVLdlhDaFF2b01mNmdwS1JrMzc1OUtpb3F2cjYrY3JrOE5EUlVMdi9mUmQ1UXdLQ3NySXhtdXVKV3JseUpaZ2VncHdFQkFZV0ZoZjcrL3VncGhtRm9KVFo4LzRxS2lveU1ET0treDVhZzE3cTV1UkZmN3VycWlrK3B2WDc5ZWtsSkNURkJ6cWxUcHhRS2FVc3p1dW1KaklaUkVQL1Back9Ua3BMbXpwMUxwVksxdGJYRHdzTHE2dXArL1BGSDlDbGtNaG1meno5MjdOalVxVlBIangrUENrSFZWamhjQ280ZlA1NmFta3FoVVBBNmlNVmlLcFdLRDliQW5UMTdWaTZYbno5L0hqMU5TVWs1ZmZyMHBFbVQzcjU5eStmejQrUGp5OHJLUER3ODJHeTJuWjBkdXFySVpESmRYVjI4WDdvTFMwcEtzck96WTdGWXo1NDlxNnFxUWh2eEd4Q29ZeHcvTEFVRkJTakVhdVVDM3REUTBORFFrSm1aS1pQSlRFeE04Q1JrT0psTVZsVlZkZTNhTlNVbEpYZDNkK0tmUHZXTWFIdkpST3ZYcjIrMmtONjllNk5iUE9odXpuOUJJcEhrNStlSGhJU1ltcG82T0RnMHV3K1R5VHh3NEVBclNjS0lUOHZMeTlQVDA1MmNuR0RxR2VpZUlPZ0YvNGxlTm9iOVhNenYzSHpWeTlaQVE2TzEvQkNnVzhFd1RGbFptVGllN2ZIangyS3htTGdsTVRHeDJhQzNwS1RrMWF0WGFBdHFaN0RaYkh5U1ZVTkRROU5XZFdSazVJc1hMMUREaUV3bWk4VmlzVmpNWURBaUl5TWpJeVBsY3JsUUtFU0RHMUdubkZRcS9mSEhIM1YxZFVVaTBlM2J0Ky9mdno5czJMRGx5NWZ2MzcrZlFxR3NXYk5tNTg2ZGQrN2NRZFVvTEN4RTZVQzRYRzVia244Q2dOeTVjNGRDb2V6WXNRTjliWVlNR2JKang0NVdtcUdabVpuRWFBMnByNjhYaVVUdjM3OG5icFRKWkJLSnhOcmFXbGxadWJTMDlPSERoMDFEanRMU1VtMXRiV0ovSm9va2h3NGRpamZ1TVF4ak1wbjR0NXJCWUtBUUZIOUpzMkZBWVdFaHNUY1loWnI0dTh0a3NxWXZrVWdreFA5TEpKS2FtaG83T3pzVWhJd2NPWkpFSWdVR0JwNDdkKzZISDM1QU54R1dMVnVtcTZzYkV4TXpldlJvWWxGNGgyMnpwazZkNnVQamcyNEJwS1dsM2JoeFk4eVlNZTd1N2hpR1NhWFM0T0RndXJxNkpVdVdLQ2twb2ZuRDZGVjM3dHdKRFExRkFmYnIxNitWbEpSV3JseDUrdlJwbEVxZ3BLUUU3VlpYVjJkblo5Zkt1M2NaVENiejNidDN4Y1hGMTY1ZDgvTHlDZzBOUmNmaDlldlhmbjUrQ2pzL2VQQWdQVDFkSVltYVJDSVJDQVRxNnVyb0xnbWRUazlQVDA5TlRaVklKSXNXTGNLSEQvejExMS9Fb3Noazh1clZxL1gwOU5EVDlwMFJiU201cVpiQzV0Wm5NbitPWmN1V0VaK3FxYWx0MnJTcHBadEtaREs1alFPVnhXSXhTajNkVGJLdkFkQVVCTDNndnpKbHhzRDMyZVVuajBRdVhPcld3MGp4OWkzb25wcHQrSDRVYXR5OGZ2MGFuOEdMeW5ueTVFbGNYQnphMG13dTJaVXJWNjVjdVJJOVpyUFpmLzc1cDdHeDhaWXRXOVRVMU1yTHk3VzB0QTRmUGx4V1ZyWjU4MmFGQlV1WVRLYUdoc2JzMmJOOWZIeHljM01OREF6czdPek16YzEvL2ZYWFo4K2VVYWxVVlZWVk5wdHRiMitQMm5ENit2cnQrRnlnRzVMTDVXbHBhZjM2OWNOalNBTURnejU5K3FTbHBiWDBrbE9uVG9uRllpVWxKYnpoVzFkWFI2UFJXQ3dXY1dGYjFLNXRhR2p3OS9jM016UHIxNjhmY1F3d0lwUEpsaXhaTW52MmJEUWx0WlZLZnVybklwUEpQWHIwd0RNOGM3bmNRNGNPelpvMXExZXYvMG5qbjVTVWRQLytmWVZYNmVycXJsdTNya2VQSG1pZ0pwcEg0T0xpZ3U4d2N1UklnVUNna0dSdXlwUXBZOGFNd1dmNG80VmhtNTNFaTBNbmVHTmo0OTI3ZDZPaW9xWk5telp1M0xqS3lzb0xGeTVRcWRRVksxWWNQbno0d29VTEN4Y3V4Q3RNSXBFOFBEd3NMUzM3OXUyYmtKQmdZR0F3YXRRb0F3T0RiZHUyL2ZMTEw0Nk9qdmdxUGx3dXQ1dGNBZWJNbWZQdTNidlkyTmdKRXlhNHVibWhvTGVzck96T25UdURCZzFTMkJsOUdjckx5L1gwOVBEQUxDVWw1ZWpSb3hzM2JzUm5hUFA1Zk9Jd2ZnVFBzU3lUeVhnOFhsWlcxcWxUcDFhdFdvVXloN1h2akdoTHlWOERsTDBaenkrZG5aMjlmLy8rVFpzMnRSS1pmNVJFSWpsKy9IaCtmdjZzV2JNc0xTMDd0TDRBZkRNZzZBWC9GU1VsK2s4L2o3MFNHUC9YSCtIZXZuMEdEN1ZTVlZOcXcrdEFWeWFUeVVRaUVUSGZoa0Fna0VxbHhDMEszYng0ME92bjU2Y3dwM2Z4NHNVS2MzcWJmVk9SU0JRU0VoSVdGalpvMEtBbFM1WXdHSXlJaUlpclY2LzI3ZHQzelpvMUJ3OGUzTDU5Kzh5Wk16MDlQWWxkQjE1ZVhxaWhGaElTd21hejBZUTlTMHZMcEtRa0x5OHZEb2Z6N3QyN2NlUEdvWXkxZUlzS2dOYlYxOWVMeFdJRGcvK1Q3NkJIang2dEJMM0hqaDBqZmpNaklpS3VYYnUyYXRVcWxFNEovKzZWbEpRWUd4czNld1BveVpNbkF3Y09WQmpyeU9WeVJTS1JRazBRaVVUeXFYTjZNUXdqWm5oR1BjazZPanI0bHF5c3JLWnZwS3lzakUvNlhieDRjYlBCTnNwUXBZRE5adHZZMktDRWRsd3VsMDZubzU2M2xsWUdycXlzakkrUGo0cUswdExTMnJ4NXMxUXFSV3VHbTVxYSt2bjVOVFkyYnRpd0lUQXdjTStlUGM3T3poNGVIbloyZGpRYWpjL25rOG5rZCsvZVJVVkZTYVhTMnRyYTJ0cGFzVmc4YXRRb0R3K1BUWnMybFpTVWFHdHJjemljN2pDMkdYVnZUcGd3NGVyVnE0Y1BIOGJqV0h0N2V6S1puSmVYMS9RZ1lCaDI4dVJKMUVOT0hMck00WERRRitQeDQ4ZTNidDM2NFljZkZHN1FLT1JZNW5LNS92Nys1OCtmUDNqd0lJUEIrSnd6b3ZXU08rNVF0WjlDOXViTXpNd0RCdzVjdm54WllRSGV0bXRzYkR4NjlHaFdWdGFrU1pNOFBUMDdycVlBZkdNZzZBWC9JUjFkMWRYcnZSN2VmNHYrczdFenRPcGx3R0l4V2FwTVplWE8vSFVoazl2VDN3ZytuMWdzcnFtcDJiOS9QNzRGTlZLSlcyUXltY0l0N2RaWEJDVlNhRFJYVmxiR3hjVTlldlNJVENZdlg3N2N6czR1SWlJaUtpcXF1cm9hVFZtc3JLemN0R25UcFV1WExsNjhHQjRlUG03Y3VFR0RCcUVsTkxadDIxWllXRWlqMGFSU0tZVkN3WHVNaHcwYnRuVHAwdWpvNkV1WExvbEVvcHljSEJhTGhacFc0TXVyNDNLck9WVmY1cjBNREh1b2ZuWnVaTlJZeHdmUUlxMS93L0gyUFlaaGQrL2VEUTBOOWZYMTdkT25UM1IwZEhsNU9ScjNHeDRlZnZQbVRYUWJTR0hZNTVzM2I0S0Nna1Fpa1krUEQzSDdsU3RYaW9xS2Z2MzExNllybEFvRWdsR2pSdUVUSFp0ZHA3Y2RuNzNweDJTejJidDI3ZnJvQzUyY25OYXRXNGMvbFVxbEFRRUJUazVPS05BdEt5dkR1ODBsRWdseGhqQXVNVEV4UGo1Kyt2VHBUQ2J6cjcvK2tzbGsvZnIxVzc5K3ZZMk5UVlJVMUprelovcjA2Yk5xMWFyazVPU2dvS0NyVjYvKy9QUFBlbnA2aVltSlQ1OCtSZmZVdExXMXo1OC9MeGFMZVR6ZTNyMTc5ZlQwTEN3c1hyMTZaVzV1em1Bd2lPczVmYXJDZ256Si84OXc5bDh6NjJuUmVwZjRSOW5aMlRVMk5oS1RDYk5ZclA3OSt6ZDd3NEpNSnYvODg4OUhqeDcxOS9mZnRHa1RQcUFtS0NoSVgxOC9MQ3pzeFlzWFhsNWV0cmEycmIrcHBxYm1rQ0ZESGoxNlZGaFkyS3RYcjg4OEkxb3ArVE1PakNLQlFQRHMyVE5QVDgvUHpKTnNiMjl2Ym03Kzd0MDdER3ZQTXBBQ2dlRFFvVU5zTm52NjlPbkVuSGtBZEVNUTlJTC9uTGR2bitGdU5sbnZTdE5UaTVNU2NtdHFCSjFkSTlLY0JVNU1KaVJ5NkFUMTlmVzJ0cmJFZFQ1Mjc5NHRGb3QzNzk2TmJ6bHk1RWgrZmo3eFZhajlXbEZSZ2ZlR29UbTl4Y1hGK0JZMHAxZWg0WldRa0JBV0Z1Ymw1VFY4K1BERGh3K1hsNWZyNnVvT0h6NTh6Smd4cXFxcWQrN2NDUXNMR3podzROcTFhL3YxNjNmeDRzWEF3RUJsWldXVWttcnUzTGtTaWVUNTgrY3ZYNzVjdlhvMWhVSkJhOCtnSG9rQkF3WUVCQVFrSkNTOGVQSEMxdFlXOG9KMGxyUzNxVStmUkh5Wjk1bzFiMkUvbHdHZldZaWFtaHFUeVN3dkx5ZHVyS3lzL09nTEt5c3JMMTY4aVBwTFVmRGc0K096Yjk4K2QzZjNzckt5R3pkdWpCNDl1dWtRVTVsTWR2MzZkVE16TTN6MUk5emN1WE4zN3R4NTl1elpOV3ZXRUwvQWpZMk5mRDdmMnRxNjlYVjZGVXFUeStWdG1kT3JzRllLQ3NEbXo1K3ZwNmVYbHBZV0hSMk5Na3VoY2JOb21taG9hS2pDL01tWEwxL1cxOWQ3ZUhnd21Vd013Lzc1NXgrVS9ldlhYMy9WMDlOREt4SXBkUGxPbkRoeC9QanhWQ3BWSnBQUjZYUW5KeWVaVEphWW1Iang0a1UrbisvajQrUHQ3ZjMyN1ZzbEphVzllL2Z5K1h3MG9IcnExS2xUcDA0TkRnN096YzFGS1lpRGc0TXpNelBSZU93UkkwYUVob2JhMk5nNE9EaDhUanJjYTBHQm5LcVBmd0U2eEtadE8vVStZeVIyYlcxdFNrb0t2cjQ2YnRXcVZlaUMzUFFsMnRyYVc3WnN1WDM3dGx3dVAzMzZOTXBDekdLeHRtM2JabVptNXUvdlQwejEzQXAwaElsWCtQYWRFVzBwdVVNME5EVGN2SGxUTEJZM25lMzhxU2dVU3Z1cUp4YUxEeDA2bEorZlAzLytmRFJESG9EdURJSmU4Q1dvcVNrTkhHdzVjUEQvekNTcDV2RHI2b1JZQi8vRWZBSXl1VjRzRm5YYTIzZGpaV1ZsVGVjWmZoUUtlbU5qWTJOalk0bmI3OTY5ZS9mdVhlSVdoUTYwU1pNbWVYdDdvNUdXMDZaTjA5WFZ0YmEyNXZQNVQ1OCt2WC8vdmxBbzlQYjI5dlB6cTZ5c1pMRllmLzMxVjA1T2pxT2pJM3F0bzZPalJDSTVmLzc4Nk5HaisvYnRpN0tENnV2cm8vcXJxYW1OR0RIaSt2WHI5ZlgxYTlhc2FlL3hBSi9McVU5Zit4Ynltblk0QThNZW4xOEloVUxwMTYvZml4Y3ZTa3RMVVV1ZHcrRWtKeWUzRWpYVjE5Yy9ldlFvSWlKQ1UxTno2OWF0ZS9mdVJkdHRiR3hjWFYyUEh6L2UwTkF3YytaTUx5K3ZwcThOQ3d1cnFxcjY5ZGRmbTNZM3FhdXIvL2pqai92Mzd3OExDeU8yeTFFcW9FL3Q5WkxKWkFZR0Jnc1hMa1JQNitycVRwMDZOV1hLRklVSmhBb2ZFMFd6bHBhV1ptWm1IQTZIU3FXaUV4Q05yTVlmSzd3cUlpTEN5Y25Kd3NJQzNRdkx6ODkzY25JNmVQRGcvUG56V1N5V1VDaDBkWFZ0R3BaVHFWU3hXSnlRa01EaGNKNDhlWktkbmEybHBlWHU3dTdoNFVHbFVrTkNRaDQ4ZUtDam83TnIxeTdpRk9LYW1wcm82R2dySzZ2RXhFUjlmZjJZbUJnOHo5RHc0Y052M2JyMTh1WExkbzg3UmI2Zk8vK0w5ZlJxdHJ3MlQxdWNPblVxTnpmWHdjSEIzTnhjNFdMYkNqNmZMNVBKL1AzOUhSd2NySzJ0U1NUU3dvVUxyMXk1VWxkWDE4WmVVQzZYbTVDUXdHQXcwQWpxenpraldpKzVBK25xNmc0Yk5pdzBOSFRBZ0FFS09TTStTV1ptWm41K3ZvMk5UVHR1clY2OWVwWE5acytlUFJzaVhnQWc2QVdkUTBkWFZVZFhNWEhGbDFTWUwvaFNiUXp3djhyTHkrdnE2ajQ2a3EwcDFFYzBaY29VUE8xa2NYSHh0bTNiVnF4WU1XVElFT0tlVFNNSEZQRVdGUld4V0t6Mzc5L2Z2bjA3SXlORFdWbDU1TWlSdnI2K0dob2F6NTgvRHdnSUVJdkZ1M2J0d2lOZTVNT0hENnFxcXZmdjMzL3o1bzJWbFZWOGZQeUNCUXZ3VnBxUGo4L1RwMDgxTlRVSERQamMzai9RYmhxYW1wL1pqdi95cGsyYmxwYVd0bS9mdnJGangxS3AxSWlJQ0NVbEpYSExsNlNuVDU4K2V2VEkwOU56NHNTSmVOWmxIbzhYR0JqbzdlMmRuNTlmVTFQVDdBRDc3T3hzTlBLenBRYTl0YlgxMUtsVGI5NjhhV05qZytjZmZ2bnlwWW1KQ1RGWGM5Tmh5VTFIV2s2WU1JRk1KdHZZMktDbmFDeUdzYkV4dmdWMzU4NmRNV1BHb0FuR2JXekhFM2Q3OGVJRm04M0dsMzY5ZS9ldWlvcktpQkVqNHVQakR4OCtqRHA3RnkxYTFHdzVEQWFqc0xDd29xTEN4c1ptOHVUSlZsWldJcEhvMmJObkR4NDh3REJzeG93WkhoNGVDbjJZbXBxYW16WnRldmZ1M1pNblQ5QTZaMmdjckxxNnVsUXFWVk5URXdxRm41bkkxOHk4NStlOC9Fdnk5ZlVsazhsdHpQa2tsVXJUMHRMaTR1S1NrNU90ckt3MmJOaGdaMmVIT29ycGRQcUdEUnZPbkRuajcrL3Y3ZTA5Y3VSSWhRVDRrWkdSYjk2OFFZOEZBa0ZhV2xwalkrTzBhZFBRdll4Mm54RWZMYm11cnM3ZjM5L0p5YW1scjlBbjhmWDFqWXVMdTNyMXFzSUt1cTI3ZlBreStpSERNS3ltcGlZakk0TkNvVXlaTWdYOTlmWHIxNWN2WDU0OGViS2JtMXZyNVZSVlZjWEd4aklZakpLU2tzREFRT0tmdnYvKys2OWtBak1BWHhJRXZRQ0FMeVFwS2FscGc2bloyWXdLVFdGbFpXVVhGeGNURXhOOE5ocHFaVktwMUtiejAvTHo4MVZVVkJTU3FjYkh4NGVHaHVycTZ0cmIyLy8wMDAvOSt2V2owK252M3IwN2N1UklkbmFZakFCS0FBQWdBRWxFUVZTMnJhM3QxS2xUbXlhanNyVzEzYjkvUDQvSGUvanc0WjA3ZDhoazh1WExsd3NMQ3hjdFdpU1R5ZEFJVEM2WEd4RVIwWll1QlFBUUhSMmQ3ZHUzLy92dnZ3OGVQS0RSYUc1dWJsUXE5ZEdqUnkzdFAySENoT0hEaCtNcFp6RU1TMGxKdVhidG1sd3U5L0R3Mkx4NTgrblRwdzhkT21SZ1lPRGs1R1JtWnRhM2IxOTFkZlg2K3Zyang0LzM2TkdEdUVKSjA5UE54OGNuUFQwOU5qWVdCYjIxdGJWSlNVbkVkYlBSeUU4ODcvcnIxNjl6Y25MeTgvUHhLWjJJd2dnT2RBbzNUU3ZGNVhKRFEwUDVmUDdjdVhNLy9jaVI2dXZycjF5NTBxdFhMeXNyS3hLSmxKNmVucFNVTkd2V0xEMDl2WjkrK21uWHJsMFhMMTVFVXpyUk9PMm1KY3liTjA4dWwxZFdWdWJrNUVSR1JpWW5KK3ZvNlBqNitycTd1emM3MlpWQ29WaFpXVEdaek5ldlg1dWJtNDhjT1RJbUprWlRVOVBLeXVyMDZkTnFhbXJHeHNaSGpoejU4Y2NmMGFxdFhSWDY1aEEvWTlPNTAyZ2xKL3pPNDkyN2QrL2Z2MjlpWXJKMjdWcjhzby9mM0ZGU1VscXpaczNqeDQ5djM3NGRGaFptWm1hMmN1VksvTHI5OXUxYnZGaGxaV1V6TXpOM2QzYzhiV0g3em9pMmxDeVR5YmhjTHAvUDc1Q0RoaEt6cDZhbXBxYW1vdUZDYllFUGFDS1R5V3BxYW4zNzloMDNiaHcrOGtJa0VuRzUzR2EvMndxeXM3TXhEQk9MeFRFeE1RcC9tajU5T2dTOW9CdUNvQmNBOENXZ2ZMQ09qbzVhLzdkZlRpYVQ0ZTNwbkp5YzR1TGluSndjaGJ2K0ppWW02OWV2SjI1QlRXbzBqMWZCczJmUHdzUERkK3pZZ1JiUlJhWlBuKzdwNmFtam80TTZuQ01qSTJOall3c0tDbnIzN3IxOSszYUhsc2ZITmpZMnhzVEVQSGp3WU5DZ1FVdVhMbjN6NWsxRlJVVlJVZEhmZi85ZFdWbTVZOGVPOFBEd3dNQkFQcDgvZWZMa3o1blhCN29WUTBORGhWSHhlRTlPcy9BejRzT0hENmd6ZHVUSWtWT21URUg5cFJzMmJIajkrdlhqeDQ4akl5TTFORFRRcXRmcTZ1cGJ0MjZWeVdUb0RsRlZWVlZTVWxKcGFTaysvQUVoazhrclY2N0VjMW5GeDhkVHFWUThoUlZDelBBc2w4dWZQbjNhdTNmdjFtLzBxS21wa2NuazhQQndDb1dDZDRSS3BkTEV4RVFTaVRSbzBDQ3hXSnlXbG9hblgxWlJVUkVJQkJpR29TNWlGQnJoajJVeVdYcDZ1cHFhbXJhMmRzK2VQWWNQSDQ3bVNwdzhlZExTMG5MVXFGRWtFc25jM056THl5c2pJME1nRVBENS9QMzc5M081WE9JSGtVcWxaOCtlTFNnb3FLbXBrY2xrWm1abTl2YjJtemR2Ym1VRkZ4NlBsNWFXbHBTVWxKbVo2ZUhoTVhueVpBYUQwYWRQbi92Mzd3Y0ZCUTBjT0hEeDRzVVloaDA1Y3VUbzBhTnVibTV6NTg3OTc1WnY3VVROTGpXSFQ5SkdBNWlQSGoxYVZsWkdwOVBSWlJiTkxqRTJOaDQ4ZURDNk1JckY0aU5IamhRV0ZsSW9GUFFyUUNhVHZieThCZzRjR0JZV3h1ZnpVY1E3ZHV6WXB2UFBtMnJIR2RHV2tyVzF0UzljdU5Ec241WXNXYkpreVpLbTIzVjFkVnQ2Q1lsRUdqZHVuSzJ0TGZISHFCVm9RbnZyaGcwYmhvZm9DZzRlUEVoOE9tTEVDSlNmQWdDQWRNR3JNd0RnS3hRZUhsNWRYVDEvL255RjdXaHhUdlM0b3FMaTNMbHpUQ1p6OXV6WnJaZW1vNk5Eb1ZCQ1FrS2tVaW14QlY5Yld4c1RFNk91cm81bWppSFBueit2cWFtcHJhMHRLU2twS0Npb3JhM1YxZFVkUEhqd2p6LysyRW9PbFpTVWxJU0VoSmN2WDZxcnF5OVpzZ1MxczUyY25ESXpNMy81NVJjek03UGZmdnZOeU1pb1Y2OWV4NDRkdTNYclZuSnk4bzRkTzVyT0pBU2dBMWxZV1BUdDI5ZlQwMU5oS0Q1YTNyYTJ0cGJENGVCOU9NU1poRG82T3RIUjBSS0p4TWZIUjJHS0FZdkZ3aCtQSHo5K3hJZ1JDdm1jaVROK1hWeGNCZ3dZOE5GaHlRd0c0N3Z2dm52NDhPSGZmLzlOM0U2bjAwZVBIbTFyYTF0VFUzUGl4QW0wOGZEaHcvZ09HemR1YlBieHUzZnZQRDA5WjgyYTlmUFBQNlBlUlgxOS9Sa3paamc3TytNekRpWk5talJseWhTMFh1dmd3WU5OVFUySERoMktsMENqMGNhT0hWdGNYTnlqUnc5VFU5T21PYXViYW14c3ZIZnZuck96OC96NTgvRW9pOHZsNXVibXJscTFDdS9jWHI5Ky9kMjdkN1cwdExwa3hOczBWd0tDcnR2by82cXFxa3dtMDg3T2J1VElrZmcxa0VhakVZOC9nOEhRMTlmWDBkRnhkWFVsZnVXMHRiWG56NS9mOWhUOUNqN3BqUGp5Ykd4c21vN3dCd0IwQ25LN0x6UUFOT3Q1Zk82dDZ5OTM3SjZrcnE3YzJYVnBVV0UrV3lnVTJqazR0bUZmMERFa0VrbENRb0tibTFzcnpXVStuNC9teTdXbGpmTG8wYU1IRHg0b2RQYVN5V1IxZGZXWk0yZTZ1TGpnRzU4OWV4WVFFR0JrWkdSaVltSmpZK1BvNkdob2FQalI4b3VMaTRPQ2d0emQzUWNQSG95M3F1VnkrWVVMRjh6TXpEdzhQSWo5dWc4ZlBqUTJOaVl1L3dqK2F5S1JLUHRkaGxsUGkyOXVUbTluYVd4c0pONGg2bHh5dWJ5K3ZsNUZSWVZLcGJhZXpRZ05ybTVzYktSUUtNUmdDUUFBQUdnN0NIcEJCNE9nRjN5RjJyZkNJZmlhUWRBTEFBQUFnRGFDR1dnQWdLNFBJbDRBQUFBQWdHNExnbDRBQUFBQUFBQUFBRjBXQkwwQUFBQUFBQUFBQUxvc0NIcEI5d1NEWFFFQUFBQUFBT2dXSU9nRjNSR2RUcGY5LzJWeUFBRGZJcWxFZ3M3bHpxNElBQUFBQUw1MkVQU0M3b2pCWk1wa01raGREc0MzU3l3V29jVS9PN3NpQUFBQUFQamFRZEFMdWlNbWswa2lrU1JpY1dkWEJBRFFUbUtSbUVRaTBTSG9CUUFBQU1ESFFOQUx1aU1VOVBMNS9NNnVDQUNnblhpOGVsVTF0YzZ1QlFBQUFBQytBUkQwZ3U2SXptQW9LU3ZYVm5NNnV5SUFnUFpvYkd3VUNnVGFPcnFkWFJFQUFBQUFmQU1nNkFYZFZBOGpZNEZBSUdwczdPeUtBQUErR2FleWdrcWxhbXBwZFhaRkFBQUFBUEFOZ0tBWGRGTnE2dXAwT3Iyb3NBRFNXUUh3YlJIdytUWFYxUVk5akRxN0lnQUFBQUQ0TmtEUUM3b3Zjd3RMb1VCUVZKRGYyUlVCQUxTVlhDNHZZSDlRWWJGMDlmUTZ1eTRBQUFBQStEWkEwQXU2THhVV3k2eW5CYmUyTmkvblBXUnlCdURySjVWSWN0OW55K1Z5ODU0V25WMFhBQUFBQUh3eklPZ0YzWnFtbHBhRlZhOEdvVERyWFVaRldSbUV2Z0I4dGZnODN2dXNUTGxNMXN2R0ZsWXFBZ0FBQUVEYjBUcTdBZ0IwTWpWMWRWdDdoM3oyaDRyeXNvcnlNaFVXUzBORFUwbFpXVWxabVU2bmQzYnRBT2krWkRLWlZDcVZTcVY4WG4xdGRiVllMRmJYMERBejcwbWhVanU3YWdBQUFBRDRsa0RRQ3dDSnptQlkyOXJ4NnV1ck9WWDFkWFZDZ2FDemF3UUErRjgwR2sxVFMxdFRXMXRGUmFXejZ3SUFBQUNBYnc4RXZRRDhEelYxZFRWMWRhbEVJaFFLWlRLcFZDS1Z5K1dkWFNrQXVpc3lpVUZuTUpoTUJwTUpZeTRBQUFBQThEa2c2QVhnLzZEUjZlb2FHcDFkQ3dBQUFBQUFBRURIZ0VSV0FBQUFBQUFBQUFDNkxBaDZBUUFBQUFBQUFBQjBXUkQwQWdBQUFBQUFBQURvc2lEb0JRQUFBQUFBQUFEUVpVSFFDd0FBQUFBQUFBQ2d5NEtnRndBQUFBQUFBQUJBbHdWQkx3QUFBQUFBQUFDQUxndUNYZ0FBQUFBQUFBQUFYUllFdlFBQUFBQUFBQUFBdWl3SWVnRUFBQUFBQUFBQWRGa1E5QUlBQUFBQUFBQUE2TElnNkFVQUFBQUFBQUFBMEdWQjBBc0FBQUFBQUFBQW9NdUNvQmNBQUFBQUFBQUFRSmNGUVM4QUFBQUFBQUFBZ0M0TGdsNEFBQUFBQUFBQUFGMFdCTDBBQUFBQUFBQUFBTG9zQ0hvQkFBQUFBQUFBQUhSWkVQUUNBQUFBQUFBQUFPaXlJT2dGQUFBQUFBQUFBTkJsUWRBTEFBQUFBQUFBQUtETGdxQVhBQUFBQUFBQUFFQ1hCVUV2QUFBQUFBQUFBSUF1QzRKZUFBQUFBQUFBQUFCZEZnUzlBQUFBQUFBQUFBQzZMQWg2QVFBQUFBQUFBQUIwV1JEMEFnQUFBQUFBQUFEb3NpRG9CUUFBQUFBQUFBRFFaZEU2dXdJQWZIVkVJcEZZSkJLSlJES3B0TFByQWtDM1JxVlNtVXBLVENVbEJvUFIyWFVCQUFBQXdMY0tnbDRBU0NRU1NTYVQxWE81WEc0dG44ZkRNS3l6cXdNQStEK29OSnFHaG9hR3BxYXFtanFaVE83czZnQUFBQURnV3dKQkx3Q2sranB1QVp1TllSaUR3VEF5TVZWUlVhSFNhRFFhalVLQjhmOEFkREt4V0N5VlN1cnI2cXFycW1xcXErbDB1bGxQQzVhcWFtZlhDd0FBQUFEZkRBaDZRWGRYV1Y1ZVhsWktvOUdNVFUwMU5MVTZ1em9BZ1ArRHdXQXdHQXdWRlpaaEQ2T2FhazVwU1VsZXpudDlBME5ESTZQT3Job0FBQUFBdmcwUTlJSnVyWnJES1M4clZWRmg5YlN5b3RIZ2RBRGdxNmF0bzZ1dXJsR1F6NjZzS0JlSkdzMHRMRHU3UmdBQUFBRDRCc0RvVGRCOVNjVGlzcEppVlRXMVhyYTJFUEVDOEUyZzBlbFcxamJhT3JwMVhHNWxlWGxuVndjQUFBQUEzd0FJZWtIM1ZaRFBKcFBKMEZrRXdEZkh4TXlNcGFwYVhsWXFrVWc2dXk0QUFBQUErTnBCMEF1NktUNlBKeFFJVE0xN1VxblV6cTRMQU9DVG1mVzBJSkZJVlJVVm5WMFJBQUFBQUh6dElPZ0YzVlJ0VFRXZHdWRFgwT2pzaWdBQTJvTk9wNnRyYUZSenF1UnllV2ZYQlFBQUFBQmZOUWg2UVhja2w4dTV0YlhhMmpxZFhSRUFRUHZwNnV0akdDYmc4enE3SWdBQUFBRDRxa0hRQzdvam9VQ0FZWmlxbWxwblZ3UUEwSDZxcW1va0VrblVLT3JzaWdBQUFBRGdxd1pCTCtpT1JLSkdFb25FVkZMcTdJb0FBRDRMZzhGQXB6TUFBQUFBUUVzZzZBVWRqRUtsa0Vna1RJNTFka1ZhSXhLSmFEUWFMRk1Fd0xlT3ptQ0lSTkRUQ3dBQUFJRFdRTkFMT3BpR2hqS0pST0p5aFoxZGtkWklKVkpJMm93ckt5c0xDZ3JDc1A5em55SXdNREF4TWJHbEZFRVZGUlZuejU2dGFDRng3ck5uei9iczJkUEdkK2R3T092WHI3OTE2OWFuVjV3VUh4Ky9aOCtleXNyS2RyeTJqVHBxUlJ3TXcwNmRPcFdYbDllV25kbHNOb2xFa3Nsay92NytzYkd4SkJJcEp5ZEhJQkNRU0tUczdPemc0R0FPaDlNaHRlb0M2SFM2UkN6dTdGcDBqcXFxcWw5KytlWFZxMWYvM1Z2SVpMS0VoQVRpRnJGWUhCa1oyZEo1VVY5Zkh4TVRJMjd1WDRURDRadzllN1l0V2NlcXFxb0NBd00vZlBqd3FiV05qNDkvOXV6WnA3NnFMV1F5MmVlOG5NUGgrUHY3WjJabW9xZEpTVW5Iang5SHA3bUN4c1kyRFZ1b3E2dExTMHRyNWVxVW5Kek01WEkvV2s1RFF3T0pSQ29wS2JseDQ0WllMSlpLcFdoTFEwUEQ4K2ZQMGVOdXE2YW1odml6V0ZGUjBkSlAzbi90QzV6cEFIUUgwTk1GT3BpMkRvdEVJdFhXQ00xN2RuWlZXb045MVQzUlgxWnFhbXA0ZUxpR2hvYWZueC9hd3VQeElpSWkwdFBUWFZ4Y0dBeEcwNWRFUjBjL2ZmcDAzTGh4SkJKSktCUXltVXdTaVVTaFVBUUNnVkFvNUhLNTFkWFZxTWxGSnBNMS9tK0s3QmN2WHJ4NDhjTEx5OHZhMnBwRUlsR3AxTEt5c3ZhMXJnUUNRVVpHUmtaR2hyNitmaXU3RlJZVzF0VFUwR2cwQ3FYRjIzd1loc25sY3JGWTdPenNqTjhRdVgvL2ZtUms1TysvLzg1aXNVZ2swdE9uVHk5ZXZOaFNDY2VPSFZOcmVaYjR0V3ZYNHVMaUdBeUdwYVZsZm40K2c4RXdOalp1ZHMvTXpNemZmLzk5elpvMUF3Y09mUC8rL1lBQkErUnkrZEdqUjRjT0hUcDc5dXlzckt6UTBGQlhWOWRXUG05MzgwMmN5K1hsNWJxNnVqUWFyYWlveU5UVXRQV2RRME5ENzl5NXMzMzc5dURnNEpLU2tsT25UclZTTEpsTS91aTd2My8vdnE2dXJxVTdmVEtaVEYxZDNkYld0dW1mM3I1OWUrN2NPYkZZUEhMa1NMUWxOVFgxeXBVcllyRVluZjRLNHVQajc5eTUwN3QzYngwZEhieGlHSVlKQkFJK24vL2l4WXVGQ3hmS1pESXltVXdjYUNNV2kyL2N1T0htNW9hT2pGQW9qSW1KY1hSMHRMVDh0RVhVbzZLaTZ1cnFXams3cEZKcFNVa0pqVVlqazhrdEhUY013NlJTcWJhMnRxcXFLdjZod3NMQ3RtM2Joazd3czJmUHBxU2tOUHZhdlh2M2FtcHE0azlQbmp3cEVBZzJiZHBFSXBFS0Nncnc3Y25KeVdscGFUTm56bFI0dVV3bTI3ZHZuNkdoNFlJRkM2aFU2cnQzNzRoL1ZWSlNzck96UTQ4L2ZQaHc3Tml4bzBlUDB1bjBwdFZnczltblRwMnl0N2YvK2VlZk9SeU9ob1pHczVmeDlQVDA4K2ZQYjkrK3ZiS3k4c0dEQjM1K2ZzK2ZQdzhKQ2Zuamp6OEtDd3YvL3Z2djlldlg5KzdkdTZXRDJXWGd2MVlJazhrME1URWhrVWlIRGgyaTBXaisvdjdvcTNMMTZsVVNpZlR6enovamV5WW1KbDY4ZUZGWldiblp3NHRNbVRKbHlKQWgrTk1mZi95UitHUEhaRElORFEwOVBEdytla24vNkpuZTdwTFJGMi9IamgydXJxNCtQajdFN1FrSkNlSGg0UlVWRlZwYVd1N3U3dDdlM3EzOGhyYkZmMUZKWEhoNCtQWHIxL2Z1M2R1alI0L1BxU1Rvd2lEb0JSMU1XMGVWUkNMbHM2dWMrNXQxZGwxQW0zaDVlU1VsSmQyNGNjUFoyZG5NekF4MTFjcmw4dm56NXpmN1d5NFVDcU9pb2thT0hLbWpvMU5mWC8vRER6K2c3WXNYTDI1b2FFQXRBL1R6UmlLUmRIUjBqaDgvVG54NWVucDZRa0xDaUJFajBGUFU5bTFMeC91SER4OHlNakxvZERyKzIxOWJXMHNpa1dKalk0azlTMUtwVkNLUlRKZ3dBUzh6SmlibTRjT0hiVHdhNTg2ZFF5RXVtaTlhVVZGeDh1VEpqUnMza3Nsa0NvVWlFb2tXTDE2c0VHTkhSa2ErZlBteWxkSHkxNjlmdjMvLy9vSUZDOGFPSFl0aFdHQmdJSnZObmp0MzdwZ3hZNXJ1Ykc5dlAzbnk1SUNBZ0w1OSsxSW9GQ3FWR2g4ZnorZnowUzBKTnB0dGFtcmFVc0FNdms3VjFkV25UcDFhdDI1ZGRuYjI4K2ZQMTZ4WjAvcitkRHFkU3FXU3lXUmxaV1c4bFNrUUNMWnQyNmFpb29MK2hIYy9CZ2NIaDRTRTRLK1ZTcVhXMXRZTEZ5NGtGdmpzMmJQVTFOUldnbDRuSjZkbWc5NSsvZnE1dUxoY3UzYk4wZEZSVDArUFJDTEZ4Y1VaR0JoNGVYazFXMDVVVk5Tb1VhT1VsWlZUVTFOUG5EaEJwVkkxTlRWLysrMjNuMzc2Q2UyemJOa3lFb25VczJmUG5UdDM0aS84OE9GRFpHU2trcElTQ25wUlBUODYvWVRENGFTbHBhRUlGbTFSVlZWbHM5bW9LTHhLVXFuVTNkMGRsVlpkWGUzdjc5OTZzY2pTcFV1SERSdUdIdXZwNlhFNG5ETm56bXpZc0lGTUpzdGtNajA5dmNXTEZ4UDNmL0hpeGYzNzl4WHFUQ2FUVVZDSy9vOCtsMVFxZmZ2MjdmRGh3OUh4SktKU3FlUEhqLy9ubjM5MjdkcTFkdTNhbzBlUEdoZ1lvRmZ4ZUR3dExhM2ZmdnNOL2FPM2NvZ0tDZ29PSFRvMGFOQ2doUXNYWWhoMjlPaFJETU5XckZpQkFqa2lSMGRIT3p1N1M1Y3VlWHA2b3RvK2ZQalEwOU9UUXFFVUZCU3dXQ3dIQjRlMkhLdHZYV1JrNUtOSGo5QWRqZnI2ZW5kMzl3VUxGdFRVMUpTV2xzNmVQUnYvZGpXOXYyQmpZN044K1hJYWpkYnNtVlZmWDMvMjdObW1yMUpUVTNOeGNVRzNWNFJDWVU1T1RrQkFnRkFveE0rcGRwL3BIeTI1V1JpR0JRUUVsSldWTlQwc1Y2NWM2ZHUzNytqUm96OTgrSERqeGcwT2h6TnYzcnkySGRRV2RXd2xjVFUxTlhmdjN2M011b0V1RDRKZTBNR29WRXBQUzcyM3lZVVRwL1J2U3hjRTZIUmtNbm5ldkhtaG9hR29ad1BEc01qSVNBY0hoNWJ1OFllR2hnb0VndWpvNk9qbzZGR2pSbTNmdnIycXF1cnZ2Ly91MDZlUHFxcXF1N3Y3NDhlUEV4TVRmLy85OTd0Mzd6YnRFa2xQVHpjeE1YRjJkdjdVZXJMWjdMQ3dNQWFEUWJ6WnJLdXJXMTFkZmYvK2ZYeUxSQ0lSaThVK1BqNTRRMlQ4K1BHalI0OUdQYjNvT3lrUUNMWnUzVHBzMkxEdnZ2c083WU5obUV3bUU0dkZ5c3JLZUZHZW5wNXNOanNtSnViQmd3ZSt2cjdvZlh2MTZtVnViazZzV0hKeWNrdHhPNWZMRFFnSXlNakkyTGh4WTkrK2ZhVlNxVXdtKyttbm4wNmVQQmtRRUpDVmxiVnMyVEtGT3dzWkdSbVdscFl6WnN6SXk4dWpVQ2lWbFpVc0ZzdkR3eU1uSjhmSnlTa2pJOFBEdytOVER4M29YRy9ldkhGemM5UFUxSXlQajU4MWE5Wkg5L2Z4OFhuNzlxMmFtdHJxMWF0Ly9mVlh0SkZPcC92NCtMQllMR1ZsWmZRMTV2UDVGeTVjR0RKa2lJV0ZCZG9IdFNOVlZGUVVDbFNJMEQ3SnpKa3psWlNVMEdpT3FxcXF0TFMwNWN1WE4vdHRqNDZPcnE2dWZ2ejQ4ZVBIajcvLy92dXRXN2VHaFlXcHFha3htY3dUSjA0VUZ4Y2ZQSGp3MUtsVDkrL2ZmLy8rUGZHRjZlbnBOQnB0N05peG4xUXgxRDlKdkF0R0lwR01qSXlpbzZQeHB5am9IVFpzR0lvUGRYUjA5dXpadzJBdzhKN2U4dkx5UC8vOGMrYk1tUU1IRGtRdmtjdmxFb21FT0Q3RnhzWm16cHc1Z1lHQm9hR2hFeWRPcEZBb0RBWUQzUi9Fb1UrazBBOUdwVktiSHFqWHIxODNORFM4ZS9kdTkrN2RlQ1ZsTWhsNk9uRGdRQk1UazZ5c0xGU0JuMy8rMmNEQUFGMTEwYlgwK1BIanlzcktlRUJPSkpmTG56MTdkdlhxMVhIanh2bjYrcUlQc25UcDBwTW5UKzdhdFd2aHdvVkRodzRsN3ArYW11cm82RWdtazFFdmRGcGFtcFdWbFlxS1NrVkZSV1ptWnUvZXZUK3pXKzliUWFQUkRBd005dTNiVjFOVHMzNzllblJzWDd4NG9hU2toTitjYlphT2pvNm1wbVpMOTVMUVVWVVk2SVR1b2N5ZlB4OS8ydGpZdUhQbnpyQ3dzREZqeHFDaTJuMm1mN1RrcG9SQzRULy8vUFBtelJ1RjdSS0o1T2JObXc0T0RtdlhyaVdSU0tOR2phSlFLREV4TVJNbVRORFMwbXJsbUh4VUIxYVNLQ2dvcU5sWkZRQVFRZEFMT3Q1d1Yrc3JnUWw1dVpXOXJBMDZ1eTZnUmRuWjJYLzk5UmVkVHNkYk5xZ1BSQzZYMTlUVThIaTgxYXRYbzFCUVdWbjUwS0ZEYUI4Mm0zMy8vbjFQVDA5SFIwZXBWS3FucDJkdGJmM28wU01URXhNYWpaYVZsVVdqMGFxcnE4VmljVTVPVGsxTmpWZ3NmdlhxbFl1TEMvcnh6c3JLS2k4dkh6RmlSR3BxS2lvUURYYXFxcXJDdDZBMzFkVFV0TEt5SWxiWXc4TUR4WHQ1ZVhrUkVSR0xGeThtM2tSUFQwK1BqWTMxOGZIQm13VTRiVzF0YlcxdDRoYlVFYVNzck55MHMwWEIzTGx6VTFKU29xT2p2YjI5VzcrSjAvU3Zjcmw4NjlhdFhDNlhRcUVjUEhoUVlUWWpqVVpMU0Vpb3JLemNzV01IOFlNRUJnWVdGeGVUeVdRMG5Td2lJb0pNSnN2bDh2RHc4RTJiTmdrRWdpZFBudURUTE9WeXVZT0RBK3BVQjE4dFBwLy8rUEZqUjBkSFBwOS83Tml4dlh2M3RyNS9jbkl5aG1GNmVucFhybHpCeDBZeUdJeFJvMFp4T0J3OHpLdXJxeU9SU1ByNituZ0FodTZxZE1oQWdJMGJOOWJWMWVIZjZwY3ZYNkx2RytweUNRZ0lRTU9BZCt6WWdjNDREb2R6NjlZdEh4OGZCd2NIcVZScVltS2lxNnRiWEZ3OFo4NmNsSlFVcVZSYVVWR0JZVmhLU2twNWVUbWZ6MDlPVHU3WHJ4OHFNejQrWGw5Zkg3OENvQkVjbVptWmZENGZiVUU5WGU3dTdzUWFPamc0L1Bubm4yZ29SMFpHeG9vVksvQkxtVVFpMmJObno0Z1JJeFFHVTlCb05DTWpJK0lXb1ZCSUlwRllMSmJDSlVLQnU3czdpb0krLzhBK2ZmcFVWMWQzeXBRcDZDbUdZWTJOamNTcHZEMTY5T2pSb3dlK0pTUWtCTlVOL1Zzd0dJeG1oelNqL253MC8rTHUzYnVvMTR0T3A2UDlsWlNVenA0OUt4S0o4R0hxcUN1dnVycGFKcE5WVlZXaFYyRVlscDJkN2Vmbmw1MmRMUmFMbHk5Zmp2YVV5K1V6Wjg3c3FyZmI4QTd6cEtRa2JXMXRhMnRyRE1PaW82UDE5UFRLeXNvdVhMaUE3cEtnYnNaZHUzWXRXclFJN3pZL2N1UklSa1pHczlFYXVvQzNNdWNGVVZKUzZ0Ky8vOE9IRDJ0cWF0RHZVVWVkNlUxTFZsQmNYSHpnd0FHQlFPRHQ3YTB3R0txNnV0ckV4SVQ0YmJHenM0dU5qUzBwS2ZuTW9MY0RLNGxMVGs1T1RVMGRPblJvWW1KaUI5WU5kRDBROUlLTzU5emZQT1QybTlnbldSRDBmczEwZEhUR2p4OVBuT25hMk5qNDc3Ly91cnE2RXFmU0tZUnExNjVkczdTMG5EZHZIdkZuUGprNXVYLy8va1ZGUmVmT25hUFJhRUtoVUNRU25UdDNUaUFRTkRZMkhqNTgrTktsUzJqL3lNaElORUl5TGk2T1dPeno1OCtmUDM5TzNPTHE2cnBpeFlwbWE1NlZsUlViRzh0aXNlYk9uWXR2akkrUGo0dUxHelJvVU5PZzkzTW9LeXV2V2JQR3hNU2tIWm5QS0JUS3JGbXpoRUtocnE1dVkyUGppUk1ueG84ZjcrZm54MlF5NlhRNmhtRm56cHpSMDlOVGFNTHUyYk1IRFduKysrKy9NUXliTzNkdXo1NDliVzF0WlRMWnRXdlhtRXptZ2dVTDBKNG5UcHdZTldvVWNjSVkrRHJKNWZMR3hrYVpUQ2FYeTFGQ01xRlF1SExseXBrelp4WVdGcUtSQW5aMmR0OTk5eDNxMWpNeE1VRWRMRzV1YnNSUnFTVWxKYnQyN1ZJb1BDQWdnUGlVeFdLZE9ISGk4K3U4YU5FaURNUHdpME5WVlZWQVFNQ1NKVXQwZEhUd0R5V1ZTbEdGVVZSc2EyczdmZnAwUEU0dUtDamc4L21Pam80WExseW9yNjl2YUdpUXkrV3hzYkZWVlZWMWRYVlBuejVGUWUrclY2KzRYQzZHWVhnMk8zVE5pWStQeDA4TnFWU3FwS1NrRVBRU1AvS3JWNi91M2J1SFp5VjQ5ZXBWUVVGQnM3T08yNGRNSm0vWXNPSHplejVMUzBzek16UG56cDFyWldWMTZ0U3BlZlBtOWV6WmsvalgwTkRRK2ZQbkU4ZWJ2SC8vWGxWVkZROXZXcm4xTm5Ub1VBME5EUTBOallhR2hpTkhqc3lhTlFzUFdxUlNhVVJFeEtCQmc0ajdiOWl3UVM2WEh6dDJUQ2dVQ2dTQytmUG4wMmkwbmoxN3ZuMzd0ckd4Y2N1V0xTb3FLZ0tCWVAvKy9jdVhMOGVuRTNjOStDRk5Ta29hT0hBZ21VeCsrZkpsWldXbHFhbXBscGFXaDRjSCtoNUdSa1pTcVZRdkx5L2l0RzEwaFcrMjJNek16RnUzYm4wMDZFVWpqNmhVS25IUGpqclRtNVpNeE9Gd0RBd01acytlcmFxcXFoQlBHaG9hYnQrK25iaWxwS1FFM1VIKzZNZjVWTzJ1SkNJU2lTNWZ2ang2OUdoOWZYMElla0hySU9nRi80bnZaZzMrNSsrbnIxK3dYUVoxWkFRQ09wQ3VydTZFQ1JPSVc3aGM3ci8vL3V2azVOVEttSzRWSzFiazVlWDkrKysvTkJxdG9hRkJTMHRyMUtoUkdSa1preVpOc3JPelF4bDNRa05ENCtMaURodzRjUFBtemVUazVOOS8veDIxS29xTGl4TVRFNGNPSFVvTVZ2bDgvcVpObThhT0hUdHAwaVMwUlNhVFNTUVNOSnl5V2VQR2pVdElTRURUend3TkRkR0V0OFRFeEFFREJnd1lNS0NERHMvL3d1YzZ0cDU0bHZqWEZ5OWVvTUdOS2lvcWFBVGFpeGN2S0JTS21aa1pjV0RuNE1HRFVRTmRMQllQSERnUW4vNFhHUmw1OGVMRnVYUG5YcjE2dGFLaTR2TGx5L1BtelJzelpreENRb0tCZ1FFYWZWZGZYMDhpa1p5Y25KeWNuRHI4STRPT05YWHExS2xUcDVMKy8yQUszSzFidDZ5dHJUZHYzaXlWU2k5ZHVyUm56NTVkdTNacGFtcmlQUjRLS2EvTXpjM1BuajJMejJKRm96SFhyRm1EVHhaQUU5cUpMMGxNVEJTTHhTMzFEUkpKcFZKRFEwTWJHeHYwMU43ZW52aFhOUGZCMHRLeXBTUXhQajQrcHFhbVc3ZHVaVEFZVXFsMDZOQ2h4Y1hGVGs1T05CcHQ2ZEtsUEI2dnNMRHd5SkVqSzFhc0NBOFBaN1BaS0txWHlXUzNiOTgyTWpMQ3J4TG9RckZqeDQ0bFM1YTBjUkxFd0lFREJ3MGF4T1B4MEZNTXcrN2R1OWVuVHgrRkdPOHo0UkZ2SzljQmhUOWhHSWE2Ky9Ba3dEZHUzTkRXMW5aMWRXMXNiSlJLcGZ2MjdWdTNiaDEraGVIeitSa1pHYnQzNzE2M2JoMmVSb3RHb3hGajRLWUtDd3Y5L2YySmM1dlJlT2xyMTY1ZHUzYU51T2ZkdTNkbE10bkVpUlBSbGIraG9lSHMyYk1sSlNYZmYvLzkrZlBuTXpJeW9xS2l0bS9mbnBTVWhHR1l1Yms1azhrc0xpNG1rVWhXVmxiRVNLOUxxcWlvS0Nnb21ETm5qbFFxdlhuekp2b0IwdFRVeEcrMW9PRzE2Q2Vtb2FFaEx5K3YyZUhyT0hSN3E2aW9TQ3FWMG1pMFp1Zk1OelEwcEthbVBuLytmT1RJa2NSeEJPMDQwOXRZTWxIdjNyMVJnYTBzQjRCaFdIMTkvY3VYTHg4K2ZPamk0cUl3VU9JemRVZ2w3OXk1STVWS3AwNmQraDlsYmdkZENRUzk0RDloNTJEVXo4WDh6czFYdld3Tk5PVU4rTUVBQUNBQVNVUkJWRFFVSjVpQmI1ZVdsaGFUeVh6ejVvMUFJT2pUcHcrTHhicHg0d1pxN1JVV0ZwTEo1SXlNak56Y1hENmZIeDBkblorZkw1ZkwwYzgyaG1FWExsekFNR3ppeEluRTloTnFORENaekk4MnFvcUxpL0hWaWZyMTY5ZTdkKy9TMHRMUzBsTFUxU3dXaSszczdGQzdSQzZYR3hnWWZEUkg3cWRDTGRyYzNGd1VjT0txcTZzVjJydVhMbDNpOC9sNGs2aWhvUUdORXI5MDZSSWFleWtTaVZSVVZGQXpXaTZYaTBRaUp5Y25PcDNPNFhBdVhicjArdlhyQlFzV2VIcDZYcnAwU1Z0YmU5R2lSZWZQbjBkcHNYazhua3dtbzFLcEtOMW94NDQwQTE4WUdrZUFKbld2WGJ0MjQ4YU45KzdkbXpOblR0TTlPUnhPWldXbFF1SWlGT2FWbHBZcVRPMlRTQ1FxS2lwb3lFTnNiR3h0YmExQzA1ekg0elUyTmhJSEUySVlKaEtKaGd3WmdnZTk3V0J2YisvbTVwYVRrN042OWVyczdPeGJ0MjR4R0l4VnExWnQyclRKMzk4ZkJYNHJWNjVFczJUUlMrN2N1Vk5SVWJGOCtmSjJKSUI0OXV6WjdkdTNpVnZRbWk0WWh0WFYxWEc1WEpSb0Y4TXdMeSt2bGpLK2ZoSVV2VWlsMHJ5OFBIem9MNElHWUV1bFV1SkdpVVNDSWhQMGZ6NmZUeWFUcDArZlRxZlQ2WFQ2NXMyYjkrM2JkL2p3NFMxYnRxRCtYaHNibTE5Ly9YWC8vdjFvRWpoZVRpdDNBRWtra29HQndaWXRXK2gwT28xR2swZ2tGeTVjNFBGNHk1Y3ZWMU5URTR2RkZSVVY1ODZkbXpScFV2LysvZkZNM2VnYnRYLy9manFkdm1YTEZoVFpqaDA3RnFVQlEwUFpTMHRMTFN3czBNRGE3bkNkd1RCTVNVa3BPenY3MWF0WFFxRncyTEJodWJtNWFEaTZucDZlUWs0dkRvZHo0c1FKZE15SjIzazhIb1ZDd1ZNaGFtcHFuamx6UmlLUjZPam8vUGJiYjJqamh3OGZGUExNV1Z0YjQ2bTgyMzJtZjdUa3BqNmFLNDVFSXIxNzkrN2d3WU9vajNmR2pCa2YzZitqT3JhU1JVVkZFUkVSUzVjdWJmM0dFQUFJQkwzZ3Z6Smx4c0QzMmVVbmowUXVYT3JXdzZpTDN5VHVWcHljbkVhT0hQbnExYXNWSzFhSVJLSlZxMVpSS0pRLy92akQwZEZ4NU1pUmNYRng5ZlgxUXFFUURXREdJOCs2dWpvek16TkxTMHVGQkRCdDkrVEpFNFhSVFdGaFljU25seTlmeGg5UG1US2xBNFBlMHRKU0l5TWp1VnpPWkRJREF3T2xVaW1hNVNVU2lhaFVLbzFHWXpLWkVva0UvOTBsampxTGpZMDlkKzZjdTd2NzBxVkxLUlJLVVZHUm1wcmE5dTNiMFJCV2hkdmJhSFRpbGkxYm5KeWNYcjE2TldMRUNHdHJhMXRiV3hNVGs0Q0FBRU5Edy9MeThxS2lvcDQ5ZTZLZ0Z4OWNDcjVGUTRZTXdkT1lhV2xwMmRyYUppY25OeHYwcHFTa1hMdDJUVWxKQ2Q5ZkxCWUxoVUkxTmJXSWlJaUlpQWg4VDVUaHhzbkpDU1ZNM3J4NWM5UFNidDI2bFpxYTJuVDhKQTdkV0dtNlhTd1dFMmVmWWhnbWtVaFVWVlhSN1J0aXgxZXZYcjFXcmx5cHBhV0ZWdnc2ZnZ4NFdWblpIMy84Y2U3Y09XS0JmbjUrOXZiMmFCb3ducXUyS1JSdEtteVVTQ1JjTGhldDd0UFNCMEdmcFVNdUJWd3VkKy9ldmF0WHI1NDFhOWJreVpPUEhUdG1aMmMzZHV6WTRPQmdsTzZyNlFUT0NSTW1vSHRoS0JpbVVxbXJWNi9HLzhwaXNUWnMyQkFjSEV3OGkvWDA5SGJ1M0ttdXJvNGZaNUZJMUhwSFBaUEpSRGNSc3JPekF3TUQ2WFQ2dG0zYmRIUjBuajU5ZXZQbXpSVXJWc3lmUHo4b0tFZ2tFazJjT0JILy91anE2czZjT2RQUjBaSEJZRnkrZkhuV3JGa01CdVBISDM4TUNRbGhzVmdzRnV2RGh3OFdGaFpjTGxkYlc3c3QwZEczenREUThQdnZ2Nzl5NWNyYXRXdDc5dXhaVkZTRXRrZEVSSmlZbUNnRXZhYW1wbWZPbk1Fd3JLeXNqTmo1NmUvdnI2dXJ1MnJWS3ZTMG9hR0J3V0FvZkQveDlNWG9IN2VvcUNnbkorZllzV00vL2ZRVG5VNXY5NW4rMFpMYmQxajA5ZlUzYk5qQTVYTHYzcjNyNysrL1pjdVdkditDZDNnbDBWSUl0cmEyTU1jSHRGSFh2NUNCenFLa1JQL3A1N0ZYQXVQLytpUGMyN2ZQNEtGV3Ftb2RrQVVFZEFpQlFQRG16UnVGeEtkb2JsSkdSZ2F4WFl0YWpXUXlHZVZXbGNsa1hDNjNzYkZSSXBFVUZ4ZXJxcW9lUEhoUVhWMzk5T25UZERyZHljbXBUNTgrRHg4K1RFaEkyTHAxSzBwSmhRclIxTlJFT1JzYkdocENRa0lZREFacVNJbEVJdFI5R2hvYWlrOFV0TGUzZDNSMFZLZ3pham9vTkpxYkpaUEpPckNWVmwxZHZXWExscmx6NTNwNmVvNGNPVEk2T3ZyY3VYTW5UNTVrc1ZpelpzMmFOV3RXUzUxSU5UVTFRVUZCTDErK25ERmp4b1FKRXdRQ3dhMWJ0eDQ5ZWpSdjNyeGZmdmxsMzc1OVc3WnNXYng0TVhGOE1wMU9YN2h3SVlWQ3dURHM3Tm16TmpZMmFGQ2NpWW1Kam83T3FGR2ovdm5ubjNmdjNxRTJtWnFhV3BjZmM5aTFLU1J1MGRiV3pzek1sTXZsVGVlT2VuaDRFSE15OFhpOHZYdjNHaHNiejV3NU15MHRiZUxFaVdoN1ZWVVZXcFFWYTdJU09adk41dkY0ZmZyMFVkaWVsWlhWZExybWtTTkgwdFBUbTRhZ3phNzM4K2VmZitycTZwSklwRTJiTmpVMk5qWTBOS3hjdVhMSmtpVkdSa1o0enVjclY2NmdSTXE3ZCsvR01NekJ3V0hhdEdrb1p3ODYwM2Z0MmxWVVZFUjh4MlBIanFFSEdJYnA2T2lnN2lZaUZDZTNOTkczd3oxOCtKREw1YXFxcXFLVFRpcVY2dXJxbXBpWW9QdFdUUmNFUWlzem9RZUdob1luVDU1czJtR3JxYW1KTC9tR1E1RlByMTY5MEZNdWw2dWlvaUtWU2hXNmtYRlNxVFF0TFMweU1qSTdPOXZMeTJ2MDZORnYzcnlKaW9xcXJhMGROV3BVang0OXRMVzFWNjVjR1JBUUVCOGY3K25wT1dUSUVCMGRIYmxjVHFQUjh2THlLaXNyVTFKU0hCd2Njbkp5ME0yWDJiTm5aMlptWm1WbGVYaDRGQllXS2lTcjc4SmNYVjNEd3NMZXYzOC9jZUpFUE9oMWRIUnNLVy93bXpkdnpwdzVNM3YyYkdMQ3ArcnFhZ3pEeUdSeVRVM040Y09IMWRUVTFxNWRTMHpScjVDK0dJMTNDQTBOall5TTlQSHgrWnd6dmZXUzIzZE05UFQwMEdYSzJ0cDYyN1p0ZCs3YytlaUtheDh0c0tNcUdSTVRrNStmajJkQkIrQ2pJT2dGL3lFZFhkWFY2NzBlM24rTC9yT3hNN1RxWmNCaU1WbXFUR1hsRmhkei93TElaRmtudnZ2WGdNdmxYcnAwaVpqRkN1K09TRWhJZVB2MkxiNFI1V2hWVlZWRlFXOU5UUTMrbTdkcDA2WkpreVpaVzFzYkdSbnhlRHhMUzh0VHAwNjlmdjBhL1JWTjNPM1RwOCtXTFZ1SWJ5MFdpeDg5ZW9RSHZlZzNtODFtbDVlWDQwRXZrOGxzR3ZRMk5EU29xS2pnSThlK0dEUVJEcC9paUdacXRUN2dNRGMzOStuVHAwK2ZQalUyTnZiMzk2ZFFLSmN2WDQ2SmlhRlFLTk9tVFJzK2ZIaFZWZFd1WGJ1T0hqMjZiOTgrZTN0N0x5K3Z2bjM3TXBsTWdVQ3dkT2xTTXBtTVJpcStmZnNXSHdtMmFORWlGeGVYcEtTazE2OWZqeHMzTGljbjUzTkdvbllsR0libDVieHZ3NDRkZ001Z21KbjNiTU9PYmRJME5HMHBVeEZ4WTJscDZiRmp4M2c4M2krLy9GSmJXeHNTRWpKbzBLQWVQWHJ3ZUx3REJ3NndXS3d0VzdZb2pDQkFYU0pjTG5mZnZuM0VjWUJGUlVVSERoeVlNMmZPNk5HamlmdlBtVE5Ib2JNM0tpb3FJaUxDd3NLQ09Ld1hUU3pFNzd3c1hyejR6WnMzeGNYRjMzLy92VmdzM3JadDI2Wk5tOVRVMUl5TWpDWk5tc1RoY0c3Y3VERnAwaVFNdzVvbXJaa3hZd1krOTdpNnVqb3dNSERpeElrb294NSs0MHdCajhmN1lsY0RIbzhYSFIwOWN1Ukk5R0hGWWpHWHk4VnplclhrOE9IRHhHdHBTM2JzMkVITUhSZ1hGM2YxNnRWZmZ2a0Y5V1pYVjFkcmEydFhWbGFpTWRMNFBHRmNiVzN0OWV2WHpjM05mL3Z0dDB1WExqMTQ4TURJeU1qTnpjM1YxWlhINDUwNWN5WS9QMy9yMXEzNzl1MExEZzYrZWZNbWlVVHk5ZldWU0NUbnpwMWpNQmg4UGw5SlNlblJvMGZvZDhIRnhXWEZpaFVNQnVQa3laTmlzVGc3Ty90enBrYnplYnlLOGhiWFZ1MVlhdXJxK2dhR24xTUNtVXkyc2JGUldFK3JUNTgrK2ZuNXpTNkg0K0xpTW1QR2pFdVhMcFdXbHVKTGtlWG41NGVGaGZYczJmUDgrZk1hR2hyang0OXZkcmw3SWg4Zm45RFEwSXlNREI4Zm44ODgwMXNwK1JNUGhpSjlmWDFqWStQOC9IeDhTM2w1ZVU1T2pxdXI2MmVXM0w1S1loaDI4K1pOUFQwOWZDMEROcHVOZXViMTlQUTZaRG9ENkhvZzZBWC9PVy9mUHNQZGJMTGVsYWFuRmljbDVOYlVDRHE3UnFRNUM1eVl6RzY5aHJDeHNYSFRMdE9iTjIvZXZuMmJRcUZzMjdhdHBYd1ZPam82cDArZmpvNk9Ua2xKMmJsenAxd3VYN2R1M2JoeDQycHFhZ1lQSHV6dTdqNXo1c3luVDUrK2V2WHFsMTkrSVdaL3hXbG9hRnk0Y0FGL2lxYWZlWHA2ZnYvOTk2M1h1YjYrL3N0SHZCVVZGVEV4TVNOR2pNQjdja3BLU2xvZjd5Y1NpVUpEUTlsczlvSUZDOVRWMWYvODgwOGVqMmRoWWZIZGQ5KzV1cm8yTkRTY09YTW1PVGw1L3Z6NU8zZnV2SGZ2M3AwN2R5NWV2TGh4NDBZTEN3c2xKYVYxNjliUjZmVGc0R0E2blQ1OStuU1VGemNxS2dvbDh4ZzhlUENoUTRjS0NncFNVMU5SWHhtUXkrVm5UaHo5TXUrbHA2Ky9hZHZPamlxdG9xS0MrTFNrcEVSZlg3K1YyYTFvSlpYcjE2K2pXWUxxNnVycTZ1cDJkbmFCZ1lFLy9QREQ0Y09INVhMNTNMbHptN2FENCtMaUNnb0tWcTFhcFREenpkVFVkUExreVZldlhqVXpNOE83RnBzT20yOW9hSGp4NG9XTmpVMXViaTY2NTlKczlXeHRiUXNLQ3FxcXF0REp3bUt4RWhNVERRd01VSGR1UVVFQm1VeEd2Y3BTcVZTaFE1dTRLamlhWW1wdWJ0NTZrcmJxNm1xVXgrNExDQThQbDh2bCtBZlB5OHZETU95am82YnBkSHF2WHIxUWlyNHpaODRNSERqUXhjV0Z3K0ZjdkhoeHdZSUZ1cnE2NkRIeFlvSmhXRlJVVko4K2ZTd3NMRFpzMkZCZVhpNlZTazFOVGUzczdQQkp1UXBkdm5wNmVyLy8vanU2UXpGejVrd0dnMkZzYkp5WGx4Y2NISnlZbUdodGJiMWh3NFllUFhwRVJVVXRYTGpRMjlzYi9lc3dtY3lUSjAvVzE5ZHYzTGh4NWNxVnZYdjM1dkY0NjlldlJ5TkZIUjBkVlZSVWJ0eTRVVkJRb0RBRDg1UGt2TSs2ZXVsaXUxLytTZnE1REpnMXIvMVZGWWxFVlZWVmhZV0ZhTmdDenRIUnNla2RXSnlucDZlbXBpWmFJVGtqSXdQMTZ0KzdkMDhtay9uNStZMGZQNzR0YWYveDVBNzRsbmFmNlI4dHVZMWV2WHAxNmRLbFZhdFdFVyt0TmpZMkVrY2dzOW5zZ0lBQWZYMzlabk4wdFYzN0tpbVh5NFZDb1ZBb3ZIZnZIbkY3ZEhTMHBxWW1CTDJnV1JEMGdpOUJUVTFwNEdETGdZUC81MloyTllkZlZ5ZkVQdms2M0dISTVIcXhXTlJwYi85VnFxMnREUThQNzl1M2IybHA2WkVqUjNidTNObHNoRW1oVURRME5GQXJqVXdtVTZsVWUzdjd6TXpNc3JJeUF3T0RtcG9hQm9NaGtValFEeExxRWxGV1Z1NlFZTFdxcXFwREZpRDlKTmV2WHllUlNNVHdNajA5bmRndDB4U1R5VVF6OTJnMG1sd3VuenAxYXA4K2ZRd05EVXRMUzY5ZnZ4NFZGYVdxcWpwdjNyelJvMGRuWkdTTUdERml4SWdSUEI0UGpTR2tVcWtEQmd3b0xDd3NLQ2pZdUhHams1T1RYQzRQQ2dvYVBudzQ2aHpyMzcrL2dZSEJIMy84SVpWS2h3OGYvaVVPd1ZlUFFxSDhzT3F6UnR5MUhmMWpuVGFmSkRFeGNkS2tTU2hQNy92Mzc5bHN0cSt2YjBzN3A2YW1ob1NFc05uc01XUEdLQ3NyNDB0OHpaMDcxOS9mZit2V3JkcmEydHUyYld1NnBraDlmZjJOR3pmNjkrK1BUNlVqR2o5K2ZHNXU3b2tUSjNidDJvVlNIQ21ReVdSbnpweVJTcVVyVnF5SWk0dTdjZU9HVUNpY09uVnFLOEU1bTgzbTgvbjkrdlY3L3Z6NTZOR2pyMTY5aWlkV1hiWnNHWHF3Zi8vK3o1bVJqbGFVL1RKeitiaGNibFJVbEp1Ykc5Nm5uWmlZcUttcCtkR2dsMGFqcWFtcG9aQ0pScU1aR2hvNk9qcmkrWkJOVEV6UVkyTFErL2J0MjRxS2ltWExsdEhwZEVkSHgzUG56bWxyYTZlbXBqWTBOS0FFNEhaMmRrMm5QcUxJS2ljbkp5OHZyNlNrSkNzcnE2YW14dG5aZWZQbXpiYTJ0aDgrZlBEMzk2K29xS0RSYUY1ZVhzUVhob2FHWWhpV241L1BZRENlUDMvZW8wY1BkSE9OU3FWNmVIamN1blhMd3NMaWM0WTNXOXZZZmJGelU2MjViMi9iNWVibUhqeDRrRXFsNG4yMmJZSFdJUXNKQ2FtdnI1OHlaVXA1ZWJteHNmR1VLVk5Pbno0dEZvdmJ1TVpWZUhnNE1idGJ1OC8wajViY2RpWW1KandlTHlJaWdsaXJpb29LVDA5UGZKL0Jnd2VIaElRRUJBVHMyYlBuYytZVHRhK1NWQ3FWZVBlY1JDSTlmdno0MnJWcmUvZnViU25EUEFBUTlJSk9vS09ycXFPcjJva1ZLTXdYTkRkWXFmdENxK25LNWZLRkN4ZnllRHgvZi84ZE8zWnMzTGl4OVIrUHdzTEN4TVRFNGNPSC8vSEhIMVFxMWNqSWFNV0tGV1F5bVVLaHlPVnlOUDBQalhKVXlBTFNEandlcjZpb0NLM3g4OFhrNXVZbUppWjZlbnJpY3kvZnZuMWJYVjM5MFNTV3FBVWdrVWlLaW9xMHRMU2VQWHVXa3BMQ1pyTU5EUTFuejU2TmhwS0doSVRjdlh2WHdNQmc3OTY5Q3MyWDkrL2Y2K2pvSERwMHlNTENRbDFkdmJpNEdNOS9ReWFUdmIyOUF3TURCdzhlREJONkVUS1piR1g5VFk3MGxrZ2t1M2Z2SGoxNk5KL1BmL3o0c1o2ZVhrdEJiMzE5L2NXTEYxVlZWYmRzMldKcmE0c213S05SQUdscGFRc1dMRGg3OXF5cHFXblRVZmR5dWZ6Y3VYTnl1WHpldkhuTmxrd21rNWN1WGJwang0NHpaODVzM0xoUklaVGxjcmxuejU3OThPSER6ei8vckttcDZldnJXMWRYZC8vKy9heXNyR25UcGpXN2RtdFpXZG5CZ3dmdDdlMG5UcHdZRnhkblpHUTBhTkNnNzc3N3JxaW82TkNoUTJoVnM4YkdSb1U4dEovcXpaczNOVFUxZmZ2Mi9aeEMydWoyN2RzeW1RenY1aTB0TFUxSVNKZzRjV0xUc0Q4bUpvWk1KcnU1dWFFL3RURWxOYjZiWEM2L2NlTkc3OTY5MFcyMXNyS3l4TVJFZEgvaDNyMTd1cnE2N3U3dUtPcElTMHRyV2c2THhZcVBqN2V3c0pnMGFWTGZ2bjFWVlZYWmJQYng0OGZmdkhuVHQyL2Y1Y3VYTjEzRDNNL1ByMWV2WHUvZXZRc1BEeGNLaFQxNzlreFBUMGNkN0tnWFVVbEpxZGtzWW0ya3FxYW0yb2FGYXI4R1ZsWldNMmZPSERod1lCdVhvcTJxcW5yKy9IbE1USXhRS0J3N2RxeTN0N2V5c25Kc2JDeGFRNHRPcDU4NWN5WXJLOHZQejgvSnlZa1kvVlpWVlFVR0JxTEhhTldEL1B4OFRVMU5OSlczM1dmNlIwdEc5M0FURXhNM2J0ejQwWldIREEwTnZieThIajE2ZFB6NDhkNjllNWVYbDBkRlJSa1lHT0JMWWFPN2piNit2Z0VCQVE4ZlBody9mbnhiRGxySFZoS0FUd1ZCTHdEZFhYbDUrZEdqUjB0TFM5ZXZYNit2cjYrdnI3OW16WnJqeDQ5djI3WnQzTGh4dnI2K3pTNEdVRlZWdFh2M2JuVjE5VW1USmhrYkcwc2tFaGFMZGZueVpRcUZncS9UMjlLc3hYWjQ4dVNKWEM1dlJ4c1g1UlJweDBzd0RMdDQ4U0tEd1pnOGVUTGFMaEtKTGwrK3JLV2xOWFRvMEthdnVudjNMby9IbXpwMUt0NmFwMUtwUVVGQjc5Ky9OelUxZFhCd21EZHZucTJ0clV3bWk0K1B2M256Wm5WMTlmRGh3eWRQbnR5MCtUSm16Smd4WThhVWw1Y0hCUVVsSnllVHllUTllL1pNblRwMXpKZ3hYQzczeVpNbktQeCsvLzQ5VE92OXBvMFpNMFlpa1lTRWhGQW9sRUdEQmsyZlByMmxoVGZVMWRWUlVsL1VlcFpLcFdLeEdNVXp6czdPNkF1SkZydHlkSFMwdHJZMk56ZEhIWXgzNzk1TlQwOWZ0bXlaaG9ZR1hwckNXYW1xcXJwOCtmS2pSNDhXRnhmanZaZjE5ZlZQbmp4NTlPaVJob2JHMXExYlVjcFdNcGs4ZS9ac0hSMmRXN2R1L2ZISEgyWm1aczdPenU3dTduaWNVRjFkWFY1ZTd1VGt0R3pac29TRUJBcUZjdTNhTldWbFplSXkxUGovMFFkNS92dzVqVVlqamdLdHFhbEJ0NXlJSzVHaVRORXVMaTVLU2tvTkRRM0J3Y0VXRmhhZjlQMy85OTkvSXlJaUZJYWJva01SR0JnWUZCUkUzQzZYeTFrczFwRWpSNHFLaXA0OWUrYnU3bzVtOE5iVjFaMDRjVUpiV3h2bE9GQ1FsNWYzK3ZWcjRtcERueVFzTEF5dG1vdTZFQzlkdXFTbHBlWHA2Y2xnTVBMeThpNWZ2bXhwYVluK2dSUnlEU0pHUmthN2QrOFdDQVNGaFlXUEh6OU9UazZ1cUtod2NYSFp0V3RYUzUzUzZ1cnFBd1lNcUttcEVZbEUwNlpOcTZtcENRNE83dFdyMTRNSER4NCtmT2puNXhjZUhuN3MyTEdWSzFlMm5zWGdtNGErQTBwS1NzUnU4S1p6cDNrOEhuNFMxZGZYKy92N2kwU2lNV1BHakI4L0hsOVVHWi82Nit6czdPL3ZmK0hDaFNOSGpxaW9xSXdaTXdiL0hlSHhlREV4TWVneGxVclYwdEp5ZDNmMzgvTkRoYlQ3VFA5b3lXalJMQzZYMjFKR05BWGZmZmVkcHFabVRFeE1Ta3FLbXBxYW01dmJsQ2xUOEtLUUlVT0czTGh4NDk2OWUyNXViczJPRTJtcVl5c0p3Q2VCb0JlQTdvdkw1VDU0OE9EUm8wZG9FUjFyYTJ1MGZjQ0FBVnUyYkRsKy9QanQyN2NmUFhyazR1TFN2My8vZnYzNjRVM1ZvcUtpMnRwYUt5dXJUWnMyVlZSVWxKV1ZVYW5VUFh2MkxGcTBTS0YxUlF3NE16SXk4dkx5NkhRNjhiWTN5dDZjbjUrUE1xbmdwRklwbVV4R3ZTczFOVFdob2FIMjl2Wk5leXBhaHlZTUt6U3BjZEhSMFdoZEpaeGNMa2M1cTdadDI1YVFrUERod3djL1B6L1VvU29TaVZCVXNHN2RPbUsvQno0VHFhU2tKQ0VoQVExQlJDZ1V5dnIxNjhsa01vdkZrc3ZsYkRZN09EZzRMaTZ1cnE3TzFkWFZ6OCt2bFJtSjFkWFZZV0ZocWFtcE0yZk9kSGQzajQ2T1ZsVlZmZlhxMWZuejV6VTFOZmZ2My8vWFgzL3QyN2R2NWNxVkF3WU0rS1JqQXI0ZVZDcDF4b3daczJmUGJzdk94STc5dkx5OHVycTZvcUtpMWF0WDkrdlhqMFFpRFIwNjFNSEJJVHc4UEM0dUxpVWxCYTFHUXlLUkprNmNhR0ppZ3VjaWlvK1A1M0E0aVltSkNrbVk3T3pzRGh3NGdPZVhDZzRPam9pSW9OUHAzdDdldnI2K0N1TnB2YjI5bloyZGc0T0RVMU5UK1h5K3Q3YzMybzVoV0hKeXNybTUrYXBWcS9Mejg0T0RnMmZNbUVHbjA4K2VQWHZyMWkxemMzTU13MTYrZkluVytxcXZyL2Z4OFpGSUpGZXZYa1hyMWhMZlFrZEg1L256NS9qQVRuek5XenM3T3lVbHBmajQrTnJhMnFaNWoxczNhTkFnYzNOekNvWHkwYnRnS0hzZnVtaVltSmhNblRwMTZOQ2hHSWFscEtTZ3RYODJiOTZNQjRIS3lzcVptWm5wNmVseXVSeDFrNUxKNUE4ZlBnaUZRajZmajJFWWg4TkJaUW9FQWc2SGd4WWI0M0s1U2twSzZIRitmbjVwYWFtenM3T0JnWUdWbFJYNmh3c0tDdnAvN2QxYmJGVFZHZ2Z3YVRrelpWb3RsZHNCQ2txRkdJUW5MOUZvTUVaUysyREVFQjVJVElpeGFId2hJZXFUTVdvMFBOREVKeDhhbzRuRWlCZTh4TVJvZ2thTTBCQVRCTUZRbTlCemVncTBlSkRTeXRCMkJqclQzVGtQKzJReWNxMkZNTXllMys5eFQ5TjhUYlBhOVY5N3JXOGRQbnk0Y0kzeit2WHJ1N3U3ZTN0N0Z5MWF0RzNidGoxNzl0VFcxaFl2a1J3NmRPanp6ejhmSGg0T2V4OHNXN2FzdWJuNXZ2dnV1OVF5U2o2ZjcrM3QvZlhYWC9mczJSTytWMXk2ZEdrK245Ky9mLy9telp0SFJrWmVmUEhGOEU5dWUzdjdLNis4MHRyYWV2VWJkbTVNRjgxWFFSQVVPcWp0MkxIanA1OStPbjc4K09yVnE4TW45ZlgxbXpadGFtaG9LR3pSNytqbytPR0hIMDZjT0ZGb2tENXYzcnlYWG5wcDM3NTlYMzMxVlhnZU94YUxoVHNkTG05cUkzMHkzM25EaGcwYk5teTQ4UG5zMmJQUDJ5cGMyRlZVR04wWEZZL0gxNjVkVzFkWGQyRnJ1b3U2NWtVV2EybHB1ZWhTRkJSVVhhdjNNRkJHK280ZXlXUXl5NVpmc2p0RjVBME1ETHovL3Z0aFo5SG01dVoxNjlaZHVOc3drOGw4OHNrbnUzYnRDb0pnOGVMRmI3enhSamd4SFI4ZmYvNzU1K3ZxNmw1NzdiWFIwZEcydHJid3dzbjI5dmF1cnE2RkN4Y21Fb21ob2FFMWE5WlVWMWVIYlU3WHJGbFRWMWYzeFJkZmZQZmRkL0Y0L0lxYjVTWW1Kbks1M1BUcDA5OTY2NjFZTExaNTgrYnU3dTVYWDMzMTd6Yk1HQnNiMjdGalIwMU56U1RQVm8yUGp3ZEJNSFBtekpVclYrYnorVysvL2ZiaGh4OU9KcE1IRGh6NDZLT1AvdmpqajNYcjFvVnRhVUxQUFBOTVkyTmpTMHRMT0hkdmFtcDYrZVdYdzQvT25qMjdkKy9la1pHUndjSEI0OGVQSHoxNjlPelpzMDFOVFE4ODhNQkREejFVL05xdFdENmYzN2x6NXkrLy9OTFoyWG5ISFhlc1g3OSt5WklsNFNISmp6Lyt1S3VyNi83NzczL3V1ZWVTeWVUZzRPQ1dMVnRPbkRqeDZLT1BYazJubVhKWHBtTTVrOGxzM0xqeDhjY2ZMMTRsbWJ5REJ3L3UzNy8vcWFlZXV2RDlXeEFFUFQwOWpZMk41NzJUQ2UzYXRldUREejVZc21USmswOCtlWm1qNmFsVXFxT2o0NUZISHJuOFhIWmdZQ0NkVGhjdlJmWDE5ZFhYMXpjME5MejU1cHZ4ZUh6VHBrM1YxZFdwVkdyZnZuMjl2YjBuVDU0Y0hoNCtkKzVjUHA5ZnVuVHBDeSs4TUlXZlBkVFQwMVBjZWVzNitQbm5uOTkrKyszNTgrZHYzTGl4dUxsQVQwL1BoeDkrbUVxbHN0bnNnZ1VMV2x0Ykd4c2J0MjdkV2pqR1BFbnQ3ZTIxdGJXRi9sNG5UNTQ4ZlBodzhZVk02WFE2Ykk3UTFkWFYzZDM5NElNUEZxK2E1ZlA1NzcvL2Z0YXNXUXNXTEpnM2I5NWt0cmRzMzc2OXY3OS8xYXBWZDk5OWQvajFRUkJzM2JvMWtVaXNYYnUyOEt2djcrLy84c3N2bjMzMjJldmZSL0Q2Q0pkdnRtelpVdnh3MjdadG5aMmQ0WDZsZ3djUGZ2MzExeXRXckhqc3NjY3V0WWh3N05peDdkdTNyMWl4b3FXbDVieDJ6VlBZYlZRdzVaRU9YRWpvcFJLVjZVVDUybnJ2dmZjbUppYWVlT0tKeTdlVFNhVlNPM2Z1dk9lZWU0cW50b1ZMWWovOTlOUGR1M2UvL3ZycmMrZk9qY1ZpM2QzZG5aMmRmWDE5QXdNRG82T2o0ZXgyenB3NWJXMXRWMU5xMk9QbnZCWXMxODJoUTRmYTJ0cVN5V1JyYSt2S2xTdUxQL3JtbTI5Ky9QSEgwZEhSSUFnV0xsejQ5Tk5QRjI3bWpNVmk3N3p6em9FREJ4b2JHeGN0V25Ubm5YY3VYNzU4TWh2QWR1L2UvZHR2djYxYXRhcHdTVks0NCt2ZGQ5OXRibTR1dm1kMWJHenNzODgrVzcxNmRTVWY3aTNUc1h5Vm9YZkt3cGRhMS9BVzYwc0o5M2xlOGJLVzhySjM3OTU3NzcxM012MTQwK2wwVlZWVklwR1lObTNhNVFOUEVBUzVYQzZUeWR4eXl5MVRqa1lBWEpIUVN5VXEwNG55alNtVlNrVStkSFYwZE54MTExMlQzTUZWY0RVTC9FeFNtWTdsVW9WZUFLaE1RaStWcUV3bnlzQjVqR1VBNElvbWRjNE5BQUFBeXBIUUN3QUFRR1FKdlZRbUp5MGhJZ3htQU9EeWhGNHFVVHdlRDF4OUR1VXZsOHY5NDY5WHZBSUFuRWZvcFJJbGFtcUNJTkRGRGNwZE5wdE5KTTYvd1JJQW9KalFTeVVLNzNuUFpiT2xMZ1M0S3Jsc05sRVRxY3RnQVlCclR1aWxFb1doZDNSMHROU0ZBRk0zT2pJU2k4VnV1cm0rMUlVQUFEYzBvWmRLRkU4a3BpZVRwNGNHUzEwSU1IVkRnNmNTTlRWMWRYV2xMZ1FBdUtFSnZWU28rUXNhMCtuMDJMbHpwUzRFbUlwc05uc21sWm8xZTNhcEN3RUFiblJDTHhYcTV2cjZlRHplMzNkTU95c29SMzFIajhUajhWbXo1NVM2RUFEZ1JpZjBVcmx1YTdvOWswNzNIenRhNmtLQXYrZlV3RUFtbmI2dDZmYnFhdi9GQUlBck1GMmdjdFhXMWQyNnVDbDErdlIvL3Ywdm5aeWhYQXllT25YaTkrT3o1OHl0ZFpvWEFKaUVLbnM3cVhBanc4UEhqdlRtOC9tNS81dzNjOWFzZU1MMUozQ0RtZ2lDLy83Kys1OURnM1BtenAzZnVMRFU1UUFBNVVIb2hWZ3VtejE2cFBkc0poTysvcDB4bzJGNk1qazltWXpINDZVdURTcGRMcGNMeHNmSHhzWk8vemswZk9aTWRYWDFyWXViNm1mTUtIVmRBRURaRUhyaC8wYUdoNGNHVHcyZk9WUHFRb0NMdU9tbW14dG16bXhvYUtpZU5xM1V0UUFBNVVUb2hiOFl6K1V5a25uTWlnQUFBVTlKUkVGVW1Vd1FqSS9ueGljbUprcGREbFMwNm1uVGFtcHFFaldKbXBycFZWVlZwUzRIQUNoTFFpOEFBQUNScFhzekFBQUFrU1gwQWdBQUVGbENMd0FBQUpFbDlBSUFBQkJaUWk4QUFBQ1JKZlFDQUFBUVdVSXZBQUFBa1NYMEFnQUFFRmxDTHdBQUFKRWw5QUlBQUJCWlFpOEFBQUNSSmZRQ0FBQVFXVUl2QUFBQWtTWDBBZ0FBRUZsQ0x3QUFBSkVsOUFJQUFCQlpRaThBQUFDUkpmUUNBQUFRV1VJdkFBQUFrU1gwQWdBQUVGbENMd0FBQUpFbDlBSUFBQkJaUWk4QUFBQ1JKZlFDQUFBUVdVSXZBQUFBa1NYMEFnQUFFRmxDTHdBQUFKRWw5QUlBQUJCWlFpOEFBQUNSSmZRQ0FBQVFXVUl2QUFBQWtTWDBBZ0FBRUZsQ0x3QUFBSkVsOUFJQUFCQlpRaThBQUFDUkpmUUNBQUFRV1VJdkFBQUFrU1gwQWdBQUVGbENMd0FBQUpFbDlBSUFBQkJaUWk4QUFBQ1JKZlFDQUFBUVdVSXZBQUFBa1NYMEFnQUFFRm4vQTN3V1hmWmZyRVBIQUFBQUFFbEZUa1N1UW1DQyIsCgkiVGhlbWUiIDogIiIsCgkiVHlwZSIgOiAibWluZCIsCgkiVXNlcklkIiA6ICIzMTQyMTczNzAiLAoJIlZlcnNpb24iIDogIjY5Igp9Cg=="/>
    </extobj>
  </extobjs>
</s:customData>
</file>

<file path=customXml/itemProps845.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emplate>Ion Boardroom</Template>
  <TotalTime>0</TotalTime>
  <Words>28285</Words>
  <Application>WPS 演示</Application>
  <PresentationFormat>全屏显示(16:9)</PresentationFormat>
  <Paragraphs>2801</Paragraphs>
  <Slides>96</Slides>
  <Notes>37</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96</vt:i4>
      </vt:variant>
    </vt:vector>
  </HeadingPairs>
  <TitlesOfParts>
    <vt:vector size="119" baseType="lpstr">
      <vt:lpstr>Arial</vt:lpstr>
      <vt:lpstr>宋体</vt:lpstr>
      <vt:lpstr>Wingdings</vt:lpstr>
      <vt:lpstr>黑体</vt:lpstr>
      <vt:lpstr>华文楷体</vt:lpstr>
      <vt:lpstr>微软雅黑</vt:lpstr>
      <vt:lpstr>Times New Roman</vt:lpstr>
      <vt:lpstr>汉仪中简黑简</vt:lpstr>
      <vt:lpstr>Gill Sans</vt:lpstr>
      <vt:lpstr>Gill Sans MT</vt:lpstr>
      <vt:lpstr>Arial</vt:lpstr>
      <vt:lpstr>Wingdings</vt:lpstr>
      <vt:lpstr>Calibri</vt:lpstr>
      <vt:lpstr>Calibri</vt:lpstr>
      <vt:lpstr>Arial Unicode MS</vt:lpstr>
      <vt:lpstr>Century Gothic</vt:lpstr>
      <vt:lpstr>思源黑体</vt:lpstr>
      <vt:lpstr>PMingLiU</vt:lpstr>
      <vt:lpstr>Times New Roman</vt:lpstr>
      <vt:lpstr>仿宋_GB2312</vt:lpstr>
      <vt:lpstr>Times New Roman Regular</vt:lpstr>
      <vt:lpstr>Times New Roman 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AS</cp:lastModifiedBy>
  <cp:revision>2457</cp:revision>
  <dcterms:created xsi:type="dcterms:W3CDTF">2023-12-09T07:22:00Z</dcterms:created>
  <dcterms:modified xsi:type="dcterms:W3CDTF">2026-03-11T09:42:29Z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2052-12.1.0.24657</vt:lpwstr>
  </property>
  <property fmtid="{D5CDD505-2E9C-101B-9397-08002B2CF9AE}" pid="3" name="ICV">
    <vt:lpwstr>BCA61E81063B41E994735CCE7FE64FB2_13</vt:lpwstr>
  </property>
</Properties>
</file>